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63" r:id="rId4"/>
    <p:sldId id="266" r:id="rId5"/>
    <p:sldId id="258" r:id="rId6"/>
    <p:sldId id="265" r:id="rId7"/>
    <p:sldId id="264" r:id="rId8"/>
    <p:sldId id="267" r:id="rId9"/>
    <p:sldId id="257" r:id="rId10"/>
    <p:sldId id="268" r:id="rId1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101" y="11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9449A8-7413-0C5C-1A1B-937833051DC8}"/>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endParaRPr lang="de-DE"/>
          </a:p>
        </p:txBody>
      </p:sp>
      <p:sp>
        <p:nvSpPr>
          <p:cNvPr id="3" name="Podnadpis 2">
            <a:extLst>
              <a:ext uri="{FF2B5EF4-FFF2-40B4-BE49-F238E27FC236}">
                <a16:creationId xmlns:a16="http://schemas.microsoft.com/office/drawing/2014/main" id="{AED896D5-46C3-B49E-6D84-8205BE5F75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de-DE"/>
          </a:p>
        </p:txBody>
      </p:sp>
      <p:sp>
        <p:nvSpPr>
          <p:cNvPr id="4" name="Zástupný symbol pro datum 3">
            <a:extLst>
              <a:ext uri="{FF2B5EF4-FFF2-40B4-BE49-F238E27FC236}">
                <a16:creationId xmlns:a16="http://schemas.microsoft.com/office/drawing/2014/main" id="{14822358-274F-E496-A27C-0EDA567B71DB}"/>
              </a:ext>
            </a:extLst>
          </p:cNvPr>
          <p:cNvSpPr>
            <a:spLocks noGrp="1"/>
          </p:cNvSpPr>
          <p:nvPr>
            <p:ph type="dt" sz="half" idx="10"/>
          </p:nvPr>
        </p:nvSpPr>
        <p:spPr/>
        <p:txBody>
          <a:bodyPr/>
          <a:lstStyle/>
          <a:p>
            <a:fld id="{B84A82F7-2BA9-489A-9786-549DE549A8CC}" type="datetimeFigureOut">
              <a:rPr lang="de-DE" smtClean="0"/>
              <a:t>28.03.2023</a:t>
            </a:fld>
            <a:endParaRPr lang="de-DE"/>
          </a:p>
        </p:txBody>
      </p:sp>
      <p:sp>
        <p:nvSpPr>
          <p:cNvPr id="5" name="Zástupný symbol pro zápatí 4">
            <a:extLst>
              <a:ext uri="{FF2B5EF4-FFF2-40B4-BE49-F238E27FC236}">
                <a16:creationId xmlns:a16="http://schemas.microsoft.com/office/drawing/2014/main" id="{22267BAC-12D1-7135-39CC-DF69D4E1C4F5}"/>
              </a:ext>
            </a:extLst>
          </p:cNvPr>
          <p:cNvSpPr>
            <a:spLocks noGrp="1"/>
          </p:cNvSpPr>
          <p:nvPr>
            <p:ph type="ftr" sz="quarter" idx="11"/>
          </p:nvPr>
        </p:nvSpPr>
        <p:spPr/>
        <p:txBody>
          <a:bodyPr/>
          <a:lstStyle/>
          <a:p>
            <a:endParaRPr lang="de-DE"/>
          </a:p>
        </p:txBody>
      </p:sp>
      <p:sp>
        <p:nvSpPr>
          <p:cNvPr id="6" name="Zástupný symbol pro číslo snímku 5">
            <a:extLst>
              <a:ext uri="{FF2B5EF4-FFF2-40B4-BE49-F238E27FC236}">
                <a16:creationId xmlns:a16="http://schemas.microsoft.com/office/drawing/2014/main" id="{A7B15EC8-9EB2-D604-F6E9-B5DC0BC70697}"/>
              </a:ext>
            </a:extLst>
          </p:cNvPr>
          <p:cNvSpPr>
            <a:spLocks noGrp="1"/>
          </p:cNvSpPr>
          <p:nvPr>
            <p:ph type="sldNum" sz="quarter" idx="12"/>
          </p:nvPr>
        </p:nvSpPr>
        <p:spPr/>
        <p:txBody>
          <a:bodyPr/>
          <a:lstStyle/>
          <a:p>
            <a:fld id="{166B8DB0-1EBC-4EED-8846-7058ABB6D780}" type="slidenum">
              <a:rPr lang="de-DE" smtClean="0"/>
              <a:t>‹#›</a:t>
            </a:fld>
            <a:endParaRPr lang="de-DE"/>
          </a:p>
        </p:txBody>
      </p:sp>
    </p:spTree>
    <p:extLst>
      <p:ext uri="{BB962C8B-B14F-4D97-AF65-F5344CB8AC3E}">
        <p14:creationId xmlns:p14="http://schemas.microsoft.com/office/powerpoint/2010/main" val="1702508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22DD9C-476B-6DD5-6B50-D63EC92F1654}"/>
              </a:ext>
            </a:extLst>
          </p:cNvPr>
          <p:cNvSpPr>
            <a:spLocks noGrp="1"/>
          </p:cNvSpPr>
          <p:nvPr>
            <p:ph type="title"/>
          </p:nvPr>
        </p:nvSpPr>
        <p:spPr/>
        <p:txBody>
          <a:bodyPr/>
          <a:lstStyle/>
          <a:p>
            <a:r>
              <a:rPr lang="cs-CZ"/>
              <a:t>Kliknutím lze upravit styl.</a:t>
            </a:r>
            <a:endParaRPr lang="de-DE"/>
          </a:p>
        </p:txBody>
      </p:sp>
      <p:sp>
        <p:nvSpPr>
          <p:cNvPr id="3" name="Zástupný symbol pro svislý text 2">
            <a:extLst>
              <a:ext uri="{FF2B5EF4-FFF2-40B4-BE49-F238E27FC236}">
                <a16:creationId xmlns:a16="http://schemas.microsoft.com/office/drawing/2014/main" id="{3EDD5B85-0236-DA93-E46F-457FF6DE9696}"/>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de-DE"/>
          </a:p>
        </p:txBody>
      </p:sp>
      <p:sp>
        <p:nvSpPr>
          <p:cNvPr id="4" name="Zástupný symbol pro datum 3">
            <a:extLst>
              <a:ext uri="{FF2B5EF4-FFF2-40B4-BE49-F238E27FC236}">
                <a16:creationId xmlns:a16="http://schemas.microsoft.com/office/drawing/2014/main" id="{10C48E19-9807-882F-C186-ED550A1B9C83}"/>
              </a:ext>
            </a:extLst>
          </p:cNvPr>
          <p:cNvSpPr>
            <a:spLocks noGrp="1"/>
          </p:cNvSpPr>
          <p:nvPr>
            <p:ph type="dt" sz="half" idx="10"/>
          </p:nvPr>
        </p:nvSpPr>
        <p:spPr/>
        <p:txBody>
          <a:bodyPr/>
          <a:lstStyle/>
          <a:p>
            <a:fld id="{B84A82F7-2BA9-489A-9786-549DE549A8CC}" type="datetimeFigureOut">
              <a:rPr lang="de-DE" smtClean="0"/>
              <a:t>28.03.2023</a:t>
            </a:fld>
            <a:endParaRPr lang="de-DE"/>
          </a:p>
        </p:txBody>
      </p:sp>
      <p:sp>
        <p:nvSpPr>
          <p:cNvPr id="5" name="Zástupný symbol pro zápatí 4">
            <a:extLst>
              <a:ext uri="{FF2B5EF4-FFF2-40B4-BE49-F238E27FC236}">
                <a16:creationId xmlns:a16="http://schemas.microsoft.com/office/drawing/2014/main" id="{79B29D10-3D51-D875-BBA8-7A3D8C0DE654}"/>
              </a:ext>
            </a:extLst>
          </p:cNvPr>
          <p:cNvSpPr>
            <a:spLocks noGrp="1"/>
          </p:cNvSpPr>
          <p:nvPr>
            <p:ph type="ftr" sz="quarter" idx="11"/>
          </p:nvPr>
        </p:nvSpPr>
        <p:spPr/>
        <p:txBody>
          <a:bodyPr/>
          <a:lstStyle/>
          <a:p>
            <a:endParaRPr lang="de-DE"/>
          </a:p>
        </p:txBody>
      </p:sp>
      <p:sp>
        <p:nvSpPr>
          <p:cNvPr id="6" name="Zástupný symbol pro číslo snímku 5">
            <a:extLst>
              <a:ext uri="{FF2B5EF4-FFF2-40B4-BE49-F238E27FC236}">
                <a16:creationId xmlns:a16="http://schemas.microsoft.com/office/drawing/2014/main" id="{95F73E49-0CC3-36E9-0E3A-0B37DC081122}"/>
              </a:ext>
            </a:extLst>
          </p:cNvPr>
          <p:cNvSpPr>
            <a:spLocks noGrp="1"/>
          </p:cNvSpPr>
          <p:nvPr>
            <p:ph type="sldNum" sz="quarter" idx="12"/>
          </p:nvPr>
        </p:nvSpPr>
        <p:spPr/>
        <p:txBody>
          <a:bodyPr/>
          <a:lstStyle/>
          <a:p>
            <a:fld id="{166B8DB0-1EBC-4EED-8846-7058ABB6D780}" type="slidenum">
              <a:rPr lang="de-DE" smtClean="0"/>
              <a:t>‹#›</a:t>
            </a:fld>
            <a:endParaRPr lang="de-DE"/>
          </a:p>
        </p:txBody>
      </p:sp>
    </p:spTree>
    <p:extLst>
      <p:ext uri="{BB962C8B-B14F-4D97-AF65-F5344CB8AC3E}">
        <p14:creationId xmlns:p14="http://schemas.microsoft.com/office/powerpoint/2010/main" val="996667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D9504602-9D1E-8C7A-5DBF-490148492958}"/>
              </a:ext>
            </a:extLst>
          </p:cNvPr>
          <p:cNvSpPr>
            <a:spLocks noGrp="1"/>
          </p:cNvSpPr>
          <p:nvPr>
            <p:ph type="title" orient="vert"/>
          </p:nvPr>
        </p:nvSpPr>
        <p:spPr>
          <a:xfrm>
            <a:off x="8724900" y="365125"/>
            <a:ext cx="2628900" cy="5811838"/>
          </a:xfrm>
        </p:spPr>
        <p:txBody>
          <a:bodyPr vert="eaVert"/>
          <a:lstStyle/>
          <a:p>
            <a:r>
              <a:rPr lang="cs-CZ"/>
              <a:t>Kliknutím lze upravit styl.</a:t>
            </a:r>
            <a:endParaRPr lang="de-DE"/>
          </a:p>
        </p:txBody>
      </p:sp>
      <p:sp>
        <p:nvSpPr>
          <p:cNvPr id="3" name="Zástupný symbol pro svislý text 2">
            <a:extLst>
              <a:ext uri="{FF2B5EF4-FFF2-40B4-BE49-F238E27FC236}">
                <a16:creationId xmlns:a16="http://schemas.microsoft.com/office/drawing/2014/main" id="{78015C30-9FC8-5980-DF03-C0D75061135A}"/>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de-DE"/>
          </a:p>
        </p:txBody>
      </p:sp>
      <p:sp>
        <p:nvSpPr>
          <p:cNvPr id="4" name="Zástupný symbol pro datum 3">
            <a:extLst>
              <a:ext uri="{FF2B5EF4-FFF2-40B4-BE49-F238E27FC236}">
                <a16:creationId xmlns:a16="http://schemas.microsoft.com/office/drawing/2014/main" id="{89D31CB3-0BEF-AE0A-5F49-92684A32EBE0}"/>
              </a:ext>
            </a:extLst>
          </p:cNvPr>
          <p:cNvSpPr>
            <a:spLocks noGrp="1"/>
          </p:cNvSpPr>
          <p:nvPr>
            <p:ph type="dt" sz="half" idx="10"/>
          </p:nvPr>
        </p:nvSpPr>
        <p:spPr/>
        <p:txBody>
          <a:bodyPr/>
          <a:lstStyle/>
          <a:p>
            <a:fld id="{B84A82F7-2BA9-489A-9786-549DE549A8CC}" type="datetimeFigureOut">
              <a:rPr lang="de-DE" smtClean="0"/>
              <a:t>28.03.2023</a:t>
            </a:fld>
            <a:endParaRPr lang="de-DE"/>
          </a:p>
        </p:txBody>
      </p:sp>
      <p:sp>
        <p:nvSpPr>
          <p:cNvPr id="5" name="Zástupný symbol pro zápatí 4">
            <a:extLst>
              <a:ext uri="{FF2B5EF4-FFF2-40B4-BE49-F238E27FC236}">
                <a16:creationId xmlns:a16="http://schemas.microsoft.com/office/drawing/2014/main" id="{AFEEADBB-B8CC-9F25-6FE4-8873448AD10D}"/>
              </a:ext>
            </a:extLst>
          </p:cNvPr>
          <p:cNvSpPr>
            <a:spLocks noGrp="1"/>
          </p:cNvSpPr>
          <p:nvPr>
            <p:ph type="ftr" sz="quarter" idx="11"/>
          </p:nvPr>
        </p:nvSpPr>
        <p:spPr/>
        <p:txBody>
          <a:bodyPr/>
          <a:lstStyle/>
          <a:p>
            <a:endParaRPr lang="de-DE"/>
          </a:p>
        </p:txBody>
      </p:sp>
      <p:sp>
        <p:nvSpPr>
          <p:cNvPr id="6" name="Zástupný symbol pro číslo snímku 5">
            <a:extLst>
              <a:ext uri="{FF2B5EF4-FFF2-40B4-BE49-F238E27FC236}">
                <a16:creationId xmlns:a16="http://schemas.microsoft.com/office/drawing/2014/main" id="{FF5C8205-81D4-547A-031D-539B3C588261}"/>
              </a:ext>
            </a:extLst>
          </p:cNvPr>
          <p:cNvSpPr>
            <a:spLocks noGrp="1"/>
          </p:cNvSpPr>
          <p:nvPr>
            <p:ph type="sldNum" sz="quarter" idx="12"/>
          </p:nvPr>
        </p:nvSpPr>
        <p:spPr/>
        <p:txBody>
          <a:bodyPr/>
          <a:lstStyle/>
          <a:p>
            <a:fld id="{166B8DB0-1EBC-4EED-8846-7058ABB6D780}" type="slidenum">
              <a:rPr lang="de-DE" smtClean="0"/>
              <a:t>‹#›</a:t>
            </a:fld>
            <a:endParaRPr lang="de-DE"/>
          </a:p>
        </p:txBody>
      </p:sp>
    </p:spTree>
    <p:extLst>
      <p:ext uri="{BB962C8B-B14F-4D97-AF65-F5344CB8AC3E}">
        <p14:creationId xmlns:p14="http://schemas.microsoft.com/office/powerpoint/2010/main" val="4009262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CF6B15-73FC-4373-B78F-8AF0F75CCC24}"/>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F680A25F-5738-4456-A733-234925CFF4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03BDA8D6-54E0-4B60-A67E-D7B72DCD8CE0}"/>
              </a:ext>
            </a:extLst>
          </p:cNvPr>
          <p:cNvSpPr>
            <a:spLocks noGrp="1"/>
          </p:cNvSpPr>
          <p:nvPr>
            <p:ph type="dt" sz="half" idx="10"/>
          </p:nvPr>
        </p:nvSpPr>
        <p:spPr/>
        <p:txBody>
          <a:bodyPr/>
          <a:lstStyle/>
          <a:p>
            <a:fld id="{ABF7D801-EBF0-4AAE-8739-EE1036359177}" type="datetimeFigureOut">
              <a:rPr lang="cs-CZ" smtClean="0"/>
              <a:t>28.03.2023</a:t>
            </a:fld>
            <a:endParaRPr lang="cs-CZ"/>
          </a:p>
        </p:txBody>
      </p:sp>
      <p:sp>
        <p:nvSpPr>
          <p:cNvPr id="5" name="Zástupný symbol pro zápatí 4">
            <a:extLst>
              <a:ext uri="{FF2B5EF4-FFF2-40B4-BE49-F238E27FC236}">
                <a16:creationId xmlns:a16="http://schemas.microsoft.com/office/drawing/2014/main" id="{370122D6-E66B-4599-A396-55DD480895C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36FB400A-B232-46AF-A114-F6B4B2A29B97}"/>
              </a:ext>
            </a:extLst>
          </p:cNvPr>
          <p:cNvSpPr>
            <a:spLocks noGrp="1"/>
          </p:cNvSpPr>
          <p:nvPr>
            <p:ph type="sldNum" sz="quarter" idx="12"/>
          </p:nvPr>
        </p:nvSpPr>
        <p:spPr/>
        <p:txBody>
          <a:bodyPr/>
          <a:lstStyle/>
          <a:p>
            <a:fld id="{D3F5FF1D-4D0D-4AED-9955-BE9DF35D024F}" type="slidenum">
              <a:rPr lang="cs-CZ" smtClean="0"/>
              <a:t>‹#›</a:t>
            </a:fld>
            <a:endParaRPr lang="cs-CZ"/>
          </a:p>
        </p:txBody>
      </p:sp>
    </p:spTree>
    <p:extLst>
      <p:ext uri="{BB962C8B-B14F-4D97-AF65-F5344CB8AC3E}">
        <p14:creationId xmlns:p14="http://schemas.microsoft.com/office/powerpoint/2010/main" val="1610032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E75B91-4BBD-4A13-815D-9821C8E28E4B}"/>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B6B866AF-EFB4-4F66-9FAA-388D50558859}"/>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C667028-4650-4D3C-AC63-922B722D551A}"/>
              </a:ext>
            </a:extLst>
          </p:cNvPr>
          <p:cNvSpPr>
            <a:spLocks noGrp="1"/>
          </p:cNvSpPr>
          <p:nvPr>
            <p:ph type="dt" sz="half" idx="10"/>
          </p:nvPr>
        </p:nvSpPr>
        <p:spPr/>
        <p:txBody>
          <a:bodyPr/>
          <a:lstStyle/>
          <a:p>
            <a:fld id="{ABF7D801-EBF0-4AAE-8739-EE1036359177}" type="datetimeFigureOut">
              <a:rPr lang="cs-CZ" smtClean="0"/>
              <a:t>28.03.2023</a:t>
            </a:fld>
            <a:endParaRPr lang="cs-CZ"/>
          </a:p>
        </p:txBody>
      </p:sp>
      <p:sp>
        <p:nvSpPr>
          <p:cNvPr id="5" name="Zástupný symbol pro zápatí 4">
            <a:extLst>
              <a:ext uri="{FF2B5EF4-FFF2-40B4-BE49-F238E27FC236}">
                <a16:creationId xmlns:a16="http://schemas.microsoft.com/office/drawing/2014/main" id="{BC2E0F6D-D584-4BC3-BF41-205D604B8A0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9EB86E6-226D-4153-9712-E6B5786D7513}"/>
              </a:ext>
            </a:extLst>
          </p:cNvPr>
          <p:cNvSpPr>
            <a:spLocks noGrp="1"/>
          </p:cNvSpPr>
          <p:nvPr>
            <p:ph type="sldNum" sz="quarter" idx="12"/>
          </p:nvPr>
        </p:nvSpPr>
        <p:spPr/>
        <p:txBody>
          <a:bodyPr/>
          <a:lstStyle/>
          <a:p>
            <a:fld id="{D3F5FF1D-4D0D-4AED-9955-BE9DF35D024F}" type="slidenum">
              <a:rPr lang="cs-CZ" smtClean="0"/>
              <a:t>‹#›</a:t>
            </a:fld>
            <a:endParaRPr lang="cs-CZ"/>
          </a:p>
        </p:txBody>
      </p:sp>
    </p:spTree>
    <p:extLst>
      <p:ext uri="{BB962C8B-B14F-4D97-AF65-F5344CB8AC3E}">
        <p14:creationId xmlns:p14="http://schemas.microsoft.com/office/powerpoint/2010/main" val="1914233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024747-1BF0-4A41-8E9B-A90BB34B58EB}"/>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A6243FCA-2183-4CD8-94B7-81A590B6EA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F4C945DE-C42B-4C2A-9DE9-18FDE5F12509}"/>
              </a:ext>
            </a:extLst>
          </p:cNvPr>
          <p:cNvSpPr>
            <a:spLocks noGrp="1"/>
          </p:cNvSpPr>
          <p:nvPr>
            <p:ph type="dt" sz="half" idx="10"/>
          </p:nvPr>
        </p:nvSpPr>
        <p:spPr/>
        <p:txBody>
          <a:bodyPr/>
          <a:lstStyle/>
          <a:p>
            <a:fld id="{ABF7D801-EBF0-4AAE-8739-EE1036359177}" type="datetimeFigureOut">
              <a:rPr lang="cs-CZ" smtClean="0"/>
              <a:t>28.03.2023</a:t>
            </a:fld>
            <a:endParaRPr lang="cs-CZ"/>
          </a:p>
        </p:txBody>
      </p:sp>
      <p:sp>
        <p:nvSpPr>
          <p:cNvPr id="5" name="Zástupný symbol pro zápatí 4">
            <a:extLst>
              <a:ext uri="{FF2B5EF4-FFF2-40B4-BE49-F238E27FC236}">
                <a16:creationId xmlns:a16="http://schemas.microsoft.com/office/drawing/2014/main" id="{E1AEE9AB-38AC-4EDF-A497-7965660A408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B4DFAB7-13CB-4367-BA55-5FC9186883A7}"/>
              </a:ext>
            </a:extLst>
          </p:cNvPr>
          <p:cNvSpPr>
            <a:spLocks noGrp="1"/>
          </p:cNvSpPr>
          <p:nvPr>
            <p:ph type="sldNum" sz="quarter" idx="12"/>
          </p:nvPr>
        </p:nvSpPr>
        <p:spPr/>
        <p:txBody>
          <a:bodyPr/>
          <a:lstStyle/>
          <a:p>
            <a:fld id="{D3F5FF1D-4D0D-4AED-9955-BE9DF35D024F}" type="slidenum">
              <a:rPr lang="cs-CZ" smtClean="0"/>
              <a:t>‹#›</a:t>
            </a:fld>
            <a:endParaRPr lang="cs-CZ"/>
          </a:p>
        </p:txBody>
      </p:sp>
    </p:spTree>
    <p:extLst>
      <p:ext uri="{BB962C8B-B14F-4D97-AF65-F5344CB8AC3E}">
        <p14:creationId xmlns:p14="http://schemas.microsoft.com/office/powerpoint/2010/main" val="8732885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4B96DE-CFE5-42D4-9352-FA717920B8D0}"/>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5D47464D-C353-400B-9042-AAF8F1E4CB3C}"/>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CF32F5AB-CDC3-4010-AE6E-B0AA2342E045}"/>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C5016013-55E0-45E7-A688-4AF82FADEC7F}"/>
              </a:ext>
            </a:extLst>
          </p:cNvPr>
          <p:cNvSpPr>
            <a:spLocks noGrp="1"/>
          </p:cNvSpPr>
          <p:nvPr>
            <p:ph type="dt" sz="half" idx="10"/>
          </p:nvPr>
        </p:nvSpPr>
        <p:spPr/>
        <p:txBody>
          <a:bodyPr/>
          <a:lstStyle/>
          <a:p>
            <a:fld id="{ABF7D801-EBF0-4AAE-8739-EE1036359177}" type="datetimeFigureOut">
              <a:rPr lang="cs-CZ" smtClean="0"/>
              <a:t>28.03.2023</a:t>
            </a:fld>
            <a:endParaRPr lang="cs-CZ"/>
          </a:p>
        </p:txBody>
      </p:sp>
      <p:sp>
        <p:nvSpPr>
          <p:cNvPr id="6" name="Zástupný symbol pro zápatí 5">
            <a:extLst>
              <a:ext uri="{FF2B5EF4-FFF2-40B4-BE49-F238E27FC236}">
                <a16:creationId xmlns:a16="http://schemas.microsoft.com/office/drawing/2014/main" id="{A9E1DB92-2574-4DEB-A01A-381ADDC5303A}"/>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67AEB4DC-640C-43FF-9602-D7659E179C6C}"/>
              </a:ext>
            </a:extLst>
          </p:cNvPr>
          <p:cNvSpPr>
            <a:spLocks noGrp="1"/>
          </p:cNvSpPr>
          <p:nvPr>
            <p:ph type="sldNum" sz="quarter" idx="12"/>
          </p:nvPr>
        </p:nvSpPr>
        <p:spPr/>
        <p:txBody>
          <a:bodyPr/>
          <a:lstStyle/>
          <a:p>
            <a:fld id="{D3F5FF1D-4D0D-4AED-9955-BE9DF35D024F}" type="slidenum">
              <a:rPr lang="cs-CZ" smtClean="0"/>
              <a:t>‹#›</a:t>
            </a:fld>
            <a:endParaRPr lang="cs-CZ"/>
          </a:p>
        </p:txBody>
      </p:sp>
    </p:spTree>
    <p:extLst>
      <p:ext uri="{BB962C8B-B14F-4D97-AF65-F5344CB8AC3E}">
        <p14:creationId xmlns:p14="http://schemas.microsoft.com/office/powerpoint/2010/main" val="740982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8EE1E2-10FC-4ACF-8B73-66A25DBD0E4A}"/>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B8D529A0-DCDE-46A6-8F07-DCCDF661E5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342926E8-C1BC-4517-82D4-86FFF7E3746F}"/>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3ECBEB97-9816-49B4-9893-3461F8162C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A9ADCF00-9379-4B37-BBD5-2C932DE5FCFF}"/>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A328A2D4-AE0D-4CED-AE26-9C58B9FC03C1}"/>
              </a:ext>
            </a:extLst>
          </p:cNvPr>
          <p:cNvSpPr>
            <a:spLocks noGrp="1"/>
          </p:cNvSpPr>
          <p:nvPr>
            <p:ph type="dt" sz="half" idx="10"/>
          </p:nvPr>
        </p:nvSpPr>
        <p:spPr/>
        <p:txBody>
          <a:bodyPr/>
          <a:lstStyle/>
          <a:p>
            <a:fld id="{ABF7D801-EBF0-4AAE-8739-EE1036359177}" type="datetimeFigureOut">
              <a:rPr lang="cs-CZ" smtClean="0"/>
              <a:t>28.03.2023</a:t>
            </a:fld>
            <a:endParaRPr lang="cs-CZ"/>
          </a:p>
        </p:txBody>
      </p:sp>
      <p:sp>
        <p:nvSpPr>
          <p:cNvPr id="8" name="Zástupný symbol pro zápatí 7">
            <a:extLst>
              <a:ext uri="{FF2B5EF4-FFF2-40B4-BE49-F238E27FC236}">
                <a16:creationId xmlns:a16="http://schemas.microsoft.com/office/drawing/2014/main" id="{6CF0223C-4C1D-4361-A322-4D286765F2E9}"/>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4D49CDA1-9062-49A7-98F9-2BC86B1EB3E8}"/>
              </a:ext>
            </a:extLst>
          </p:cNvPr>
          <p:cNvSpPr>
            <a:spLocks noGrp="1"/>
          </p:cNvSpPr>
          <p:nvPr>
            <p:ph type="sldNum" sz="quarter" idx="12"/>
          </p:nvPr>
        </p:nvSpPr>
        <p:spPr/>
        <p:txBody>
          <a:bodyPr/>
          <a:lstStyle/>
          <a:p>
            <a:fld id="{D3F5FF1D-4D0D-4AED-9955-BE9DF35D024F}" type="slidenum">
              <a:rPr lang="cs-CZ" smtClean="0"/>
              <a:t>‹#›</a:t>
            </a:fld>
            <a:endParaRPr lang="cs-CZ"/>
          </a:p>
        </p:txBody>
      </p:sp>
    </p:spTree>
    <p:extLst>
      <p:ext uri="{BB962C8B-B14F-4D97-AF65-F5344CB8AC3E}">
        <p14:creationId xmlns:p14="http://schemas.microsoft.com/office/powerpoint/2010/main" val="36987279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0FC255-68B0-4CC8-A24D-087490DC4EBA}"/>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0ED13C50-2A77-477A-A51B-6C2F4B8BFDC3}"/>
              </a:ext>
            </a:extLst>
          </p:cNvPr>
          <p:cNvSpPr>
            <a:spLocks noGrp="1"/>
          </p:cNvSpPr>
          <p:nvPr>
            <p:ph type="dt" sz="half" idx="10"/>
          </p:nvPr>
        </p:nvSpPr>
        <p:spPr/>
        <p:txBody>
          <a:bodyPr/>
          <a:lstStyle/>
          <a:p>
            <a:fld id="{ABF7D801-EBF0-4AAE-8739-EE1036359177}" type="datetimeFigureOut">
              <a:rPr lang="cs-CZ" smtClean="0"/>
              <a:t>28.03.2023</a:t>
            </a:fld>
            <a:endParaRPr lang="cs-CZ"/>
          </a:p>
        </p:txBody>
      </p:sp>
      <p:sp>
        <p:nvSpPr>
          <p:cNvPr id="4" name="Zástupný symbol pro zápatí 3">
            <a:extLst>
              <a:ext uri="{FF2B5EF4-FFF2-40B4-BE49-F238E27FC236}">
                <a16:creationId xmlns:a16="http://schemas.microsoft.com/office/drawing/2014/main" id="{58A984E9-FDCC-4683-9423-404253325B81}"/>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94AD20DE-E322-4D20-920B-8E54FB203571}"/>
              </a:ext>
            </a:extLst>
          </p:cNvPr>
          <p:cNvSpPr>
            <a:spLocks noGrp="1"/>
          </p:cNvSpPr>
          <p:nvPr>
            <p:ph type="sldNum" sz="quarter" idx="12"/>
          </p:nvPr>
        </p:nvSpPr>
        <p:spPr/>
        <p:txBody>
          <a:bodyPr/>
          <a:lstStyle/>
          <a:p>
            <a:fld id="{D3F5FF1D-4D0D-4AED-9955-BE9DF35D024F}" type="slidenum">
              <a:rPr lang="cs-CZ" smtClean="0"/>
              <a:t>‹#›</a:t>
            </a:fld>
            <a:endParaRPr lang="cs-CZ"/>
          </a:p>
        </p:txBody>
      </p:sp>
    </p:spTree>
    <p:extLst>
      <p:ext uri="{BB962C8B-B14F-4D97-AF65-F5344CB8AC3E}">
        <p14:creationId xmlns:p14="http://schemas.microsoft.com/office/powerpoint/2010/main" val="4107483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9A614371-E0DA-462A-B33E-982D76C2A2AC}"/>
              </a:ext>
            </a:extLst>
          </p:cNvPr>
          <p:cNvSpPr>
            <a:spLocks noGrp="1"/>
          </p:cNvSpPr>
          <p:nvPr>
            <p:ph type="dt" sz="half" idx="10"/>
          </p:nvPr>
        </p:nvSpPr>
        <p:spPr/>
        <p:txBody>
          <a:bodyPr/>
          <a:lstStyle/>
          <a:p>
            <a:fld id="{ABF7D801-EBF0-4AAE-8739-EE1036359177}" type="datetimeFigureOut">
              <a:rPr lang="cs-CZ" smtClean="0"/>
              <a:t>28.03.2023</a:t>
            </a:fld>
            <a:endParaRPr lang="cs-CZ"/>
          </a:p>
        </p:txBody>
      </p:sp>
      <p:sp>
        <p:nvSpPr>
          <p:cNvPr id="3" name="Zástupný symbol pro zápatí 2">
            <a:extLst>
              <a:ext uri="{FF2B5EF4-FFF2-40B4-BE49-F238E27FC236}">
                <a16:creationId xmlns:a16="http://schemas.microsoft.com/office/drawing/2014/main" id="{AF0D9836-D78B-4ABA-97DB-D8D99CE89AD6}"/>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5EE2669D-A569-41EF-B785-ACA4399E35D2}"/>
              </a:ext>
            </a:extLst>
          </p:cNvPr>
          <p:cNvSpPr>
            <a:spLocks noGrp="1"/>
          </p:cNvSpPr>
          <p:nvPr>
            <p:ph type="sldNum" sz="quarter" idx="12"/>
          </p:nvPr>
        </p:nvSpPr>
        <p:spPr/>
        <p:txBody>
          <a:bodyPr/>
          <a:lstStyle/>
          <a:p>
            <a:fld id="{D3F5FF1D-4D0D-4AED-9955-BE9DF35D024F}" type="slidenum">
              <a:rPr lang="cs-CZ" smtClean="0"/>
              <a:t>‹#›</a:t>
            </a:fld>
            <a:endParaRPr lang="cs-CZ"/>
          </a:p>
        </p:txBody>
      </p:sp>
    </p:spTree>
    <p:extLst>
      <p:ext uri="{BB962C8B-B14F-4D97-AF65-F5344CB8AC3E}">
        <p14:creationId xmlns:p14="http://schemas.microsoft.com/office/powerpoint/2010/main" val="30103357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8E6707-2F3A-494E-AC4C-716854BB392A}"/>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DE3951BD-DE86-4FCB-B951-84AC21B943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F61C2867-B17F-45A5-8CDA-46FAAD8A1A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BD506C70-AD02-4FC7-B667-7E97D361F879}"/>
              </a:ext>
            </a:extLst>
          </p:cNvPr>
          <p:cNvSpPr>
            <a:spLocks noGrp="1"/>
          </p:cNvSpPr>
          <p:nvPr>
            <p:ph type="dt" sz="half" idx="10"/>
          </p:nvPr>
        </p:nvSpPr>
        <p:spPr/>
        <p:txBody>
          <a:bodyPr/>
          <a:lstStyle/>
          <a:p>
            <a:fld id="{ABF7D801-EBF0-4AAE-8739-EE1036359177}" type="datetimeFigureOut">
              <a:rPr lang="cs-CZ" smtClean="0"/>
              <a:t>28.03.2023</a:t>
            </a:fld>
            <a:endParaRPr lang="cs-CZ"/>
          </a:p>
        </p:txBody>
      </p:sp>
      <p:sp>
        <p:nvSpPr>
          <p:cNvPr id="6" name="Zástupný symbol pro zápatí 5">
            <a:extLst>
              <a:ext uri="{FF2B5EF4-FFF2-40B4-BE49-F238E27FC236}">
                <a16:creationId xmlns:a16="http://schemas.microsoft.com/office/drawing/2014/main" id="{2E355A4D-D1EE-4172-A44D-1E71B0B67568}"/>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A249DCD2-D336-4EB7-ABE8-8919ACCF741A}"/>
              </a:ext>
            </a:extLst>
          </p:cNvPr>
          <p:cNvSpPr>
            <a:spLocks noGrp="1"/>
          </p:cNvSpPr>
          <p:nvPr>
            <p:ph type="sldNum" sz="quarter" idx="12"/>
          </p:nvPr>
        </p:nvSpPr>
        <p:spPr/>
        <p:txBody>
          <a:bodyPr/>
          <a:lstStyle/>
          <a:p>
            <a:fld id="{D3F5FF1D-4D0D-4AED-9955-BE9DF35D024F}" type="slidenum">
              <a:rPr lang="cs-CZ" smtClean="0"/>
              <a:t>‹#›</a:t>
            </a:fld>
            <a:endParaRPr lang="cs-CZ"/>
          </a:p>
        </p:txBody>
      </p:sp>
    </p:spTree>
    <p:extLst>
      <p:ext uri="{BB962C8B-B14F-4D97-AF65-F5344CB8AC3E}">
        <p14:creationId xmlns:p14="http://schemas.microsoft.com/office/powerpoint/2010/main" val="3667883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F8AB02-A323-76B8-DCFA-4F4D297ACBAB}"/>
              </a:ext>
            </a:extLst>
          </p:cNvPr>
          <p:cNvSpPr>
            <a:spLocks noGrp="1"/>
          </p:cNvSpPr>
          <p:nvPr>
            <p:ph type="title"/>
          </p:nvPr>
        </p:nvSpPr>
        <p:spPr/>
        <p:txBody>
          <a:bodyPr/>
          <a:lstStyle/>
          <a:p>
            <a:r>
              <a:rPr lang="cs-CZ"/>
              <a:t>Kliknutím lze upravit styl.</a:t>
            </a:r>
            <a:endParaRPr lang="de-DE"/>
          </a:p>
        </p:txBody>
      </p:sp>
      <p:sp>
        <p:nvSpPr>
          <p:cNvPr id="3" name="Zástupný obsah 2">
            <a:extLst>
              <a:ext uri="{FF2B5EF4-FFF2-40B4-BE49-F238E27FC236}">
                <a16:creationId xmlns:a16="http://schemas.microsoft.com/office/drawing/2014/main" id="{3D3F0AD3-AA68-33A5-F048-72F3D2ED4C8A}"/>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de-DE"/>
          </a:p>
        </p:txBody>
      </p:sp>
      <p:sp>
        <p:nvSpPr>
          <p:cNvPr id="4" name="Zástupný symbol pro datum 3">
            <a:extLst>
              <a:ext uri="{FF2B5EF4-FFF2-40B4-BE49-F238E27FC236}">
                <a16:creationId xmlns:a16="http://schemas.microsoft.com/office/drawing/2014/main" id="{7E1C54FB-D06B-AD68-8EA6-E462E3C00478}"/>
              </a:ext>
            </a:extLst>
          </p:cNvPr>
          <p:cNvSpPr>
            <a:spLocks noGrp="1"/>
          </p:cNvSpPr>
          <p:nvPr>
            <p:ph type="dt" sz="half" idx="10"/>
          </p:nvPr>
        </p:nvSpPr>
        <p:spPr/>
        <p:txBody>
          <a:bodyPr/>
          <a:lstStyle/>
          <a:p>
            <a:fld id="{B84A82F7-2BA9-489A-9786-549DE549A8CC}" type="datetimeFigureOut">
              <a:rPr lang="de-DE" smtClean="0"/>
              <a:t>28.03.2023</a:t>
            </a:fld>
            <a:endParaRPr lang="de-DE"/>
          </a:p>
        </p:txBody>
      </p:sp>
      <p:sp>
        <p:nvSpPr>
          <p:cNvPr id="5" name="Zástupný symbol pro zápatí 4">
            <a:extLst>
              <a:ext uri="{FF2B5EF4-FFF2-40B4-BE49-F238E27FC236}">
                <a16:creationId xmlns:a16="http://schemas.microsoft.com/office/drawing/2014/main" id="{F8651072-E15D-B323-45AC-0FF1F7AC4474}"/>
              </a:ext>
            </a:extLst>
          </p:cNvPr>
          <p:cNvSpPr>
            <a:spLocks noGrp="1"/>
          </p:cNvSpPr>
          <p:nvPr>
            <p:ph type="ftr" sz="quarter" idx="11"/>
          </p:nvPr>
        </p:nvSpPr>
        <p:spPr/>
        <p:txBody>
          <a:bodyPr/>
          <a:lstStyle/>
          <a:p>
            <a:endParaRPr lang="de-DE"/>
          </a:p>
        </p:txBody>
      </p:sp>
      <p:sp>
        <p:nvSpPr>
          <p:cNvPr id="6" name="Zástupný symbol pro číslo snímku 5">
            <a:extLst>
              <a:ext uri="{FF2B5EF4-FFF2-40B4-BE49-F238E27FC236}">
                <a16:creationId xmlns:a16="http://schemas.microsoft.com/office/drawing/2014/main" id="{9B0AB599-76B6-913F-1D91-3408F42DD2CE}"/>
              </a:ext>
            </a:extLst>
          </p:cNvPr>
          <p:cNvSpPr>
            <a:spLocks noGrp="1"/>
          </p:cNvSpPr>
          <p:nvPr>
            <p:ph type="sldNum" sz="quarter" idx="12"/>
          </p:nvPr>
        </p:nvSpPr>
        <p:spPr/>
        <p:txBody>
          <a:bodyPr/>
          <a:lstStyle/>
          <a:p>
            <a:fld id="{166B8DB0-1EBC-4EED-8846-7058ABB6D780}" type="slidenum">
              <a:rPr lang="de-DE" smtClean="0"/>
              <a:t>‹#›</a:t>
            </a:fld>
            <a:endParaRPr lang="de-DE"/>
          </a:p>
        </p:txBody>
      </p:sp>
    </p:spTree>
    <p:extLst>
      <p:ext uri="{BB962C8B-B14F-4D97-AF65-F5344CB8AC3E}">
        <p14:creationId xmlns:p14="http://schemas.microsoft.com/office/powerpoint/2010/main" val="21407405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DE7877-6DED-4852-AB05-03539BA438D3}"/>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EF52AEE2-D9FA-493E-8911-0B2BEE7867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27CCE002-16F8-45D7-8AD5-F6422EE15F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03BA7ED4-4EF3-4D49-BC1D-20D50850A712}"/>
              </a:ext>
            </a:extLst>
          </p:cNvPr>
          <p:cNvSpPr>
            <a:spLocks noGrp="1"/>
          </p:cNvSpPr>
          <p:nvPr>
            <p:ph type="dt" sz="half" idx="10"/>
          </p:nvPr>
        </p:nvSpPr>
        <p:spPr/>
        <p:txBody>
          <a:bodyPr/>
          <a:lstStyle/>
          <a:p>
            <a:fld id="{ABF7D801-EBF0-4AAE-8739-EE1036359177}" type="datetimeFigureOut">
              <a:rPr lang="cs-CZ" smtClean="0"/>
              <a:t>28.03.2023</a:t>
            </a:fld>
            <a:endParaRPr lang="cs-CZ"/>
          </a:p>
        </p:txBody>
      </p:sp>
      <p:sp>
        <p:nvSpPr>
          <p:cNvPr id="6" name="Zástupný symbol pro zápatí 5">
            <a:extLst>
              <a:ext uri="{FF2B5EF4-FFF2-40B4-BE49-F238E27FC236}">
                <a16:creationId xmlns:a16="http://schemas.microsoft.com/office/drawing/2014/main" id="{7F0EC361-4172-46B3-8343-5271637397FD}"/>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8BC54D5D-3508-4CD8-AC25-1ED35E3A9239}"/>
              </a:ext>
            </a:extLst>
          </p:cNvPr>
          <p:cNvSpPr>
            <a:spLocks noGrp="1"/>
          </p:cNvSpPr>
          <p:nvPr>
            <p:ph type="sldNum" sz="quarter" idx="12"/>
          </p:nvPr>
        </p:nvSpPr>
        <p:spPr/>
        <p:txBody>
          <a:bodyPr/>
          <a:lstStyle/>
          <a:p>
            <a:fld id="{D3F5FF1D-4D0D-4AED-9955-BE9DF35D024F}" type="slidenum">
              <a:rPr lang="cs-CZ" smtClean="0"/>
              <a:t>‹#›</a:t>
            </a:fld>
            <a:endParaRPr lang="cs-CZ"/>
          </a:p>
        </p:txBody>
      </p:sp>
    </p:spTree>
    <p:extLst>
      <p:ext uri="{BB962C8B-B14F-4D97-AF65-F5344CB8AC3E}">
        <p14:creationId xmlns:p14="http://schemas.microsoft.com/office/powerpoint/2010/main" val="23812745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FFDA421-0877-424C-85FB-12ECEF568D8A}"/>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FFA7BAD5-76B4-4E04-8CED-90D2E8B37B8E}"/>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DD21E63-C02E-448C-BAF2-4C9EAD563F58}"/>
              </a:ext>
            </a:extLst>
          </p:cNvPr>
          <p:cNvSpPr>
            <a:spLocks noGrp="1"/>
          </p:cNvSpPr>
          <p:nvPr>
            <p:ph type="dt" sz="half" idx="10"/>
          </p:nvPr>
        </p:nvSpPr>
        <p:spPr/>
        <p:txBody>
          <a:bodyPr/>
          <a:lstStyle/>
          <a:p>
            <a:fld id="{ABF7D801-EBF0-4AAE-8739-EE1036359177}" type="datetimeFigureOut">
              <a:rPr lang="cs-CZ" smtClean="0"/>
              <a:t>28.03.2023</a:t>
            </a:fld>
            <a:endParaRPr lang="cs-CZ"/>
          </a:p>
        </p:txBody>
      </p:sp>
      <p:sp>
        <p:nvSpPr>
          <p:cNvPr id="5" name="Zástupný symbol pro zápatí 4">
            <a:extLst>
              <a:ext uri="{FF2B5EF4-FFF2-40B4-BE49-F238E27FC236}">
                <a16:creationId xmlns:a16="http://schemas.microsoft.com/office/drawing/2014/main" id="{DFE3BDCF-CB32-407D-A96B-4F163192BFD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D3389BB-2DB0-4505-80CF-75900265F9C2}"/>
              </a:ext>
            </a:extLst>
          </p:cNvPr>
          <p:cNvSpPr>
            <a:spLocks noGrp="1"/>
          </p:cNvSpPr>
          <p:nvPr>
            <p:ph type="sldNum" sz="quarter" idx="12"/>
          </p:nvPr>
        </p:nvSpPr>
        <p:spPr/>
        <p:txBody>
          <a:bodyPr/>
          <a:lstStyle/>
          <a:p>
            <a:fld id="{D3F5FF1D-4D0D-4AED-9955-BE9DF35D024F}" type="slidenum">
              <a:rPr lang="cs-CZ" smtClean="0"/>
              <a:t>‹#›</a:t>
            </a:fld>
            <a:endParaRPr lang="cs-CZ"/>
          </a:p>
        </p:txBody>
      </p:sp>
    </p:spTree>
    <p:extLst>
      <p:ext uri="{BB962C8B-B14F-4D97-AF65-F5344CB8AC3E}">
        <p14:creationId xmlns:p14="http://schemas.microsoft.com/office/powerpoint/2010/main" val="28794810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7E898EAD-0465-46D8-8268-F82F2A2037FA}"/>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FA5703BD-DBC9-4FE5-89C3-A9C67750C566}"/>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AFDB7D0-BAD4-44DB-B44D-4AACB295E9EB}"/>
              </a:ext>
            </a:extLst>
          </p:cNvPr>
          <p:cNvSpPr>
            <a:spLocks noGrp="1"/>
          </p:cNvSpPr>
          <p:nvPr>
            <p:ph type="dt" sz="half" idx="10"/>
          </p:nvPr>
        </p:nvSpPr>
        <p:spPr/>
        <p:txBody>
          <a:bodyPr/>
          <a:lstStyle/>
          <a:p>
            <a:fld id="{ABF7D801-EBF0-4AAE-8739-EE1036359177}" type="datetimeFigureOut">
              <a:rPr lang="cs-CZ" smtClean="0"/>
              <a:t>28.03.2023</a:t>
            </a:fld>
            <a:endParaRPr lang="cs-CZ"/>
          </a:p>
        </p:txBody>
      </p:sp>
      <p:sp>
        <p:nvSpPr>
          <p:cNvPr id="5" name="Zástupný symbol pro zápatí 4">
            <a:extLst>
              <a:ext uri="{FF2B5EF4-FFF2-40B4-BE49-F238E27FC236}">
                <a16:creationId xmlns:a16="http://schemas.microsoft.com/office/drawing/2014/main" id="{CA2C0AC5-9931-4E79-B6B5-5CB3167D3C6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0CFC82E-396B-413A-A1B8-508216AE57D6}"/>
              </a:ext>
            </a:extLst>
          </p:cNvPr>
          <p:cNvSpPr>
            <a:spLocks noGrp="1"/>
          </p:cNvSpPr>
          <p:nvPr>
            <p:ph type="sldNum" sz="quarter" idx="12"/>
          </p:nvPr>
        </p:nvSpPr>
        <p:spPr/>
        <p:txBody>
          <a:bodyPr/>
          <a:lstStyle/>
          <a:p>
            <a:fld id="{D3F5FF1D-4D0D-4AED-9955-BE9DF35D024F}" type="slidenum">
              <a:rPr lang="cs-CZ" smtClean="0"/>
              <a:t>‹#›</a:t>
            </a:fld>
            <a:endParaRPr lang="cs-CZ"/>
          </a:p>
        </p:txBody>
      </p:sp>
    </p:spTree>
    <p:extLst>
      <p:ext uri="{BB962C8B-B14F-4D97-AF65-F5344CB8AC3E}">
        <p14:creationId xmlns:p14="http://schemas.microsoft.com/office/powerpoint/2010/main" val="4258635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E7D4C2-6E5F-D29E-0CEE-841B1693F834}"/>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endParaRPr lang="de-DE"/>
          </a:p>
        </p:txBody>
      </p:sp>
      <p:sp>
        <p:nvSpPr>
          <p:cNvPr id="3" name="Zástupný text 2">
            <a:extLst>
              <a:ext uri="{FF2B5EF4-FFF2-40B4-BE49-F238E27FC236}">
                <a16:creationId xmlns:a16="http://schemas.microsoft.com/office/drawing/2014/main" id="{23575F71-FC1B-EF70-28D3-AC12F5E7EC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BD5B7BAC-F2FD-57C7-B276-2C7763F902C7}"/>
              </a:ext>
            </a:extLst>
          </p:cNvPr>
          <p:cNvSpPr>
            <a:spLocks noGrp="1"/>
          </p:cNvSpPr>
          <p:nvPr>
            <p:ph type="dt" sz="half" idx="10"/>
          </p:nvPr>
        </p:nvSpPr>
        <p:spPr/>
        <p:txBody>
          <a:bodyPr/>
          <a:lstStyle/>
          <a:p>
            <a:fld id="{B84A82F7-2BA9-489A-9786-549DE549A8CC}" type="datetimeFigureOut">
              <a:rPr lang="de-DE" smtClean="0"/>
              <a:t>28.03.2023</a:t>
            </a:fld>
            <a:endParaRPr lang="de-DE"/>
          </a:p>
        </p:txBody>
      </p:sp>
      <p:sp>
        <p:nvSpPr>
          <p:cNvPr id="5" name="Zástupný symbol pro zápatí 4">
            <a:extLst>
              <a:ext uri="{FF2B5EF4-FFF2-40B4-BE49-F238E27FC236}">
                <a16:creationId xmlns:a16="http://schemas.microsoft.com/office/drawing/2014/main" id="{A9C70043-4D5C-42F4-4D7C-309D748E0C6F}"/>
              </a:ext>
            </a:extLst>
          </p:cNvPr>
          <p:cNvSpPr>
            <a:spLocks noGrp="1"/>
          </p:cNvSpPr>
          <p:nvPr>
            <p:ph type="ftr" sz="quarter" idx="11"/>
          </p:nvPr>
        </p:nvSpPr>
        <p:spPr/>
        <p:txBody>
          <a:bodyPr/>
          <a:lstStyle/>
          <a:p>
            <a:endParaRPr lang="de-DE"/>
          </a:p>
        </p:txBody>
      </p:sp>
      <p:sp>
        <p:nvSpPr>
          <p:cNvPr id="6" name="Zástupný symbol pro číslo snímku 5">
            <a:extLst>
              <a:ext uri="{FF2B5EF4-FFF2-40B4-BE49-F238E27FC236}">
                <a16:creationId xmlns:a16="http://schemas.microsoft.com/office/drawing/2014/main" id="{A4531D8F-9AF2-44D4-3568-6E9F944EA86C}"/>
              </a:ext>
            </a:extLst>
          </p:cNvPr>
          <p:cNvSpPr>
            <a:spLocks noGrp="1"/>
          </p:cNvSpPr>
          <p:nvPr>
            <p:ph type="sldNum" sz="quarter" idx="12"/>
          </p:nvPr>
        </p:nvSpPr>
        <p:spPr/>
        <p:txBody>
          <a:bodyPr/>
          <a:lstStyle/>
          <a:p>
            <a:fld id="{166B8DB0-1EBC-4EED-8846-7058ABB6D780}" type="slidenum">
              <a:rPr lang="de-DE" smtClean="0"/>
              <a:t>‹#›</a:t>
            </a:fld>
            <a:endParaRPr lang="de-DE"/>
          </a:p>
        </p:txBody>
      </p:sp>
    </p:spTree>
    <p:extLst>
      <p:ext uri="{BB962C8B-B14F-4D97-AF65-F5344CB8AC3E}">
        <p14:creationId xmlns:p14="http://schemas.microsoft.com/office/powerpoint/2010/main" val="2446628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ECD3AC-D2D0-645D-2A2C-4CAFC69E652F}"/>
              </a:ext>
            </a:extLst>
          </p:cNvPr>
          <p:cNvSpPr>
            <a:spLocks noGrp="1"/>
          </p:cNvSpPr>
          <p:nvPr>
            <p:ph type="title"/>
          </p:nvPr>
        </p:nvSpPr>
        <p:spPr/>
        <p:txBody>
          <a:bodyPr/>
          <a:lstStyle/>
          <a:p>
            <a:r>
              <a:rPr lang="cs-CZ"/>
              <a:t>Kliknutím lze upravit styl.</a:t>
            </a:r>
            <a:endParaRPr lang="de-DE"/>
          </a:p>
        </p:txBody>
      </p:sp>
      <p:sp>
        <p:nvSpPr>
          <p:cNvPr id="3" name="Zástupný obsah 2">
            <a:extLst>
              <a:ext uri="{FF2B5EF4-FFF2-40B4-BE49-F238E27FC236}">
                <a16:creationId xmlns:a16="http://schemas.microsoft.com/office/drawing/2014/main" id="{32B0709D-C242-A315-8061-4D25D42C2F2F}"/>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de-DE"/>
          </a:p>
        </p:txBody>
      </p:sp>
      <p:sp>
        <p:nvSpPr>
          <p:cNvPr id="4" name="Zástupný obsah 3">
            <a:extLst>
              <a:ext uri="{FF2B5EF4-FFF2-40B4-BE49-F238E27FC236}">
                <a16:creationId xmlns:a16="http://schemas.microsoft.com/office/drawing/2014/main" id="{0D5335AF-5BF1-2C5F-7643-B4D5CC5F61EB}"/>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de-DE"/>
          </a:p>
        </p:txBody>
      </p:sp>
      <p:sp>
        <p:nvSpPr>
          <p:cNvPr id="5" name="Zástupný symbol pro datum 4">
            <a:extLst>
              <a:ext uri="{FF2B5EF4-FFF2-40B4-BE49-F238E27FC236}">
                <a16:creationId xmlns:a16="http://schemas.microsoft.com/office/drawing/2014/main" id="{2FE93ABE-081C-BA9B-E249-C83F5716B9F9}"/>
              </a:ext>
            </a:extLst>
          </p:cNvPr>
          <p:cNvSpPr>
            <a:spLocks noGrp="1"/>
          </p:cNvSpPr>
          <p:nvPr>
            <p:ph type="dt" sz="half" idx="10"/>
          </p:nvPr>
        </p:nvSpPr>
        <p:spPr/>
        <p:txBody>
          <a:bodyPr/>
          <a:lstStyle/>
          <a:p>
            <a:fld id="{B84A82F7-2BA9-489A-9786-549DE549A8CC}" type="datetimeFigureOut">
              <a:rPr lang="de-DE" smtClean="0"/>
              <a:t>28.03.2023</a:t>
            </a:fld>
            <a:endParaRPr lang="de-DE"/>
          </a:p>
        </p:txBody>
      </p:sp>
      <p:sp>
        <p:nvSpPr>
          <p:cNvPr id="6" name="Zástupný symbol pro zápatí 5">
            <a:extLst>
              <a:ext uri="{FF2B5EF4-FFF2-40B4-BE49-F238E27FC236}">
                <a16:creationId xmlns:a16="http://schemas.microsoft.com/office/drawing/2014/main" id="{2C25D17E-709C-44B9-1FE3-565E535A6027}"/>
              </a:ext>
            </a:extLst>
          </p:cNvPr>
          <p:cNvSpPr>
            <a:spLocks noGrp="1"/>
          </p:cNvSpPr>
          <p:nvPr>
            <p:ph type="ftr" sz="quarter" idx="11"/>
          </p:nvPr>
        </p:nvSpPr>
        <p:spPr/>
        <p:txBody>
          <a:bodyPr/>
          <a:lstStyle/>
          <a:p>
            <a:endParaRPr lang="de-DE"/>
          </a:p>
        </p:txBody>
      </p:sp>
      <p:sp>
        <p:nvSpPr>
          <p:cNvPr id="7" name="Zástupný symbol pro číslo snímku 6">
            <a:extLst>
              <a:ext uri="{FF2B5EF4-FFF2-40B4-BE49-F238E27FC236}">
                <a16:creationId xmlns:a16="http://schemas.microsoft.com/office/drawing/2014/main" id="{11BA58D4-4A7F-0F07-951E-37229FC6BA42}"/>
              </a:ext>
            </a:extLst>
          </p:cNvPr>
          <p:cNvSpPr>
            <a:spLocks noGrp="1"/>
          </p:cNvSpPr>
          <p:nvPr>
            <p:ph type="sldNum" sz="quarter" idx="12"/>
          </p:nvPr>
        </p:nvSpPr>
        <p:spPr/>
        <p:txBody>
          <a:bodyPr/>
          <a:lstStyle/>
          <a:p>
            <a:fld id="{166B8DB0-1EBC-4EED-8846-7058ABB6D780}" type="slidenum">
              <a:rPr lang="de-DE" smtClean="0"/>
              <a:t>‹#›</a:t>
            </a:fld>
            <a:endParaRPr lang="de-DE"/>
          </a:p>
        </p:txBody>
      </p:sp>
    </p:spTree>
    <p:extLst>
      <p:ext uri="{BB962C8B-B14F-4D97-AF65-F5344CB8AC3E}">
        <p14:creationId xmlns:p14="http://schemas.microsoft.com/office/powerpoint/2010/main" val="1224128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52C3F8-08FB-F275-8D1E-ACB350DA02BC}"/>
              </a:ext>
            </a:extLst>
          </p:cNvPr>
          <p:cNvSpPr>
            <a:spLocks noGrp="1"/>
          </p:cNvSpPr>
          <p:nvPr>
            <p:ph type="title"/>
          </p:nvPr>
        </p:nvSpPr>
        <p:spPr>
          <a:xfrm>
            <a:off x="839788" y="365125"/>
            <a:ext cx="10515600" cy="1325563"/>
          </a:xfrm>
        </p:spPr>
        <p:txBody>
          <a:bodyPr/>
          <a:lstStyle/>
          <a:p>
            <a:r>
              <a:rPr lang="cs-CZ"/>
              <a:t>Kliknutím lze upravit styl.</a:t>
            </a:r>
            <a:endParaRPr lang="de-DE"/>
          </a:p>
        </p:txBody>
      </p:sp>
      <p:sp>
        <p:nvSpPr>
          <p:cNvPr id="3" name="Zástupný text 2">
            <a:extLst>
              <a:ext uri="{FF2B5EF4-FFF2-40B4-BE49-F238E27FC236}">
                <a16:creationId xmlns:a16="http://schemas.microsoft.com/office/drawing/2014/main" id="{010A9796-19EE-B7F7-746E-0550456944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754C189D-A591-9E0D-D31F-9A127EC70843}"/>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de-DE"/>
          </a:p>
        </p:txBody>
      </p:sp>
      <p:sp>
        <p:nvSpPr>
          <p:cNvPr id="5" name="Zástupný text 4">
            <a:extLst>
              <a:ext uri="{FF2B5EF4-FFF2-40B4-BE49-F238E27FC236}">
                <a16:creationId xmlns:a16="http://schemas.microsoft.com/office/drawing/2014/main" id="{C1FF49EA-4443-C0C5-75AE-A474404746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5BE7F84D-ECAF-DC2A-819F-5DB7FAA809A7}"/>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de-DE"/>
          </a:p>
        </p:txBody>
      </p:sp>
      <p:sp>
        <p:nvSpPr>
          <p:cNvPr id="7" name="Zástupný symbol pro datum 6">
            <a:extLst>
              <a:ext uri="{FF2B5EF4-FFF2-40B4-BE49-F238E27FC236}">
                <a16:creationId xmlns:a16="http://schemas.microsoft.com/office/drawing/2014/main" id="{D6F70E46-CEE6-85A1-7831-13B079FA12E9}"/>
              </a:ext>
            </a:extLst>
          </p:cNvPr>
          <p:cNvSpPr>
            <a:spLocks noGrp="1"/>
          </p:cNvSpPr>
          <p:nvPr>
            <p:ph type="dt" sz="half" idx="10"/>
          </p:nvPr>
        </p:nvSpPr>
        <p:spPr/>
        <p:txBody>
          <a:bodyPr/>
          <a:lstStyle/>
          <a:p>
            <a:fld id="{B84A82F7-2BA9-489A-9786-549DE549A8CC}" type="datetimeFigureOut">
              <a:rPr lang="de-DE" smtClean="0"/>
              <a:t>28.03.2023</a:t>
            </a:fld>
            <a:endParaRPr lang="de-DE"/>
          </a:p>
        </p:txBody>
      </p:sp>
      <p:sp>
        <p:nvSpPr>
          <p:cNvPr id="8" name="Zástupný symbol pro zápatí 7">
            <a:extLst>
              <a:ext uri="{FF2B5EF4-FFF2-40B4-BE49-F238E27FC236}">
                <a16:creationId xmlns:a16="http://schemas.microsoft.com/office/drawing/2014/main" id="{665DF8E1-DAAD-BA6C-C08A-AFCC7E52F5A9}"/>
              </a:ext>
            </a:extLst>
          </p:cNvPr>
          <p:cNvSpPr>
            <a:spLocks noGrp="1"/>
          </p:cNvSpPr>
          <p:nvPr>
            <p:ph type="ftr" sz="quarter" idx="11"/>
          </p:nvPr>
        </p:nvSpPr>
        <p:spPr/>
        <p:txBody>
          <a:bodyPr/>
          <a:lstStyle/>
          <a:p>
            <a:endParaRPr lang="de-DE"/>
          </a:p>
        </p:txBody>
      </p:sp>
      <p:sp>
        <p:nvSpPr>
          <p:cNvPr id="9" name="Zástupný symbol pro číslo snímku 8">
            <a:extLst>
              <a:ext uri="{FF2B5EF4-FFF2-40B4-BE49-F238E27FC236}">
                <a16:creationId xmlns:a16="http://schemas.microsoft.com/office/drawing/2014/main" id="{DF9E4F92-7F06-AD16-F8F0-67EEA4B492C4}"/>
              </a:ext>
            </a:extLst>
          </p:cNvPr>
          <p:cNvSpPr>
            <a:spLocks noGrp="1"/>
          </p:cNvSpPr>
          <p:nvPr>
            <p:ph type="sldNum" sz="quarter" idx="12"/>
          </p:nvPr>
        </p:nvSpPr>
        <p:spPr/>
        <p:txBody>
          <a:bodyPr/>
          <a:lstStyle/>
          <a:p>
            <a:fld id="{166B8DB0-1EBC-4EED-8846-7058ABB6D780}" type="slidenum">
              <a:rPr lang="de-DE" smtClean="0"/>
              <a:t>‹#›</a:t>
            </a:fld>
            <a:endParaRPr lang="de-DE"/>
          </a:p>
        </p:txBody>
      </p:sp>
    </p:spTree>
    <p:extLst>
      <p:ext uri="{BB962C8B-B14F-4D97-AF65-F5344CB8AC3E}">
        <p14:creationId xmlns:p14="http://schemas.microsoft.com/office/powerpoint/2010/main" val="1891271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0D1FE7-17E3-57F0-87CB-12D4933A43A2}"/>
              </a:ext>
            </a:extLst>
          </p:cNvPr>
          <p:cNvSpPr>
            <a:spLocks noGrp="1"/>
          </p:cNvSpPr>
          <p:nvPr>
            <p:ph type="title"/>
          </p:nvPr>
        </p:nvSpPr>
        <p:spPr/>
        <p:txBody>
          <a:bodyPr/>
          <a:lstStyle/>
          <a:p>
            <a:r>
              <a:rPr lang="cs-CZ"/>
              <a:t>Kliknutím lze upravit styl.</a:t>
            </a:r>
            <a:endParaRPr lang="de-DE"/>
          </a:p>
        </p:txBody>
      </p:sp>
      <p:sp>
        <p:nvSpPr>
          <p:cNvPr id="3" name="Zástupný symbol pro datum 2">
            <a:extLst>
              <a:ext uri="{FF2B5EF4-FFF2-40B4-BE49-F238E27FC236}">
                <a16:creationId xmlns:a16="http://schemas.microsoft.com/office/drawing/2014/main" id="{2EAD9C80-81A7-6C94-1836-3A651D3D5508}"/>
              </a:ext>
            </a:extLst>
          </p:cNvPr>
          <p:cNvSpPr>
            <a:spLocks noGrp="1"/>
          </p:cNvSpPr>
          <p:nvPr>
            <p:ph type="dt" sz="half" idx="10"/>
          </p:nvPr>
        </p:nvSpPr>
        <p:spPr/>
        <p:txBody>
          <a:bodyPr/>
          <a:lstStyle/>
          <a:p>
            <a:fld id="{B84A82F7-2BA9-489A-9786-549DE549A8CC}" type="datetimeFigureOut">
              <a:rPr lang="de-DE" smtClean="0"/>
              <a:t>28.03.2023</a:t>
            </a:fld>
            <a:endParaRPr lang="de-DE"/>
          </a:p>
        </p:txBody>
      </p:sp>
      <p:sp>
        <p:nvSpPr>
          <p:cNvPr id="4" name="Zástupný symbol pro zápatí 3">
            <a:extLst>
              <a:ext uri="{FF2B5EF4-FFF2-40B4-BE49-F238E27FC236}">
                <a16:creationId xmlns:a16="http://schemas.microsoft.com/office/drawing/2014/main" id="{7E08F945-DC70-6F37-1354-CF2ACA50E13D}"/>
              </a:ext>
            </a:extLst>
          </p:cNvPr>
          <p:cNvSpPr>
            <a:spLocks noGrp="1"/>
          </p:cNvSpPr>
          <p:nvPr>
            <p:ph type="ftr" sz="quarter" idx="11"/>
          </p:nvPr>
        </p:nvSpPr>
        <p:spPr/>
        <p:txBody>
          <a:bodyPr/>
          <a:lstStyle/>
          <a:p>
            <a:endParaRPr lang="de-DE"/>
          </a:p>
        </p:txBody>
      </p:sp>
      <p:sp>
        <p:nvSpPr>
          <p:cNvPr id="5" name="Zástupný symbol pro číslo snímku 4">
            <a:extLst>
              <a:ext uri="{FF2B5EF4-FFF2-40B4-BE49-F238E27FC236}">
                <a16:creationId xmlns:a16="http://schemas.microsoft.com/office/drawing/2014/main" id="{1AA0B1FE-371F-0E20-727C-5EA6261159C1}"/>
              </a:ext>
            </a:extLst>
          </p:cNvPr>
          <p:cNvSpPr>
            <a:spLocks noGrp="1"/>
          </p:cNvSpPr>
          <p:nvPr>
            <p:ph type="sldNum" sz="quarter" idx="12"/>
          </p:nvPr>
        </p:nvSpPr>
        <p:spPr/>
        <p:txBody>
          <a:bodyPr/>
          <a:lstStyle/>
          <a:p>
            <a:fld id="{166B8DB0-1EBC-4EED-8846-7058ABB6D780}" type="slidenum">
              <a:rPr lang="de-DE" smtClean="0"/>
              <a:t>‹#›</a:t>
            </a:fld>
            <a:endParaRPr lang="de-DE"/>
          </a:p>
        </p:txBody>
      </p:sp>
    </p:spTree>
    <p:extLst>
      <p:ext uri="{BB962C8B-B14F-4D97-AF65-F5344CB8AC3E}">
        <p14:creationId xmlns:p14="http://schemas.microsoft.com/office/powerpoint/2010/main" val="3189341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A2DEDE7C-D9DA-A935-4818-B4832A4F0B54}"/>
              </a:ext>
            </a:extLst>
          </p:cNvPr>
          <p:cNvSpPr>
            <a:spLocks noGrp="1"/>
          </p:cNvSpPr>
          <p:nvPr>
            <p:ph type="dt" sz="half" idx="10"/>
          </p:nvPr>
        </p:nvSpPr>
        <p:spPr/>
        <p:txBody>
          <a:bodyPr/>
          <a:lstStyle/>
          <a:p>
            <a:fld id="{B84A82F7-2BA9-489A-9786-549DE549A8CC}" type="datetimeFigureOut">
              <a:rPr lang="de-DE" smtClean="0"/>
              <a:t>28.03.2023</a:t>
            </a:fld>
            <a:endParaRPr lang="de-DE"/>
          </a:p>
        </p:txBody>
      </p:sp>
      <p:sp>
        <p:nvSpPr>
          <p:cNvPr id="3" name="Zástupný symbol pro zápatí 2">
            <a:extLst>
              <a:ext uri="{FF2B5EF4-FFF2-40B4-BE49-F238E27FC236}">
                <a16:creationId xmlns:a16="http://schemas.microsoft.com/office/drawing/2014/main" id="{36E566C4-805F-CFE7-109E-41BEA66D7F87}"/>
              </a:ext>
            </a:extLst>
          </p:cNvPr>
          <p:cNvSpPr>
            <a:spLocks noGrp="1"/>
          </p:cNvSpPr>
          <p:nvPr>
            <p:ph type="ftr" sz="quarter" idx="11"/>
          </p:nvPr>
        </p:nvSpPr>
        <p:spPr/>
        <p:txBody>
          <a:bodyPr/>
          <a:lstStyle/>
          <a:p>
            <a:endParaRPr lang="de-DE"/>
          </a:p>
        </p:txBody>
      </p:sp>
      <p:sp>
        <p:nvSpPr>
          <p:cNvPr id="4" name="Zástupný symbol pro číslo snímku 3">
            <a:extLst>
              <a:ext uri="{FF2B5EF4-FFF2-40B4-BE49-F238E27FC236}">
                <a16:creationId xmlns:a16="http://schemas.microsoft.com/office/drawing/2014/main" id="{82BEEEF2-6501-055E-9698-7F17837FA422}"/>
              </a:ext>
            </a:extLst>
          </p:cNvPr>
          <p:cNvSpPr>
            <a:spLocks noGrp="1"/>
          </p:cNvSpPr>
          <p:nvPr>
            <p:ph type="sldNum" sz="quarter" idx="12"/>
          </p:nvPr>
        </p:nvSpPr>
        <p:spPr/>
        <p:txBody>
          <a:bodyPr/>
          <a:lstStyle/>
          <a:p>
            <a:fld id="{166B8DB0-1EBC-4EED-8846-7058ABB6D780}" type="slidenum">
              <a:rPr lang="de-DE" smtClean="0"/>
              <a:t>‹#›</a:t>
            </a:fld>
            <a:endParaRPr lang="de-DE"/>
          </a:p>
        </p:txBody>
      </p:sp>
    </p:spTree>
    <p:extLst>
      <p:ext uri="{BB962C8B-B14F-4D97-AF65-F5344CB8AC3E}">
        <p14:creationId xmlns:p14="http://schemas.microsoft.com/office/powerpoint/2010/main" val="1715089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43810A-7E04-C610-5582-A55B76A4B839}"/>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de-DE"/>
          </a:p>
        </p:txBody>
      </p:sp>
      <p:sp>
        <p:nvSpPr>
          <p:cNvPr id="3" name="Zástupný obsah 2">
            <a:extLst>
              <a:ext uri="{FF2B5EF4-FFF2-40B4-BE49-F238E27FC236}">
                <a16:creationId xmlns:a16="http://schemas.microsoft.com/office/drawing/2014/main" id="{CC587545-3478-1AFA-9146-E73C7B59D2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de-DE"/>
          </a:p>
        </p:txBody>
      </p:sp>
      <p:sp>
        <p:nvSpPr>
          <p:cNvPr id="4" name="Zástupný text 3">
            <a:extLst>
              <a:ext uri="{FF2B5EF4-FFF2-40B4-BE49-F238E27FC236}">
                <a16:creationId xmlns:a16="http://schemas.microsoft.com/office/drawing/2014/main" id="{DD15525C-907A-65BF-244C-C13566A805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D9906357-9CE7-BD28-3D26-BF77C4502B6C}"/>
              </a:ext>
            </a:extLst>
          </p:cNvPr>
          <p:cNvSpPr>
            <a:spLocks noGrp="1"/>
          </p:cNvSpPr>
          <p:nvPr>
            <p:ph type="dt" sz="half" idx="10"/>
          </p:nvPr>
        </p:nvSpPr>
        <p:spPr/>
        <p:txBody>
          <a:bodyPr/>
          <a:lstStyle/>
          <a:p>
            <a:fld id="{B84A82F7-2BA9-489A-9786-549DE549A8CC}" type="datetimeFigureOut">
              <a:rPr lang="de-DE" smtClean="0"/>
              <a:t>28.03.2023</a:t>
            </a:fld>
            <a:endParaRPr lang="de-DE"/>
          </a:p>
        </p:txBody>
      </p:sp>
      <p:sp>
        <p:nvSpPr>
          <p:cNvPr id="6" name="Zástupný symbol pro zápatí 5">
            <a:extLst>
              <a:ext uri="{FF2B5EF4-FFF2-40B4-BE49-F238E27FC236}">
                <a16:creationId xmlns:a16="http://schemas.microsoft.com/office/drawing/2014/main" id="{30D70FF0-75CE-75EE-5491-DF9B3779E015}"/>
              </a:ext>
            </a:extLst>
          </p:cNvPr>
          <p:cNvSpPr>
            <a:spLocks noGrp="1"/>
          </p:cNvSpPr>
          <p:nvPr>
            <p:ph type="ftr" sz="quarter" idx="11"/>
          </p:nvPr>
        </p:nvSpPr>
        <p:spPr/>
        <p:txBody>
          <a:bodyPr/>
          <a:lstStyle/>
          <a:p>
            <a:endParaRPr lang="de-DE"/>
          </a:p>
        </p:txBody>
      </p:sp>
      <p:sp>
        <p:nvSpPr>
          <p:cNvPr id="7" name="Zástupný symbol pro číslo snímku 6">
            <a:extLst>
              <a:ext uri="{FF2B5EF4-FFF2-40B4-BE49-F238E27FC236}">
                <a16:creationId xmlns:a16="http://schemas.microsoft.com/office/drawing/2014/main" id="{CF7F1DB1-0BA7-9C11-C40B-1572C35F6DDD}"/>
              </a:ext>
            </a:extLst>
          </p:cNvPr>
          <p:cNvSpPr>
            <a:spLocks noGrp="1"/>
          </p:cNvSpPr>
          <p:nvPr>
            <p:ph type="sldNum" sz="quarter" idx="12"/>
          </p:nvPr>
        </p:nvSpPr>
        <p:spPr/>
        <p:txBody>
          <a:bodyPr/>
          <a:lstStyle/>
          <a:p>
            <a:fld id="{166B8DB0-1EBC-4EED-8846-7058ABB6D780}" type="slidenum">
              <a:rPr lang="de-DE" smtClean="0"/>
              <a:t>‹#›</a:t>
            </a:fld>
            <a:endParaRPr lang="de-DE"/>
          </a:p>
        </p:txBody>
      </p:sp>
    </p:spTree>
    <p:extLst>
      <p:ext uri="{BB962C8B-B14F-4D97-AF65-F5344CB8AC3E}">
        <p14:creationId xmlns:p14="http://schemas.microsoft.com/office/powerpoint/2010/main" val="2466954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781174-08A6-15B8-EED6-516F7C6D99B4}"/>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de-DE"/>
          </a:p>
        </p:txBody>
      </p:sp>
      <p:sp>
        <p:nvSpPr>
          <p:cNvPr id="3" name="Zástupný symbol obrázku 2">
            <a:extLst>
              <a:ext uri="{FF2B5EF4-FFF2-40B4-BE49-F238E27FC236}">
                <a16:creationId xmlns:a16="http://schemas.microsoft.com/office/drawing/2014/main" id="{E059064B-6C3A-D42A-06EA-A7264BD242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Zástupný text 3">
            <a:extLst>
              <a:ext uri="{FF2B5EF4-FFF2-40B4-BE49-F238E27FC236}">
                <a16:creationId xmlns:a16="http://schemas.microsoft.com/office/drawing/2014/main" id="{2928FA01-1A75-B2A2-F7B9-BF875EF4F0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E73C5F28-5058-F9FD-B027-4DD84C3D88F9}"/>
              </a:ext>
            </a:extLst>
          </p:cNvPr>
          <p:cNvSpPr>
            <a:spLocks noGrp="1"/>
          </p:cNvSpPr>
          <p:nvPr>
            <p:ph type="dt" sz="half" idx="10"/>
          </p:nvPr>
        </p:nvSpPr>
        <p:spPr/>
        <p:txBody>
          <a:bodyPr/>
          <a:lstStyle/>
          <a:p>
            <a:fld id="{B84A82F7-2BA9-489A-9786-549DE549A8CC}" type="datetimeFigureOut">
              <a:rPr lang="de-DE" smtClean="0"/>
              <a:t>28.03.2023</a:t>
            </a:fld>
            <a:endParaRPr lang="de-DE"/>
          </a:p>
        </p:txBody>
      </p:sp>
      <p:sp>
        <p:nvSpPr>
          <p:cNvPr id="6" name="Zástupný symbol pro zápatí 5">
            <a:extLst>
              <a:ext uri="{FF2B5EF4-FFF2-40B4-BE49-F238E27FC236}">
                <a16:creationId xmlns:a16="http://schemas.microsoft.com/office/drawing/2014/main" id="{5659D7FF-3C13-BA47-3804-E9523841AAB3}"/>
              </a:ext>
            </a:extLst>
          </p:cNvPr>
          <p:cNvSpPr>
            <a:spLocks noGrp="1"/>
          </p:cNvSpPr>
          <p:nvPr>
            <p:ph type="ftr" sz="quarter" idx="11"/>
          </p:nvPr>
        </p:nvSpPr>
        <p:spPr/>
        <p:txBody>
          <a:bodyPr/>
          <a:lstStyle/>
          <a:p>
            <a:endParaRPr lang="de-DE"/>
          </a:p>
        </p:txBody>
      </p:sp>
      <p:sp>
        <p:nvSpPr>
          <p:cNvPr id="7" name="Zástupný symbol pro číslo snímku 6">
            <a:extLst>
              <a:ext uri="{FF2B5EF4-FFF2-40B4-BE49-F238E27FC236}">
                <a16:creationId xmlns:a16="http://schemas.microsoft.com/office/drawing/2014/main" id="{4366991E-237F-BC85-9CC4-2A453B5FD30F}"/>
              </a:ext>
            </a:extLst>
          </p:cNvPr>
          <p:cNvSpPr>
            <a:spLocks noGrp="1"/>
          </p:cNvSpPr>
          <p:nvPr>
            <p:ph type="sldNum" sz="quarter" idx="12"/>
          </p:nvPr>
        </p:nvSpPr>
        <p:spPr/>
        <p:txBody>
          <a:bodyPr/>
          <a:lstStyle/>
          <a:p>
            <a:fld id="{166B8DB0-1EBC-4EED-8846-7058ABB6D780}" type="slidenum">
              <a:rPr lang="de-DE" smtClean="0"/>
              <a:t>‹#›</a:t>
            </a:fld>
            <a:endParaRPr lang="de-DE"/>
          </a:p>
        </p:txBody>
      </p:sp>
    </p:spTree>
    <p:extLst>
      <p:ext uri="{BB962C8B-B14F-4D97-AF65-F5344CB8AC3E}">
        <p14:creationId xmlns:p14="http://schemas.microsoft.com/office/powerpoint/2010/main" val="2711006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00C8138E-D133-0595-5C95-D6BC3824AF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endParaRPr lang="de-DE"/>
          </a:p>
        </p:txBody>
      </p:sp>
      <p:sp>
        <p:nvSpPr>
          <p:cNvPr id="3" name="Zástupný text 2">
            <a:extLst>
              <a:ext uri="{FF2B5EF4-FFF2-40B4-BE49-F238E27FC236}">
                <a16:creationId xmlns:a16="http://schemas.microsoft.com/office/drawing/2014/main" id="{8FA4A8BA-4F70-E766-3D7C-D2865C6C23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de-DE"/>
          </a:p>
        </p:txBody>
      </p:sp>
      <p:sp>
        <p:nvSpPr>
          <p:cNvPr id="4" name="Zástupný symbol pro datum 3">
            <a:extLst>
              <a:ext uri="{FF2B5EF4-FFF2-40B4-BE49-F238E27FC236}">
                <a16:creationId xmlns:a16="http://schemas.microsoft.com/office/drawing/2014/main" id="{0F6F5775-2560-9A96-C21C-3972EF022E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4A82F7-2BA9-489A-9786-549DE549A8CC}" type="datetimeFigureOut">
              <a:rPr lang="de-DE" smtClean="0"/>
              <a:t>28.03.2023</a:t>
            </a:fld>
            <a:endParaRPr lang="de-DE"/>
          </a:p>
        </p:txBody>
      </p:sp>
      <p:sp>
        <p:nvSpPr>
          <p:cNvPr id="5" name="Zástupný symbol pro zápatí 4">
            <a:extLst>
              <a:ext uri="{FF2B5EF4-FFF2-40B4-BE49-F238E27FC236}">
                <a16:creationId xmlns:a16="http://schemas.microsoft.com/office/drawing/2014/main" id="{82E8DFA3-51E1-49DF-BFD5-72962AF2D5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Zástupný symbol pro číslo snímku 5">
            <a:extLst>
              <a:ext uri="{FF2B5EF4-FFF2-40B4-BE49-F238E27FC236}">
                <a16:creationId xmlns:a16="http://schemas.microsoft.com/office/drawing/2014/main" id="{40462B5C-B748-7B89-2BC0-9897E9C558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6B8DB0-1EBC-4EED-8846-7058ABB6D780}" type="slidenum">
              <a:rPr lang="de-DE" smtClean="0"/>
              <a:t>‹#›</a:t>
            </a:fld>
            <a:endParaRPr lang="de-DE"/>
          </a:p>
        </p:txBody>
      </p:sp>
    </p:spTree>
    <p:extLst>
      <p:ext uri="{BB962C8B-B14F-4D97-AF65-F5344CB8AC3E}">
        <p14:creationId xmlns:p14="http://schemas.microsoft.com/office/powerpoint/2010/main" val="593025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61FFEBE3-2AD7-4A9D-BE53-0F9C7399A9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D471CBED-197A-48CA-9963-563C0A97F7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54EA9178-B537-4892-B924-D6C027016F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F7D801-EBF0-4AAE-8739-EE1036359177}" type="datetimeFigureOut">
              <a:rPr lang="cs-CZ" smtClean="0"/>
              <a:t>28.03.2023</a:t>
            </a:fld>
            <a:endParaRPr lang="cs-CZ"/>
          </a:p>
        </p:txBody>
      </p:sp>
      <p:sp>
        <p:nvSpPr>
          <p:cNvPr id="5" name="Zástupný symbol pro zápatí 4">
            <a:extLst>
              <a:ext uri="{FF2B5EF4-FFF2-40B4-BE49-F238E27FC236}">
                <a16:creationId xmlns:a16="http://schemas.microsoft.com/office/drawing/2014/main" id="{D2F373E2-FDB0-43FA-924F-7F11D6DAD0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7249C799-2C14-45FB-A665-6BEEDDBBC0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5FF1D-4D0D-4AED-9955-BE9DF35D024F}" type="slidenum">
              <a:rPr lang="cs-CZ" smtClean="0"/>
              <a:t>‹#›</a:t>
            </a:fld>
            <a:endParaRPr lang="cs-CZ"/>
          </a:p>
        </p:txBody>
      </p:sp>
    </p:spTree>
    <p:extLst>
      <p:ext uri="{BB962C8B-B14F-4D97-AF65-F5344CB8AC3E}">
        <p14:creationId xmlns:p14="http://schemas.microsoft.com/office/powerpoint/2010/main" val="12534749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E4CFCC-ECB8-1F4F-FFF0-C1E0D5CC58CC}"/>
              </a:ext>
            </a:extLst>
          </p:cNvPr>
          <p:cNvSpPr>
            <a:spLocks noGrp="1"/>
          </p:cNvSpPr>
          <p:nvPr>
            <p:ph type="ctrTitle"/>
          </p:nvPr>
        </p:nvSpPr>
        <p:spPr/>
        <p:txBody>
          <a:bodyPr/>
          <a:lstStyle/>
          <a:p>
            <a:r>
              <a:rPr lang="cs-CZ" dirty="0" err="1"/>
              <a:t>Zerfall</a:t>
            </a:r>
            <a:r>
              <a:rPr lang="cs-CZ" dirty="0"/>
              <a:t> der Monarchie</a:t>
            </a:r>
            <a:endParaRPr lang="de-DE" dirty="0"/>
          </a:p>
        </p:txBody>
      </p:sp>
      <p:sp>
        <p:nvSpPr>
          <p:cNvPr id="3" name="Podnadpis 2">
            <a:extLst>
              <a:ext uri="{FF2B5EF4-FFF2-40B4-BE49-F238E27FC236}">
                <a16:creationId xmlns:a16="http://schemas.microsoft.com/office/drawing/2014/main" id="{14256A23-D6D6-41CD-CB96-B28287517727}"/>
              </a:ext>
            </a:extLst>
          </p:cNvPr>
          <p:cNvSpPr>
            <a:spLocks noGrp="1"/>
          </p:cNvSpPr>
          <p:nvPr>
            <p:ph type="subTitle" idx="1"/>
          </p:nvPr>
        </p:nvSpPr>
        <p:spPr/>
        <p:txBody>
          <a:bodyPr/>
          <a:lstStyle/>
          <a:p>
            <a:endParaRPr lang="de-DE"/>
          </a:p>
        </p:txBody>
      </p:sp>
    </p:spTree>
    <p:extLst>
      <p:ext uri="{BB962C8B-B14F-4D97-AF65-F5344CB8AC3E}">
        <p14:creationId xmlns:p14="http://schemas.microsoft.com/office/powerpoint/2010/main" val="1238570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2C11AC-0428-45AC-88E0-61451353B18E}"/>
              </a:ext>
            </a:extLst>
          </p:cNvPr>
          <p:cNvSpPr>
            <a:spLocks noGrp="1"/>
          </p:cNvSpPr>
          <p:nvPr>
            <p:ph type="title"/>
          </p:nvPr>
        </p:nvSpPr>
        <p:spPr/>
        <p:txBody>
          <a:bodyPr/>
          <a:lstStyle/>
          <a:p>
            <a:r>
              <a:rPr lang="cs-CZ" dirty="0" err="1"/>
              <a:t>Reformversuche</a:t>
            </a:r>
            <a:r>
              <a:rPr lang="cs-CZ" dirty="0"/>
              <a:t> in der </a:t>
            </a:r>
            <a:r>
              <a:rPr lang="cs-CZ" dirty="0" err="1"/>
              <a:t>späten</a:t>
            </a:r>
            <a:r>
              <a:rPr lang="cs-CZ" dirty="0"/>
              <a:t> </a:t>
            </a:r>
            <a:r>
              <a:rPr lang="cs-CZ" dirty="0" err="1"/>
              <a:t>Habsburger</a:t>
            </a:r>
            <a:r>
              <a:rPr lang="cs-CZ" dirty="0"/>
              <a:t> Monarchie</a:t>
            </a:r>
          </a:p>
        </p:txBody>
      </p:sp>
      <p:sp>
        <p:nvSpPr>
          <p:cNvPr id="3" name="Zástupný symbol pro obsah 2">
            <a:extLst>
              <a:ext uri="{FF2B5EF4-FFF2-40B4-BE49-F238E27FC236}">
                <a16:creationId xmlns:a16="http://schemas.microsoft.com/office/drawing/2014/main" id="{3A03C3AE-859E-4AE1-B0E2-D356C50D79F3}"/>
              </a:ext>
            </a:extLst>
          </p:cNvPr>
          <p:cNvSpPr>
            <a:spLocks noGrp="1"/>
          </p:cNvSpPr>
          <p:nvPr>
            <p:ph idx="1"/>
          </p:nvPr>
        </p:nvSpPr>
        <p:spPr>
          <a:xfrm>
            <a:off x="2231136" y="1874565"/>
            <a:ext cx="7729728" cy="3924988"/>
          </a:xfrm>
        </p:spPr>
        <p:txBody>
          <a:bodyPr>
            <a:normAutofit lnSpcReduction="10000"/>
          </a:bodyPr>
          <a:lstStyle/>
          <a:p>
            <a:r>
              <a:rPr lang="cs-CZ" dirty="0"/>
              <a:t>1882 </a:t>
            </a:r>
            <a:r>
              <a:rPr lang="cs-CZ" dirty="0" err="1"/>
              <a:t>Linzer</a:t>
            </a:r>
            <a:r>
              <a:rPr lang="cs-CZ" dirty="0"/>
              <a:t> </a:t>
            </a:r>
            <a:r>
              <a:rPr lang="cs-CZ" dirty="0" err="1"/>
              <a:t>Programm</a:t>
            </a:r>
            <a:r>
              <a:rPr lang="cs-CZ" dirty="0"/>
              <a:t> </a:t>
            </a:r>
            <a:r>
              <a:rPr lang="cs-CZ" dirty="0" err="1"/>
              <a:t>deutscher</a:t>
            </a:r>
            <a:r>
              <a:rPr lang="cs-CZ" dirty="0"/>
              <a:t> </a:t>
            </a:r>
            <a:r>
              <a:rPr lang="cs-CZ" dirty="0" err="1"/>
              <a:t>Parteien</a:t>
            </a:r>
            <a:r>
              <a:rPr lang="cs-CZ" dirty="0"/>
              <a:t> (Georg von </a:t>
            </a:r>
            <a:r>
              <a:rPr lang="cs-CZ" dirty="0" err="1"/>
              <a:t>Schönerer</a:t>
            </a:r>
            <a:r>
              <a:rPr lang="cs-CZ" dirty="0"/>
              <a:t>, Engelbert </a:t>
            </a:r>
            <a:r>
              <a:rPr lang="cs-CZ" dirty="0" err="1"/>
              <a:t>Pernerstorfer</a:t>
            </a:r>
            <a:r>
              <a:rPr lang="cs-CZ" dirty="0"/>
              <a:t>, Victor Adler)</a:t>
            </a:r>
            <a:endParaRPr lang="de-DE" dirty="0"/>
          </a:p>
          <a:p>
            <a:r>
              <a:rPr lang="cs-CZ" dirty="0"/>
              <a:t>1899 </a:t>
            </a:r>
            <a:r>
              <a:rPr lang="cs-CZ" dirty="0" err="1"/>
              <a:t>Programm</a:t>
            </a:r>
            <a:r>
              <a:rPr lang="cs-CZ" dirty="0"/>
              <a:t> der </a:t>
            </a:r>
            <a:r>
              <a:rPr lang="cs-CZ" dirty="0" err="1"/>
              <a:t>Sozialdemokratie</a:t>
            </a:r>
            <a:endParaRPr lang="cs-CZ" dirty="0"/>
          </a:p>
          <a:p>
            <a:r>
              <a:rPr lang="cs-CZ" dirty="0"/>
              <a:t>Hermann </a:t>
            </a:r>
            <a:r>
              <a:rPr lang="cs-CZ" dirty="0" err="1"/>
              <a:t>Bahr</a:t>
            </a:r>
            <a:r>
              <a:rPr lang="cs-CZ" dirty="0"/>
              <a:t>: </a:t>
            </a:r>
            <a:r>
              <a:rPr lang="cs-CZ" dirty="0" err="1"/>
              <a:t>Slawisches</a:t>
            </a:r>
            <a:r>
              <a:rPr lang="cs-CZ" dirty="0"/>
              <a:t>-Reich</a:t>
            </a:r>
          </a:p>
          <a:p>
            <a:r>
              <a:rPr lang="cs-CZ" dirty="0"/>
              <a:t>1905 </a:t>
            </a:r>
            <a:r>
              <a:rPr lang="cs-CZ" dirty="0" err="1"/>
              <a:t>Mährischer</a:t>
            </a:r>
            <a:r>
              <a:rPr lang="cs-CZ" dirty="0"/>
              <a:t> </a:t>
            </a:r>
            <a:r>
              <a:rPr lang="cs-CZ" dirty="0" err="1"/>
              <a:t>Ausgleich</a:t>
            </a:r>
            <a:r>
              <a:rPr lang="cs-CZ" dirty="0"/>
              <a:t> 1905</a:t>
            </a:r>
            <a:endParaRPr lang="de-DE" dirty="0"/>
          </a:p>
          <a:p>
            <a:r>
              <a:rPr lang="cs-CZ" dirty="0"/>
              <a:t>1913 </a:t>
            </a:r>
            <a:r>
              <a:rPr lang="de-DE" dirty="0"/>
              <a:t>St.-Anna-Patente </a:t>
            </a:r>
            <a:r>
              <a:rPr lang="cs-CZ" dirty="0"/>
              <a:t>(</a:t>
            </a:r>
            <a:r>
              <a:rPr lang="cs-CZ" dirty="0" err="1"/>
              <a:t>Ausschaltung</a:t>
            </a:r>
            <a:r>
              <a:rPr lang="cs-CZ" dirty="0"/>
              <a:t> des </a:t>
            </a:r>
            <a:r>
              <a:rPr lang="cs-CZ" dirty="0" err="1"/>
              <a:t>Landtags</a:t>
            </a:r>
            <a:r>
              <a:rPr lang="cs-CZ" dirty="0"/>
              <a:t> – </a:t>
            </a:r>
            <a:r>
              <a:rPr lang="cs-CZ" dirty="0" err="1"/>
              <a:t>Paralisierung</a:t>
            </a:r>
            <a:r>
              <a:rPr lang="cs-CZ" dirty="0"/>
              <a:t> der </a:t>
            </a:r>
            <a:r>
              <a:rPr lang="cs-CZ" dirty="0" err="1"/>
              <a:t>demokratischen</a:t>
            </a:r>
            <a:r>
              <a:rPr lang="cs-CZ" dirty="0"/>
              <a:t> </a:t>
            </a:r>
            <a:r>
              <a:rPr lang="cs-CZ" dirty="0" err="1"/>
              <a:t>Institutionen</a:t>
            </a:r>
            <a:r>
              <a:rPr lang="cs-CZ" dirty="0"/>
              <a:t>.</a:t>
            </a:r>
            <a:endParaRPr lang="de-DE" dirty="0"/>
          </a:p>
          <a:p>
            <a:endParaRPr lang="cs-CZ" dirty="0"/>
          </a:p>
        </p:txBody>
      </p:sp>
    </p:spTree>
    <p:extLst>
      <p:ext uri="{BB962C8B-B14F-4D97-AF65-F5344CB8AC3E}">
        <p14:creationId xmlns:p14="http://schemas.microsoft.com/office/powerpoint/2010/main" val="1546811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1EF53A-53AE-CF38-5D14-EB72A984C8C3}"/>
              </a:ext>
            </a:extLst>
          </p:cNvPr>
          <p:cNvSpPr>
            <a:spLocks noGrp="1"/>
          </p:cNvSpPr>
          <p:nvPr>
            <p:ph type="title"/>
          </p:nvPr>
        </p:nvSpPr>
        <p:spPr/>
        <p:txBody>
          <a:bodyPr/>
          <a:lstStyle/>
          <a:p>
            <a:r>
              <a:rPr lang="cs-CZ" dirty="0" err="1"/>
              <a:t>Linzer</a:t>
            </a:r>
            <a:r>
              <a:rPr lang="cs-CZ" dirty="0"/>
              <a:t> </a:t>
            </a:r>
            <a:r>
              <a:rPr lang="cs-CZ" dirty="0" err="1"/>
              <a:t>Programm</a:t>
            </a:r>
            <a:r>
              <a:rPr lang="cs-CZ" dirty="0"/>
              <a:t>, 1882</a:t>
            </a:r>
            <a:endParaRPr lang="de-DE" dirty="0"/>
          </a:p>
        </p:txBody>
      </p:sp>
      <p:sp>
        <p:nvSpPr>
          <p:cNvPr id="3" name="Zástupný obsah 2">
            <a:extLst>
              <a:ext uri="{FF2B5EF4-FFF2-40B4-BE49-F238E27FC236}">
                <a16:creationId xmlns:a16="http://schemas.microsoft.com/office/drawing/2014/main" id="{7F05D931-DF6F-0825-13B1-984A32D6458D}"/>
              </a:ext>
            </a:extLst>
          </p:cNvPr>
          <p:cNvSpPr>
            <a:spLocks noGrp="1"/>
          </p:cNvSpPr>
          <p:nvPr>
            <p:ph sz="half" idx="1"/>
          </p:nvPr>
        </p:nvSpPr>
        <p:spPr/>
        <p:txBody>
          <a:bodyPr>
            <a:normAutofit fontScale="85000" lnSpcReduction="20000"/>
          </a:bodyPr>
          <a:lstStyle/>
          <a:p>
            <a:r>
              <a:rPr lang="cs-CZ" dirty="0"/>
              <a:t>Georg von </a:t>
            </a:r>
            <a:r>
              <a:rPr lang="cs-CZ" dirty="0" err="1"/>
              <a:t>Schönerer</a:t>
            </a:r>
            <a:r>
              <a:rPr lang="cs-CZ" dirty="0"/>
              <a:t> + Viktor Adler, </a:t>
            </a:r>
            <a:r>
              <a:rPr lang="de-DE" dirty="0"/>
              <a:t>Engelbert Pernerstorfer</a:t>
            </a:r>
            <a:endParaRPr lang="cs-CZ" dirty="0"/>
          </a:p>
          <a:p>
            <a:r>
              <a:rPr lang="de-DE" dirty="0"/>
              <a:t>„nicht liberal, nicht klerikal, sondern national“</a:t>
            </a:r>
            <a:endParaRPr lang="cs-CZ" dirty="0"/>
          </a:p>
          <a:p>
            <a:r>
              <a:rPr lang="de-DE" dirty="0"/>
              <a:t> die staatsrechtliche und wirtschaftliche Entflechtung der verschiedenen Völker </a:t>
            </a:r>
            <a:r>
              <a:rPr lang="de-DE" dirty="0" err="1"/>
              <a:t>Cisleithaniens</a:t>
            </a:r>
            <a:r>
              <a:rPr lang="de-DE" dirty="0"/>
              <a:t>, die engere Anbindung seiner deutschsprachigen Gebiete </a:t>
            </a:r>
          </a:p>
          <a:p>
            <a:r>
              <a:rPr lang="cs-CZ" dirty="0" err="1"/>
              <a:t>Annäherung</a:t>
            </a:r>
            <a:r>
              <a:rPr lang="cs-CZ" dirty="0"/>
              <a:t> </a:t>
            </a:r>
            <a:r>
              <a:rPr lang="de-DE" dirty="0"/>
              <a:t>an das Deutsche Reich</a:t>
            </a:r>
            <a:endParaRPr lang="cs-CZ" dirty="0"/>
          </a:p>
          <a:p>
            <a:r>
              <a:rPr lang="de-DE" dirty="0"/>
              <a:t>Pressefreiheit, Versammlungsfreiheit</a:t>
            </a:r>
            <a:r>
              <a:rPr lang="cs-CZ" dirty="0"/>
              <a:t>, </a:t>
            </a:r>
            <a:r>
              <a:rPr lang="cs-CZ" dirty="0" err="1"/>
              <a:t>soziale</a:t>
            </a:r>
            <a:r>
              <a:rPr lang="cs-CZ" dirty="0"/>
              <a:t> </a:t>
            </a:r>
            <a:r>
              <a:rPr lang="cs-CZ" dirty="0" err="1"/>
              <a:t>Sicherheit</a:t>
            </a:r>
            <a:r>
              <a:rPr lang="cs-CZ" dirty="0"/>
              <a:t> </a:t>
            </a:r>
            <a:r>
              <a:rPr lang="cs-CZ" dirty="0" err="1"/>
              <a:t>und</a:t>
            </a:r>
            <a:r>
              <a:rPr lang="cs-CZ" dirty="0"/>
              <a:t> </a:t>
            </a:r>
            <a:r>
              <a:rPr lang="de-DE" dirty="0"/>
              <a:t>Demokratisierung</a:t>
            </a:r>
          </a:p>
        </p:txBody>
      </p:sp>
      <p:pic>
        <p:nvPicPr>
          <p:cNvPr id="5" name="Zástupný obsah 4">
            <a:extLst>
              <a:ext uri="{FF2B5EF4-FFF2-40B4-BE49-F238E27FC236}">
                <a16:creationId xmlns:a16="http://schemas.microsoft.com/office/drawing/2014/main" id="{E25CEF67-F670-B125-B859-4499B1EC5AE0}"/>
              </a:ext>
            </a:extLst>
          </p:cNvPr>
          <p:cNvPicPr>
            <a:picLocks noGrp="1" noChangeAspect="1"/>
          </p:cNvPicPr>
          <p:nvPr>
            <p:ph sz="half" idx="2"/>
          </p:nvPr>
        </p:nvPicPr>
        <p:blipFill>
          <a:blip r:embed="rId2"/>
          <a:stretch>
            <a:fillRect/>
          </a:stretch>
        </p:blipFill>
        <p:spPr>
          <a:xfrm>
            <a:off x="7228874" y="1825625"/>
            <a:ext cx="3068251" cy="4351338"/>
          </a:xfrm>
          <a:prstGeom prst="rect">
            <a:avLst/>
          </a:prstGeom>
        </p:spPr>
      </p:pic>
    </p:spTree>
    <p:extLst>
      <p:ext uri="{BB962C8B-B14F-4D97-AF65-F5344CB8AC3E}">
        <p14:creationId xmlns:p14="http://schemas.microsoft.com/office/powerpoint/2010/main" val="3102675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C9973A-32CC-265E-CEC6-9ED0EADCCB98}"/>
              </a:ext>
            </a:extLst>
          </p:cNvPr>
          <p:cNvSpPr>
            <a:spLocks noGrp="1"/>
          </p:cNvSpPr>
          <p:nvPr>
            <p:ph type="title"/>
          </p:nvPr>
        </p:nvSpPr>
        <p:spPr/>
        <p:txBody>
          <a:bodyPr>
            <a:normAutofit/>
          </a:bodyPr>
          <a:lstStyle/>
          <a:p>
            <a:r>
              <a:rPr lang="cs-CZ" dirty="0"/>
              <a:t>Viktor Adler </a:t>
            </a:r>
            <a:r>
              <a:rPr lang="cs-CZ" dirty="0" err="1"/>
              <a:t>und</a:t>
            </a:r>
            <a:r>
              <a:rPr lang="cs-CZ" dirty="0"/>
              <a:t> Karl </a:t>
            </a:r>
            <a:r>
              <a:rPr lang="cs-CZ" dirty="0" err="1"/>
              <a:t>Kautsky</a:t>
            </a:r>
            <a:endParaRPr lang="de-DE" dirty="0"/>
          </a:p>
        </p:txBody>
      </p:sp>
      <p:pic>
        <p:nvPicPr>
          <p:cNvPr id="4" name="Zástupný obsah 3">
            <a:extLst>
              <a:ext uri="{FF2B5EF4-FFF2-40B4-BE49-F238E27FC236}">
                <a16:creationId xmlns:a16="http://schemas.microsoft.com/office/drawing/2014/main" id="{4FEA8BBE-D5C1-B1F9-49A6-534A6D08B709}"/>
              </a:ext>
            </a:extLst>
          </p:cNvPr>
          <p:cNvPicPr>
            <a:picLocks noGrp="1" noChangeAspect="1"/>
          </p:cNvPicPr>
          <p:nvPr>
            <p:ph sz="half" idx="1"/>
          </p:nvPr>
        </p:nvPicPr>
        <p:blipFill>
          <a:blip r:embed="rId2"/>
          <a:stretch>
            <a:fillRect/>
          </a:stretch>
        </p:blipFill>
        <p:spPr>
          <a:xfrm>
            <a:off x="838200" y="2172494"/>
            <a:ext cx="2428875" cy="3657600"/>
          </a:xfrm>
          <a:prstGeom prst="rect">
            <a:avLst/>
          </a:prstGeom>
        </p:spPr>
      </p:pic>
      <p:sp>
        <p:nvSpPr>
          <p:cNvPr id="8" name="Zástupný obsah 7">
            <a:extLst>
              <a:ext uri="{FF2B5EF4-FFF2-40B4-BE49-F238E27FC236}">
                <a16:creationId xmlns:a16="http://schemas.microsoft.com/office/drawing/2014/main" id="{EA136EC6-18D9-C967-DAA8-E8777754AE20}"/>
              </a:ext>
            </a:extLst>
          </p:cNvPr>
          <p:cNvSpPr>
            <a:spLocks noGrp="1"/>
          </p:cNvSpPr>
          <p:nvPr>
            <p:ph sz="half" idx="2"/>
          </p:nvPr>
        </p:nvSpPr>
        <p:spPr/>
        <p:txBody>
          <a:bodyPr>
            <a:normAutofit fontScale="92500"/>
          </a:bodyPr>
          <a:lstStyle/>
          <a:p>
            <a:r>
              <a:rPr lang="cs-CZ" dirty="0"/>
              <a:t>Viktor Adler (Prag 1852 – </a:t>
            </a:r>
            <a:r>
              <a:rPr lang="cs-CZ" dirty="0" err="1"/>
              <a:t>Wien</a:t>
            </a:r>
            <a:r>
              <a:rPr lang="cs-CZ" dirty="0"/>
              <a:t> 1918)</a:t>
            </a:r>
          </a:p>
          <a:p>
            <a:pPr lvl="1"/>
            <a:r>
              <a:rPr lang="cs-CZ" dirty="0"/>
              <a:t>1882 </a:t>
            </a:r>
            <a:r>
              <a:rPr lang="cs-CZ" dirty="0" err="1"/>
              <a:t>Am</a:t>
            </a:r>
            <a:r>
              <a:rPr lang="cs-CZ" dirty="0"/>
              <a:t> </a:t>
            </a:r>
            <a:r>
              <a:rPr lang="cs-CZ" dirty="0" err="1"/>
              <a:t>Linzer</a:t>
            </a:r>
            <a:r>
              <a:rPr lang="cs-CZ" dirty="0"/>
              <a:t> </a:t>
            </a:r>
            <a:r>
              <a:rPr lang="cs-CZ" dirty="0" err="1"/>
              <a:t>Programm</a:t>
            </a:r>
            <a:r>
              <a:rPr lang="cs-CZ" dirty="0"/>
              <a:t> </a:t>
            </a:r>
            <a:r>
              <a:rPr lang="cs-CZ" dirty="0" err="1"/>
              <a:t>beteiligt</a:t>
            </a:r>
            <a:endParaRPr lang="cs-CZ" dirty="0"/>
          </a:p>
          <a:p>
            <a:pPr lvl="1"/>
            <a:r>
              <a:rPr lang="cs-CZ" dirty="0"/>
              <a:t>1889 </a:t>
            </a:r>
            <a:r>
              <a:rPr lang="cs-CZ" dirty="0" err="1"/>
              <a:t>Begründer</a:t>
            </a:r>
            <a:r>
              <a:rPr lang="cs-CZ" dirty="0"/>
              <a:t> der </a:t>
            </a:r>
            <a:r>
              <a:rPr lang="cs-CZ" dirty="0" err="1"/>
              <a:t>Sozialdemokratischen</a:t>
            </a:r>
            <a:r>
              <a:rPr lang="cs-CZ" dirty="0"/>
              <a:t> </a:t>
            </a:r>
            <a:r>
              <a:rPr lang="cs-CZ" dirty="0" err="1"/>
              <a:t>Arbeiterpartei</a:t>
            </a:r>
            <a:r>
              <a:rPr lang="cs-CZ" dirty="0"/>
              <a:t> </a:t>
            </a:r>
            <a:r>
              <a:rPr lang="cs-CZ" dirty="0" err="1"/>
              <a:t>Österreichs</a:t>
            </a:r>
            <a:endParaRPr lang="cs-CZ" dirty="0"/>
          </a:p>
          <a:p>
            <a:r>
              <a:rPr lang="cs-CZ" dirty="0"/>
              <a:t>Karl </a:t>
            </a:r>
            <a:r>
              <a:rPr lang="cs-CZ" dirty="0" err="1"/>
              <a:t>Kautsky</a:t>
            </a:r>
            <a:r>
              <a:rPr lang="cs-CZ" dirty="0"/>
              <a:t> (Prag 1854 – Amsterdam 1938)</a:t>
            </a:r>
          </a:p>
          <a:p>
            <a:pPr lvl="1"/>
            <a:r>
              <a:rPr lang="cs-CZ" dirty="0" err="1"/>
              <a:t>Sohn</a:t>
            </a:r>
            <a:r>
              <a:rPr lang="cs-CZ" dirty="0"/>
              <a:t> </a:t>
            </a:r>
            <a:r>
              <a:rPr lang="cs-CZ" dirty="0" err="1"/>
              <a:t>einer</a:t>
            </a:r>
            <a:r>
              <a:rPr lang="cs-CZ" dirty="0"/>
              <a:t> </a:t>
            </a:r>
            <a:r>
              <a:rPr lang="cs-CZ" dirty="0" err="1"/>
              <a:t>österreichischen</a:t>
            </a:r>
            <a:r>
              <a:rPr lang="cs-CZ" dirty="0"/>
              <a:t> </a:t>
            </a:r>
            <a:r>
              <a:rPr lang="cs-CZ" dirty="0" err="1"/>
              <a:t>Schauspielerin</a:t>
            </a:r>
            <a:r>
              <a:rPr lang="cs-CZ" dirty="0"/>
              <a:t> </a:t>
            </a:r>
            <a:r>
              <a:rPr lang="cs-CZ" dirty="0" err="1"/>
              <a:t>und</a:t>
            </a:r>
            <a:r>
              <a:rPr lang="cs-CZ" dirty="0"/>
              <a:t> </a:t>
            </a:r>
            <a:r>
              <a:rPr lang="cs-CZ" dirty="0" err="1"/>
              <a:t>eines</a:t>
            </a:r>
            <a:r>
              <a:rPr lang="cs-CZ" dirty="0"/>
              <a:t> </a:t>
            </a:r>
            <a:r>
              <a:rPr lang="cs-CZ" dirty="0" err="1"/>
              <a:t>tschechischen</a:t>
            </a:r>
            <a:r>
              <a:rPr lang="cs-CZ" dirty="0"/>
              <a:t> </a:t>
            </a:r>
            <a:r>
              <a:rPr lang="cs-CZ" dirty="0" err="1"/>
              <a:t>Malers</a:t>
            </a:r>
            <a:endParaRPr lang="cs-CZ" dirty="0"/>
          </a:p>
          <a:p>
            <a:pPr lvl="1"/>
            <a:r>
              <a:rPr lang="cs-CZ" dirty="0" err="1"/>
              <a:t>Theoretiker</a:t>
            </a:r>
            <a:r>
              <a:rPr lang="cs-CZ" dirty="0"/>
              <a:t> der </a:t>
            </a:r>
            <a:r>
              <a:rPr lang="cs-CZ" dirty="0" err="1"/>
              <a:t>Sozialdemokraten</a:t>
            </a:r>
            <a:endParaRPr lang="de-DE" dirty="0"/>
          </a:p>
        </p:txBody>
      </p:sp>
      <p:pic>
        <p:nvPicPr>
          <p:cNvPr id="9" name="Obrázek 8">
            <a:extLst>
              <a:ext uri="{FF2B5EF4-FFF2-40B4-BE49-F238E27FC236}">
                <a16:creationId xmlns:a16="http://schemas.microsoft.com/office/drawing/2014/main" id="{04AFC618-2F11-8EE6-7335-47DB06325378}"/>
              </a:ext>
            </a:extLst>
          </p:cNvPr>
          <p:cNvPicPr>
            <a:picLocks noChangeAspect="1"/>
          </p:cNvPicPr>
          <p:nvPr/>
        </p:nvPicPr>
        <p:blipFill>
          <a:blip r:embed="rId3"/>
          <a:stretch>
            <a:fillRect/>
          </a:stretch>
        </p:blipFill>
        <p:spPr>
          <a:xfrm>
            <a:off x="3477761" y="2172494"/>
            <a:ext cx="2618239" cy="3657600"/>
          </a:xfrm>
          <a:prstGeom prst="rect">
            <a:avLst/>
          </a:prstGeom>
        </p:spPr>
      </p:pic>
    </p:spTree>
    <p:extLst>
      <p:ext uri="{BB962C8B-B14F-4D97-AF65-F5344CB8AC3E}">
        <p14:creationId xmlns:p14="http://schemas.microsoft.com/office/powerpoint/2010/main" val="1228695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3B9049-FD77-317F-06FB-09FA1887E6D1}"/>
              </a:ext>
            </a:extLst>
          </p:cNvPr>
          <p:cNvSpPr>
            <a:spLocks noGrp="1"/>
          </p:cNvSpPr>
          <p:nvPr>
            <p:ph type="title"/>
          </p:nvPr>
        </p:nvSpPr>
        <p:spPr/>
        <p:txBody>
          <a:bodyPr/>
          <a:lstStyle/>
          <a:p>
            <a:r>
              <a:rPr lang="cs-CZ" dirty="0"/>
              <a:t>Hermann </a:t>
            </a:r>
            <a:r>
              <a:rPr lang="cs-CZ" dirty="0" err="1"/>
              <a:t>Bahr</a:t>
            </a:r>
            <a:r>
              <a:rPr lang="cs-CZ" dirty="0"/>
              <a:t>: </a:t>
            </a:r>
            <a:r>
              <a:rPr lang="cs-CZ" dirty="0" err="1"/>
              <a:t>Slawisches</a:t>
            </a:r>
            <a:r>
              <a:rPr lang="cs-CZ" dirty="0"/>
              <a:t>-Reich</a:t>
            </a:r>
            <a:endParaRPr lang="de-DE" dirty="0"/>
          </a:p>
        </p:txBody>
      </p:sp>
      <p:pic>
        <p:nvPicPr>
          <p:cNvPr id="7" name="Zástupný obsah 6">
            <a:extLst>
              <a:ext uri="{FF2B5EF4-FFF2-40B4-BE49-F238E27FC236}">
                <a16:creationId xmlns:a16="http://schemas.microsoft.com/office/drawing/2014/main" id="{9878AB90-6ED6-E9A0-B21E-7923DB981251}"/>
              </a:ext>
            </a:extLst>
          </p:cNvPr>
          <p:cNvPicPr>
            <a:picLocks noGrp="1" noChangeAspect="1"/>
          </p:cNvPicPr>
          <p:nvPr>
            <p:ph sz="half" idx="1"/>
          </p:nvPr>
        </p:nvPicPr>
        <p:blipFill>
          <a:blip r:embed="rId2"/>
          <a:stretch>
            <a:fillRect/>
          </a:stretch>
        </p:blipFill>
        <p:spPr>
          <a:xfrm>
            <a:off x="1976133" y="1825625"/>
            <a:ext cx="2905734" cy="4351338"/>
          </a:xfrm>
          <a:prstGeom prst="rect">
            <a:avLst/>
          </a:prstGeom>
        </p:spPr>
      </p:pic>
      <p:pic>
        <p:nvPicPr>
          <p:cNvPr id="6" name="Zástupný obsah 5">
            <a:extLst>
              <a:ext uri="{FF2B5EF4-FFF2-40B4-BE49-F238E27FC236}">
                <a16:creationId xmlns:a16="http://schemas.microsoft.com/office/drawing/2014/main" id="{4747A96C-873B-D869-9905-2A65B85409F8}"/>
              </a:ext>
            </a:extLst>
          </p:cNvPr>
          <p:cNvPicPr>
            <a:picLocks noGrp="1" noChangeAspect="1"/>
          </p:cNvPicPr>
          <p:nvPr>
            <p:ph sz="half" idx="2"/>
          </p:nvPr>
        </p:nvPicPr>
        <p:blipFill>
          <a:blip r:embed="rId3"/>
          <a:stretch>
            <a:fillRect/>
          </a:stretch>
        </p:blipFill>
        <p:spPr>
          <a:xfrm>
            <a:off x="7425837" y="1825625"/>
            <a:ext cx="2674326" cy="4351338"/>
          </a:xfrm>
        </p:spPr>
      </p:pic>
    </p:spTree>
    <p:extLst>
      <p:ext uri="{BB962C8B-B14F-4D97-AF65-F5344CB8AC3E}">
        <p14:creationId xmlns:p14="http://schemas.microsoft.com/office/powerpoint/2010/main" val="240974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obsah 5">
            <a:extLst>
              <a:ext uri="{FF2B5EF4-FFF2-40B4-BE49-F238E27FC236}">
                <a16:creationId xmlns:a16="http://schemas.microsoft.com/office/drawing/2014/main" id="{14A166C0-ACBE-E92B-8ABA-5A2300994708}"/>
              </a:ext>
            </a:extLst>
          </p:cNvPr>
          <p:cNvSpPr>
            <a:spLocks noGrp="1"/>
          </p:cNvSpPr>
          <p:nvPr>
            <p:ph idx="1"/>
          </p:nvPr>
        </p:nvSpPr>
        <p:spPr>
          <a:xfrm>
            <a:off x="245097" y="282804"/>
            <a:ext cx="11755225" cy="6391373"/>
          </a:xfrm>
        </p:spPr>
        <p:txBody>
          <a:bodyPr>
            <a:normAutofit fontScale="70000" lnSpcReduction="20000"/>
          </a:bodyPr>
          <a:lstStyle/>
          <a:p>
            <a:pPr marL="0" indent="0">
              <a:buNone/>
            </a:pPr>
            <a:r>
              <a:rPr lang="de-DE" dirty="0"/>
              <a:t>Wir anderen Deutschen, die nicht in Böhmen leben, wir Deutschen der österreichischen Alpen[,] haben uns längst in das neue </a:t>
            </a:r>
            <a:r>
              <a:rPr lang="de-DE" b="1" dirty="0"/>
              <a:t>Österreich</a:t>
            </a:r>
            <a:r>
              <a:rPr lang="de-DE" dirty="0"/>
              <a:t> gefunden, </a:t>
            </a:r>
            <a:r>
              <a:rPr lang="de-DE" b="1" dirty="0"/>
              <a:t>das ein slawisches Reich ist</a:t>
            </a:r>
            <a:r>
              <a:rPr lang="de-DE" dirty="0"/>
              <a:t>, in dem wir durch unsere Zahl wenig, aber alles durch unsre geistige und wirtschaftliche Macht bedeuten können. Wir fragen uns nicht mehr erst, warum es unsern Vätern nicht gelungen sei, Österreich deutsch zu machen. Wir wissen, </a:t>
            </a:r>
            <a:r>
              <a:rPr lang="de-DE" dirty="0" err="1"/>
              <a:t>daß</a:t>
            </a:r>
            <a:r>
              <a:rPr lang="de-DE" dirty="0"/>
              <a:t> es jetzt zu spät ist, dies noch einmal zu versuchen. Die Slawen sind zu stark geworden, als </a:t>
            </a:r>
            <a:r>
              <a:rPr lang="de-DE" dirty="0" err="1"/>
              <a:t>daß</a:t>
            </a:r>
            <a:r>
              <a:rPr lang="de-DE" dirty="0"/>
              <a:t> wir uns zumuten könnten, jetzt noch nachzuholen, was von unsern Vätern versäumt worden ist. Auch haben wir uns abgewöhnt, mit unfruchtbarer Sehnsucht über die Grenzen ins Mutterland zu schielen. Wir wissen, </a:t>
            </a:r>
            <a:r>
              <a:rPr lang="de-DE" dirty="0" err="1"/>
              <a:t>daß</a:t>
            </a:r>
            <a:r>
              <a:rPr lang="de-DE" dirty="0"/>
              <a:t> unsere paar Millionen Deutschen kein Gewinn, unsre Slawen aber, an </a:t>
            </a:r>
            <a:r>
              <a:rPr lang="de-DE" dirty="0" err="1"/>
              <a:t>Rußland</a:t>
            </a:r>
            <a:r>
              <a:rPr lang="de-DE" dirty="0"/>
              <a:t> verloren, eine Gefahr für das Deutsche Reich wären. Und wir fühlen, </a:t>
            </a:r>
            <a:r>
              <a:rPr lang="de-DE" dirty="0" err="1"/>
              <a:t>daß</a:t>
            </a:r>
            <a:r>
              <a:rPr lang="de-DE" dirty="0"/>
              <a:t> wir, in unsrer geschichtlichen Gemeinsamkeit mit Slawen und Welschen, eine Farbe von </a:t>
            </a:r>
            <a:r>
              <a:rPr lang="de-DE" dirty="0" err="1"/>
              <a:t>besondrer</a:t>
            </a:r>
            <a:r>
              <a:rPr lang="de-DE" dirty="0"/>
              <a:t> Art angenommen haben, die wir, mit den andern Deutschen vereint, unter ihnen nicht behaupten könnten; das Deutschtum würde ärmer um diese Farbe, der Tausch wäre schlecht, er könnte nur auf Kosten des Deutschtums geschehen. So bleibt uns nichts übrig, als in dem slawischen Staatswesen, dem wir eingeboren sind, unsre | deutsche Art zu hüten, alle deutschen Entwicklungen mitzumachen und uns geistig, wirtschaftlich und politisch so zu behaupten, </a:t>
            </a:r>
            <a:r>
              <a:rPr lang="de-DE" dirty="0" err="1"/>
              <a:t>daß</a:t>
            </a:r>
            <a:r>
              <a:rPr lang="de-DE" dirty="0"/>
              <a:t> der slawische Staat, in dem wir wohnen, unsre Mitwirkung überall spüren </a:t>
            </a:r>
            <a:r>
              <a:rPr lang="de-DE" dirty="0" err="1"/>
              <a:t>muß</a:t>
            </a:r>
            <a:r>
              <a:rPr lang="de-DE" dirty="0"/>
              <a:t> und also niemals den deutschen Weg verlassen kann. Dazu gehört erstens, </a:t>
            </a:r>
            <a:r>
              <a:rPr lang="de-DE" dirty="0" err="1"/>
              <a:t>daß</a:t>
            </a:r>
            <a:r>
              <a:rPr lang="de-DE" dirty="0"/>
              <a:t> wir unser deutsches Wesen lebendig erhalten, in einer fortdauernden Beziehung zum deutschen Geist in allen seinen Wandlungen, und zweitens, </a:t>
            </a:r>
            <a:r>
              <a:rPr lang="de-DE" dirty="0" err="1"/>
              <a:t>daß</a:t>
            </a:r>
            <a:r>
              <a:rPr lang="de-DE" dirty="0"/>
              <a:t> uns unsre Staatstätigkeit und Staatstüchtigkeit den Völkern, mit denen wir leben, unentbehrlich macht. Wir müssen die deutschesten Deutschen sein, geistig und wirtschaftlich in allen Entwicklungen des Deutschtums voran, und eben dadurch von einer solchen politischen Kraft für Österreich, </a:t>
            </a:r>
            <a:r>
              <a:rPr lang="de-DE" dirty="0" err="1"/>
              <a:t>daß</a:t>
            </a:r>
            <a:r>
              <a:rPr lang="de-DE" dirty="0"/>
              <a:t> dieses uns immer wieder brauchen wird. Darin aber werden wir seit Jahren durch die nationale Frage in Böhmen gehemmt. Sie drängt sich vor und drängt uns zurück, denn sie wird von den Deutschen in Böhmen benützt, von uns zu verlangen, </a:t>
            </a:r>
            <a:r>
              <a:rPr lang="de-DE" dirty="0" err="1"/>
              <a:t>daß</a:t>
            </a:r>
            <a:r>
              <a:rPr lang="de-DE" dirty="0"/>
              <a:t> wir ihnen die Führung der Deutschen in Österreich überlassen sollen; und diese Deutschen in Böhmen gehen weder auf die geistige Kraft noch auf politische Macht, sondern auf deutsche Straßennamen, deutsche Schilder und deutsche Nachtwächter aus, bloß auf den Schein einer deutschen Vorherrschaft, die längst zerbrochen ist. Was man in der Politik die Deutschen in Böhmen nennt, sind natürlich nicht die Deutschen in Böhmen. Es ist ein Klüngel von Geschäftspolitikern in Prag, die nicht vergessen können und nichts lernen wollen, von denen sich | die Arbeiter längst losgesagt haben, und gegen die die Industrie längst </a:t>
            </a:r>
            <a:r>
              <a:rPr lang="de-DE" dirty="0" err="1"/>
              <a:t>mißtrauisch</a:t>
            </a:r>
            <a:r>
              <a:rPr lang="de-DE" dirty="0"/>
              <a:t> geworden ist, die aber noch immer einen Teil des ratlosen mittleren Bürgertums und der eingeschüchterten Intelligenz beherrschen.</a:t>
            </a:r>
          </a:p>
        </p:txBody>
      </p:sp>
    </p:spTree>
    <p:extLst>
      <p:ext uri="{BB962C8B-B14F-4D97-AF65-F5344CB8AC3E}">
        <p14:creationId xmlns:p14="http://schemas.microsoft.com/office/powerpoint/2010/main" val="62360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A21E1C56-1D9F-331C-5DDE-D27C1A3C43F0}"/>
              </a:ext>
            </a:extLst>
          </p:cNvPr>
          <p:cNvSpPr>
            <a:spLocks noGrp="1"/>
          </p:cNvSpPr>
          <p:nvPr>
            <p:ph type="title"/>
          </p:nvPr>
        </p:nvSpPr>
        <p:spPr/>
        <p:txBody>
          <a:bodyPr/>
          <a:lstStyle/>
          <a:p>
            <a:r>
              <a:rPr lang="cs-CZ" dirty="0" err="1"/>
              <a:t>Mährischer</a:t>
            </a:r>
            <a:r>
              <a:rPr lang="cs-CZ" dirty="0"/>
              <a:t> </a:t>
            </a:r>
            <a:r>
              <a:rPr lang="cs-CZ" dirty="0" err="1"/>
              <a:t>Ausgleich</a:t>
            </a:r>
            <a:r>
              <a:rPr lang="cs-CZ" dirty="0"/>
              <a:t> 1905</a:t>
            </a:r>
            <a:endParaRPr lang="de-DE" dirty="0"/>
          </a:p>
        </p:txBody>
      </p:sp>
      <p:pic>
        <p:nvPicPr>
          <p:cNvPr id="4" name="Zástupný obsah 3">
            <a:extLst>
              <a:ext uri="{FF2B5EF4-FFF2-40B4-BE49-F238E27FC236}">
                <a16:creationId xmlns:a16="http://schemas.microsoft.com/office/drawing/2014/main" id="{F4594F85-A918-AEED-1CFB-FE0A167A3119}"/>
              </a:ext>
            </a:extLst>
          </p:cNvPr>
          <p:cNvPicPr>
            <a:picLocks noGrp="1" noChangeAspect="1"/>
          </p:cNvPicPr>
          <p:nvPr>
            <p:ph sz="half" idx="1"/>
          </p:nvPr>
        </p:nvPicPr>
        <p:blipFill>
          <a:blip r:embed="rId2"/>
          <a:stretch>
            <a:fillRect/>
          </a:stretch>
        </p:blipFill>
        <p:spPr>
          <a:xfrm>
            <a:off x="838200" y="2048074"/>
            <a:ext cx="5181600" cy="3906440"/>
          </a:xfrm>
          <a:prstGeom prst="rect">
            <a:avLst/>
          </a:prstGeom>
        </p:spPr>
      </p:pic>
      <p:sp>
        <p:nvSpPr>
          <p:cNvPr id="6" name="Zástupný obsah 5">
            <a:extLst>
              <a:ext uri="{FF2B5EF4-FFF2-40B4-BE49-F238E27FC236}">
                <a16:creationId xmlns:a16="http://schemas.microsoft.com/office/drawing/2014/main" id="{DE1CBFE1-83F8-BF23-704C-D9842B90B561}"/>
              </a:ext>
            </a:extLst>
          </p:cNvPr>
          <p:cNvSpPr>
            <a:spLocks noGrp="1"/>
          </p:cNvSpPr>
          <p:nvPr>
            <p:ph sz="half" idx="2"/>
          </p:nvPr>
        </p:nvSpPr>
        <p:spPr/>
        <p:txBody>
          <a:bodyPr>
            <a:normAutofit fontScale="85000" lnSpcReduction="10000"/>
          </a:bodyPr>
          <a:lstStyle/>
          <a:p>
            <a:r>
              <a:rPr lang="cs-CZ" dirty="0" err="1"/>
              <a:t>National</a:t>
            </a:r>
            <a:r>
              <a:rPr lang="cs-CZ" dirty="0"/>
              <a:t> </a:t>
            </a:r>
            <a:r>
              <a:rPr lang="cs-CZ" dirty="0" err="1"/>
              <a:t>getrennte</a:t>
            </a:r>
            <a:r>
              <a:rPr lang="cs-CZ" dirty="0"/>
              <a:t> </a:t>
            </a:r>
            <a:r>
              <a:rPr lang="cs-CZ" dirty="0" err="1"/>
              <a:t>Kurien</a:t>
            </a:r>
            <a:r>
              <a:rPr lang="cs-CZ" dirty="0"/>
              <a:t>: </a:t>
            </a:r>
          </a:p>
          <a:p>
            <a:pPr lvl="1"/>
            <a:r>
              <a:rPr lang="de-DE" dirty="0"/>
              <a:t>die Kurie des Großgrundbesitzes mit zwei Untergruppen, wie bisher mit 30 Abgeordneten (überwiegend deutsch)</a:t>
            </a:r>
          </a:p>
          <a:p>
            <a:pPr lvl="1"/>
            <a:r>
              <a:rPr lang="de-DE" dirty="0"/>
              <a:t>die Kurie der tschechischen Abgeordneten außerhalb des Großgrundbesitzes mit 73 Abgeordneten</a:t>
            </a:r>
          </a:p>
          <a:p>
            <a:pPr lvl="1"/>
            <a:r>
              <a:rPr lang="de-DE" dirty="0"/>
              <a:t>die Kurie der deutschen Abgeordneten außerhalb des Großgrundbesitzes mit 46 Abgeordneten</a:t>
            </a:r>
            <a:endParaRPr lang="cs-CZ" dirty="0"/>
          </a:p>
          <a:p>
            <a:r>
              <a:rPr lang="cs-CZ" dirty="0" err="1"/>
              <a:t>Landesausschuss</a:t>
            </a:r>
            <a:r>
              <a:rPr lang="cs-CZ" dirty="0"/>
              <a:t>: 4 </a:t>
            </a:r>
            <a:r>
              <a:rPr lang="cs-CZ" dirty="0" err="1"/>
              <a:t>tschechischen</a:t>
            </a:r>
            <a:r>
              <a:rPr lang="cs-CZ" dirty="0"/>
              <a:t>, 2 </a:t>
            </a:r>
            <a:r>
              <a:rPr lang="cs-CZ" dirty="0" err="1"/>
              <a:t>deutschen</a:t>
            </a:r>
            <a:r>
              <a:rPr lang="cs-CZ" dirty="0"/>
              <a:t> </a:t>
            </a:r>
            <a:r>
              <a:rPr lang="cs-CZ" dirty="0" err="1"/>
              <a:t>und</a:t>
            </a:r>
            <a:r>
              <a:rPr lang="cs-CZ" dirty="0"/>
              <a:t> 2 </a:t>
            </a:r>
            <a:r>
              <a:rPr lang="cs-CZ" dirty="0" err="1"/>
              <a:t>unbestimmten</a:t>
            </a:r>
            <a:r>
              <a:rPr lang="cs-CZ" dirty="0"/>
              <a:t> </a:t>
            </a:r>
            <a:r>
              <a:rPr lang="cs-CZ" dirty="0" err="1"/>
              <a:t>Abgeordneten</a:t>
            </a:r>
            <a:r>
              <a:rPr lang="cs-CZ" dirty="0"/>
              <a:t> </a:t>
            </a:r>
            <a:r>
              <a:rPr lang="cs-CZ" dirty="0" err="1"/>
              <a:t>aus</a:t>
            </a:r>
            <a:r>
              <a:rPr lang="cs-CZ" dirty="0"/>
              <a:t> der Kurie der </a:t>
            </a:r>
            <a:r>
              <a:rPr lang="cs-CZ" dirty="0" err="1"/>
              <a:t>Großgrundbesitzer</a:t>
            </a:r>
            <a:endParaRPr lang="de-DE" dirty="0"/>
          </a:p>
        </p:txBody>
      </p:sp>
    </p:spTree>
    <p:extLst>
      <p:ext uri="{BB962C8B-B14F-4D97-AF65-F5344CB8AC3E}">
        <p14:creationId xmlns:p14="http://schemas.microsoft.com/office/powerpoint/2010/main" val="3627532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a:extLst>
              <a:ext uri="{FF2B5EF4-FFF2-40B4-BE49-F238E27FC236}">
                <a16:creationId xmlns:a16="http://schemas.microsoft.com/office/drawing/2014/main" id="{76D4D317-EA56-BA9F-3310-87BFA0BF881B}"/>
              </a:ext>
            </a:extLst>
          </p:cNvPr>
          <p:cNvSpPr>
            <a:spLocks noGrp="1"/>
          </p:cNvSpPr>
          <p:nvPr>
            <p:ph type="title"/>
          </p:nvPr>
        </p:nvSpPr>
        <p:spPr/>
        <p:txBody>
          <a:bodyPr/>
          <a:lstStyle/>
          <a:p>
            <a:r>
              <a:rPr lang="cs-CZ" dirty="0" err="1"/>
              <a:t>Anfang</a:t>
            </a:r>
            <a:r>
              <a:rPr lang="cs-CZ" dirty="0"/>
              <a:t> des </a:t>
            </a:r>
            <a:r>
              <a:rPr lang="cs-CZ" dirty="0" err="1"/>
              <a:t>Krieges</a:t>
            </a:r>
            <a:endParaRPr lang="de-DE" dirty="0"/>
          </a:p>
        </p:txBody>
      </p:sp>
      <p:sp>
        <p:nvSpPr>
          <p:cNvPr id="3" name="Zástupný obsah 2">
            <a:extLst>
              <a:ext uri="{FF2B5EF4-FFF2-40B4-BE49-F238E27FC236}">
                <a16:creationId xmlns:a16="http://schemas.microsoft.com/office/drawing/2014/main" id="{257FAF5A-7E3E-CE27-96E4-459D0C0B15D8}"/>
              </a:ext>
            </a:extLst>
          </p:cNvPr>
          <p:cNvSpPr>
            <a:spLocks noGrp="1"/>
          </p:cNvSpPr>
          <p:nvPr>
            <p:ph sz="half" idx="1"/>
          </p:nvPr>
        </p:nvSpPr>
        <p:spPr>
          <a:xfrm>
            <a:off x="838199" y="1825625"/>
            <a:ext cx="8496617" cy="4351338"/>
          </a:xfrm>
        </p:spPr>
        <p:txBody>
          <a:bodyPr>
            <a:normAutofit fontScale="70000" lnSpcReduction="20000"/>
          </a:bodyPr>
          <a:lstStyle/>
          <a:p>
            <a:r>
              <a:rPr lang="de-DE" dirty="0"/>
              <a:t>„</a:t>
            </a:r>
            <a:r>
              <a:rPr lang="de-DE" dirty="0" err="1"/>
              <a:t>Unvergeßlich</a:t>
            </a:r>
            <a:r>
              <a:rPr lang="de-DE" dirty="0"/>
              <a:t> bleibt, wie Prag sich in diesen schicksalsschweren Tagen verändert hat. […] Wir spürten jahrelang ein feindseliges, unsicheres Warten in der Luft, wir erlebten manchen stürmischen Ausbruch fremder Gewalten, die plötzlich das Antlitz der Stadt änderten. Und dennoch ist uns die Stadt, die sich uns in diesen Kriegstagen offenbarte, neu und fremd. Eine neue, mit ungeahnter Selbstverständlichkeit auftretende Brüderlichkeit umschlingt alle Bewohner; auf den Balkonen stehen Damen, winken mit Taschentüchern den Soldaten zu und stürmen, Deutsche wie Tschechinnen, das Krankenhaus, um zu lernen, wie man verwundete pflegt und heilt, in den Straßen sind man die Kaiserhymne, Mann an Mann, in einer Eintracht, die kein Ausgleichsstatthalter jemals bewerkstelligen könnte … wahrhaftig, es ist ein neues, unbekanntes Prag, das in diesen Tagen geworden ist und das in schwerer, schicksalsschwangerer Zeit wie ein lichte, freundliche Vision anmutet. […] Ein anderes, ein neues Prag ist erstanden. Vorgestern </a:t>
            </a:r>
            <a:r>
              <a:rPr lang="de-DE" dirty="0" err="1"/>
              <a:t>schrieen</a:t>
            </a:r>
            <a:r>
              <a:rPr lang="de-DE" dirty="0"/>
              <a:t> Deutsche und Tschechen vor dem Gebäude des deutschen Konsulats, mit gleicher Begeisterung: ‚Es lebe Kaiser Wilhelm!‘ Und vor dem </a:t>
            </a:r>
            <a:r>
              <a:rPr lang="de-DE" dirty="0" err="1"/>
              <a:t>Radetzkydenkmal</a:t>
            </a:r>
            <a:r>
              <a:rPr lang="de-DE" dirty="0"/>
              <a:t> sangen Deutsche und Tschechen die Kaiserhymne, so hell, in so jubelndem Überschwang, </a:t>
            </a:r>
            <a:r>
              <a:rPr lang="de-DE" dirty="0" err="1"/>
              <a:t>daß</a:t>
            </a:r>
            <a:r>
              <a:rPr lang="de-DE" dirty="0"/>
              <a:t> es in diesem Augenblick nur e i n Volk in Prag gab: </a:t>
            </a:r>
            <a:r>
              <a:rPr lang="de-DE" dirty="0" err="1"/>
              <a:t>Oesterreicher</a:t>
            </a:r>
            <a:r>
              <a:rPr lang="de-DE" dirty="0"/>
              <a:t>.“ (Winder 9. 8. 1914, 4) </a:t>
            </a:r>
          </a:p>
        </p:txBody>
      </p:sp>
      <p:pic>
        <p:nvPicPr>
          <p:cNvPr id="8" name="Zástupný obsah 7">
            <a:extLst>
              <a:ext uri="{FF2B5EF4-FFF2-40B4-BE49-F238E27FC236}">
                <a16:creationId xmlns:a16="http://schemas.microsoft.com/office/drawing/2014/main" id="{59D67CCB-6C56-DA51-7908-04FAFA559D19}"/>
              </a:ext>
            </a:extLst>
          </p:cNvPr>
          <p:cNvPicPr>
            <a:picLocks noGrp="1" noChangeAspect="1"/>
          </p:cNvPicPr>
          <p:nvPr>
            <p:ph sz="half" idx="2"/>
          </p:nvPr>
        </p:nvPicPr>
        <p:blipFill>
          <a:blip r:embed="rId2"/>
          <a:stretch>
            <a:fillRect/>
          </a:stretch>
        </p:blipFill>
        <p:spPr>
          <a:xfrm>
            <a:off x="9334817" y="1825624"/>
            <a:ext cx="2018983" cy="2869559"/>
          </a:xfrm>
          <a:prstGeom prst="rect">
            <a:avLst/>
          </a:prstGeom>
        </p:spPr>
      </p:pic>
    </p:spTree>
    <p:extLst>
      <p:ext uri="{BB962C8B-B14F-4D97-AF65-F5344CB8AC3E}">
        <p14:creationId xmlns:p14="http://schemas.microsoft.com/office/powerpoint/2010/main" val="2118343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Zástupný obsah 6">
            <a:extLst>
              <a:ext uri="{FF2B5EF4-FFF2-40B4-BE49-F238E27FC236}">
                <a16:creationId xmlns:a16="http://schemas.microsoft.com/office/drawing/2014/main" id="{1B8727C2-32A5-B714-DF8F-A967F90D3C39}"/>
              </a:ext>
            </a:extLst>
          </p:cNvPr>
          <p:cNvPicPr>
            <a:picLocks noGrp="1" noChangeAspect="1"/>
          </p:cNvPicPr>
          <p:nvPr>
            <p:ph idx="1"/>
          </p:nvPr>
        </p:nvPicPr>
        <p:blipFill rotWithShape="1">
          <a:blip r:embed="rId2"/>
          <a:srcRect t="16146" b="11052"/>
          <a:stretch/>
        </p:blipFill>
        <p:spPr>
          <a:xfrm>
            <a:off x="20" y="1282"/>
            <a:ext cx="12191980" cy="6856718"/>
          </a:xfrm>
          <a:prstGeom prst="rect">
            <a:avLst/>
          </a:prstGeom>
        </p:spPr>
      </p:pic>
    </p:spTree>
    <p:extLst>
      <p:ext uri="{BB962C8B-B14F-4D97-AF65-F5344CB8AC3E}">
        <p14:creationId xmlns:p14="http://schemas.microsoft.com/office/powerpoint/2010/main" val="2526699891"/>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980</Words>
  <Application>Microsoft Office PowerPoint</Application>
  <PresentationFormat>Širokoúhlá obrazovka</PresentationFormat>
  <Paragraphs>30</Paragraphs>
  <Slides>9</Slides>
  <Notes>0</Notes>
  <HiddenSlides>0</HiddenSlides>
  <MMClips>0</MMClips>
  <ScaleCrop>false</ScaleCrop>
  <HeadingPairs>
    <vt:vector size="6" baseType="variant">
      <vt:variant>
        <vt:lpstr>Použitá písma</vt:lpstr>
      </vt:variant>
      <vt:variant>
        <vt:i4>3</vt:i4>
      </vt:variant>
      <vt:variant>
        <vt:lpstr>Motiv</vt:lpstr>
      </vt:variant>
      <vt:variant>
        <vt:i4>2</vt:i4>
      </vt:variant>
      <vt:variant>
        <vt:lpstr>Nadpisy snímků</vt:lpstr>
      </vt:variant>
      <vt:variant>
        <vt:i4>9</vt:i4>
      </vt:variant>
    </vt:vector>
  </HeadingPairs>
  <TitlesOfParts>
    <vt:vector size="14" baseType="lpstr">
      <vt:lpstr>Arial</vt:lpstr>
      <vt:lpstr>Calibri</vt:lpstr>
      <vt:lpstr>Calibri Light</vt:lpstr>
      <vt:lpstr>Motiv Office</vt:lpstr>
      <vt:lpstr>1_Motiv Office</vt:lpstr>
      <vt:lpstr>Zerfall der Monarchie</vt:lpstr>
      <vt:lpstr>Reformversuche in der späten Habsburger Monarchie</vt:lpstr>
      <vt:lpstr>Linzer Programm, 1882</vt:lpstr>
      <vt:lpstr>Viktor Adler und Karl Kautsky</vt:lpstr>
      <vt:lpstr>Hermann Bahr: Slawisches-Reich</vt:lpstr>
      <vt:lpstr>Prezentace aplikace PowerPoint</vt:lpstr>
      <vt:lpstr>Mährischer Ausgleich 1905</vt:lpstr>
      <vt:lpstr>Anfang des Krieges</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Zerfall der Monarchie</dc:title>
  <dc:creator>Václav Smyčka</dc:creator>
  <cp:lastModifiedBy>Václav Smyčka</cp:lastModifiedBy>
  <cp:revision>3</cp:revision>
  <dcterms:created xsi:type="dcterms:W3CDTF">2023-03-28T19:24:36Z</dcterms:created>
  <dcterms:modified xsi:type="dcterms:W3CDTF">2023-03-28T20:36:39Z</dcterms:modified>
</cp:coreProperties>
</file>