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4" r:id="rId5"/>
    <p:sldId id="275" r:id="rId6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Sedmý seminář –</a:t>
            </a:r>
            <a:r>
              <a:rPr lang="cs-CZ" sz="2800" dirty="0" smtClean="0"/>
              <a:t> </a:t>
            </a:r>
            <a:r>
              <a:rPr lang="cs-CZ" sz="2400" b="1" dirty="0" smtClean="0"/>
              <a:t>Subjektivní právo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Pojem subjektivního práva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Pojem </a:t>
            </a:r>
            <a:r>
              <a:rPr lang="cs-CZ" b="1" dirty="0"/>
              <a:t>„právní nárok</a:t>
            </a:r>
            <a:r>
              <a:rPr lang="cs-CZ" b="1" dirty="0" smtClean="0"/>
              <a:t>“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Základní </a:t>
            </a:r>
            <a:r>
              <a:rPr lang="cs-CZ" b="1" dirty="0"/>
              <a:t>lidská práva a svobody – nezadatelná, nepromlčitelná, nezcizitelná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</a:t>
            </a:r>
            <a:r>
              <a:rPr lang="cs-CZ" sz="3600" b="1" dirty="0" smtClean="0"/>
              <a:t>–  subjektivní právo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PRÁVO I </a:t>
            </a:r>
            <a:r>
              <a:rPr lang="cs-CZ" b="1" dirty="0"/>
              <a:t>– </a:t>
            </a:r>
            <a:r>
              <a:rPr lang="cs-CZ" sz="3100" b="1" dirty="0"/>
              <a:t> </a:t>
            </a:r>
            <a:r>
              <a:rPr lang="cs-CZ" sz="3100" b="1" dirty="0" smtClean="0"/>
              <a:t>vznik, změna a zánik subjektivních práv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Právní titul, exekuční titul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Právní skutečnosti: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Právní jednání x protiprávní jednání</a:t>
            </a:r>
          </a:p>
          <a:p>
            <a:pPr marL="0" indent="0">
              <a:buNone/>
            </a:pPr>
            <a:r>
              <a:rPr lang="cs-CZ" dirty="0" smtClean="0"/>
              <a:t>	Vážnost, svobodnost, absence omylu (srozumitelnost), 	vady 	právního jednání, neplatnost a zdánlivost právního jednání</a:t>
            </a:r>
          </a:p>
          <a:p>
            <a:pPr marL="0" indent="0">
              <a:buNone/>
            </a:pPr>
            <a:r>
              <a:rPr lang="cs-CZ" dirty="0" smtClean="0"/>
              <a:t>	Pohnutka, delikt, právní odpovědnost (objektivní/subjektivní)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	</a:t>
            </a:r>
            <a:r>
              <a:rPr lang="cs-CZ" sz="3100" dirty="0"/>
              <a:t>Právní události – uplynutí lhůty (hmotněprávní x procesní</a:t>
            </a:r>
            <a:r>
              <a:rPr lang="cs-CZ" sz="3100"/>
              <a:t>, </a:t>
            </a:r>
            <a:r>
              <a:rPr lang="cs-CZ" sz="3100" smtClean="0"/>
              <a:t>	prosté </a:t>
            </a:r>
            <a:r>
              <a:rPr lang="cs-CZ" sz="3100" dirty="0"/>
              <a:t>x k úkonu, pořádkové x prekluzivní, promlčecí</a:t>
            </a:r>
            <a:r>
              <a:rPr lang="cs-CZ" sz="3100"/>
              <a:t>, </a:t>
            </a:r>
            <a:r>
              <a:rPr lang="cs-CZ" sz="3100" smtClean="0"/>
              <a:t>	objektivní </a:t>
            </a:r>
            <a:r>
              <a:rPr lang="cs-CZ" sz="3100" dirty="0"/>
              <a:t>x subjektivní</a:t>
            </a:r>
          </a:p>
          <a:p>
            <a:pPr marL="514350" indent="-514350">
              <a:buAutoNum type="alphaLcParenR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17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sz="3600" b="1" dirty="0" smtClean="0"/>
              <a:t>právní  subjektivita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Právní subjektivita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právům a povinnostem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právnímu jednání (k právním úkonům) = svéprávnost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849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b="1" dirty="0" smtClean="0"/>
              <a:t>subjekty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Fyzické osoby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Korporace</a:t>
            </a:r>
          </a:p>
          <a:p>
            <a:endParaRPr lang="cs-CZ" dirty="0" smtClean="0"/>
          </a:p>
          <a:p>
            <a:r>
              <a:rPr lang="cs-CZ" dirty="0" smtClean="0"/>
              <a:t>Nadace</a:t>
            </a:r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89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PRÁVO I</vt:lpstr>
      <vt:lpstr>PRÁVO I –  subjektivní právo</vt:lpstr>
      <vt:lpstr>PRÁVO I –  vznik, změna a zánik subjektivních práv</vt:lpstr>
      <vt:lpstr>PRÁVO I –  právní  subjektivita</vt:lpstr>
      <vt:lpstr>PRÁVO I –  subjekty práv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uzivatel</cp:lastModifiedBy>
  <cp:revision>86</cp:revision>
  <dcterms:created xsi:type="dcterms:W3CDTF">2015-10-04T18:04:49Z</dcterms:created>
  <dcterms:modified xsi:type="dcterms:W3CDTF">2017-12-12T15:03:49Z</dcterms:modified>
</cp:coreProperties>
</file>