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3" r:id="rId8"/>
    <p:sldId id="271" r:id="rId9"/>
    <p:sldId id="261" r:id="rId10"/>
    <p:sldId id="262" r:id="rId11"/>
    <p:sldId id="26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91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8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8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7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0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3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12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8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8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B8AE-847D-4C87-B8C4-E6F38E494760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5A29-ECC4-490F-A346-95BFB0283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4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menace du N-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" r="-2" b="8859"/>
          <a:stretch/>
        </p:blipFill>
        <p:spPr>
          <a:xfrm>
            <a:off x="7829552" y="4033935"/>
            <a:ext cx="1940770" cy="22160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>
          <a:xfrm>
            <a:off x="7829551" y="306908"/>
            <a:ext cx="4042409" cy="35661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r="7" b="10207"/>
          <a:stretch/>
        </p:blipFill>
        <p:spPr>
          <a:xfrm>
            <a:off x="9931188" y="4033935"/>
            <a:ext cx="1940772" cy="22160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Nègre et la Revendication identitaire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Nègritude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Aimé Césaire, Léon Gontran Damas, Léopold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Sédar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Senghor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Prôner l’Afrique, son culture et son art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Réveiller la fierté d’être Noir africain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Commémorer le passé esclavagiste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Dénoncer les pratiques colonialistes</a:t>
            </a:r>
          </a:p>
        </p:txBody>
      </p:sp>
    </p:spTree>
    <p:extLst>
      <p:ext uri="{BB962C8B-B14F-4D97-AF65-F5344CB8AC3E}">
        <p14:creationId xmlns:p14="http://schemas.microsoft.com/office/powerpoint/2010/main" val="52507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4267200" cy="52273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D</a:t>
            </a:r>
            <a:r>
              <a:rPr lang="fr-FR">
                <a:solidFill>
                  <a:schemeClr val="bg1"/>
                </a:solidFill>
              </a:rPr>
              <a:t>’autres emplois de ce mot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« tête de nègre » - Un produit de pâtisserie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« nègre littéraire » - un auteur qui demeure inconnu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</a:rPr>
              <a:t>Expressions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« travailler comme un nègre » (disparue)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« un combat de nègres dans un tunnel » (utilisée encore au </a:t>
            </a:r>
            <a:r>
              <a:rPr lang="fr-FR" sz="2000">
                <a:solidFill>
                  <a:schemeClr val="bg1"/>
                </a:solidFill>
              </a:rPr>
              <a:t>20</a:t>
            </a:r>
            <a:r>
              <a:rPr lang="fr-FR" sz="2000" baseline="30000">
                <a:solidFill>
                  <a:schemeClr val="bg1"/>
                </a:solidFill>
              </a:rPr>
              <a:t>ième </a:t>
            </a:r>
            <a:r>
              <a:rPr lang="fr-FR" sz="2000">
                <a:solidFill>
                  <a:schemeClr val="bg1"/>
                </a:solidFill>
              </a:rPr>
              <a:t>)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2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L’origine de ce mot interdit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mot est dérivé du latin </a:t>
            </a:r>
            <a:r>
              <a:rPr lang="fr-FR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 noir ».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mot correspond au mot en espagnol : negro/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negra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terme « nègre » apparaît au XIVe siècle sous la forme adjectivale signifiant de « couleur noire »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deux siècles plus tard, en 1529, dans le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 à Sumatra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frères Parmentier, qu'il apparaît pour désigner une « personne de couleur noire ».</a:t>
            </a:r>
          </a:p>
        </p:txBody>
      </p:sp>
    </p:spTree>
    <p:extLst>
      <p:ext uri="{BB962C8B-B14F-4D97-AF65-F5344CB8AC3E}">
        <p14:creationId xmlns:p14="http://schemas.microsoft.com/office/powerpoint/2010/main" val="193933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L’acquisition de la connotation péjorative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XVIIIe siècle les scientifiques commencent à l’employer avec majuscule pour désigner une race de la couleur noire – nègre / négresse</a:t>
            </a:r>
          </a:p>
          <a:p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terme par lequel on attribue certaines caractéristiques aux Noirs africains</a:t>
            </a:r>
          </a:p>
          <a:p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 variantes :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negro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négrillon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négroïde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957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r="4" b="4"/>
          <a:stretch/>
        </p:blipFill>
        <p:spPr>
          <a:xfrm>
            <a:off x="7619579" y="509229"/>
            <a:ext cx="4233694" cy="34705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r="13307"/>
          <a:stretch/>
        </p:blipFill>
        <p:spPr>
          <a:xfrm>
            <a:off x="321564" y="510254"/>
            <a:ext cx="7280852" cy="3551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négrière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1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83" y="195361"/>
            <a:ext cx="2682244" cy="42428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74" y="116053"/>
            <a:ext cx="3129280" cy="4380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Nègre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marron</a:t>
            </a:r>
          </a:p>
        </p:txBody>
      </p:sp>
    </p:spTree>
    <p:extLst>
      <p:ext uri="{BB962C8B-B14F-4D97-AF65-F5344CB8AC3E}">
        <p14:creationId xmlns:p14="http://schemas.microsoft.com/office/powerpoint/2010/main" val="422216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2628" b="2"/>
          <a:stretch/>
        </p:blipFill>
        <p:spPr>
          <a:xfrm>
            <a:off x="4624991" y="1428529"/>
            <a:ext cx="7520353" cy="51455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molosses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Chiens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bouledogues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buscadores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entraînés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dévorer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importés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élevage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espagnol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Cuba</a:t>
            </a:r>
          </a:p>
        </p:txBody>
      </p:sp>
    </p:spTree>
    <p:extLst>
      <p:ext uri="{BB962C8B-B14F-4D97-AF65-F5344CB8AC3E}">
        <p14:creationId xmlns:p14="http://schemas.microsoft.com/office/powerpoint/2010/main" val="384592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10" y="347757"/>
            <a:ext cx="7515225" cy="6162485"/>
          </a:xfrm>
          <a:prstGeom prst="rect">
            <a:avLst/>
          </a:prstGeom>
        </p:spPr>
      </p:pic>
      <p:sp>
        <p:nvSpPr>
          <p:cNvPr id="5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Décret du 4 février 1794 (16 pluviôse an II)</a:t>
            </a:r>
          </a:p>
        </p:txBody>
      </p:sp>
    </p:spTree>
    <p:extLst>
      <p:ext uri="{BB962C8B-B14F-4D97-AF65-F5344CB8AC3E}">
        <p14:creationId xmlns:p14="http://schemas.microsoft.com/office/powerpoint/2010/main" val="166464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E4E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59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593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220"/>
          <a:stretch/>
        </p:blipFill>
        <p:spPr>
          <a:xfrm>
            <a:off x="8754129" y="2381170"/>
            <a:ext cx="3295240" cy="43809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r="7" b="1185"/>
          <a:stretch/>
        </p:blipFill>
        <p:spPr>
          <a:xfrm>
            <a:off x="6191103" y="149536"/>
            <a:ext cx="2428705" cy="31381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P’tit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Nègre</a:t>
            </a:r>
            <a:b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tirailleur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498173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vernaculaire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début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XXième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siècle</a:t>
            </a: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simplifiée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langue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Enseigné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habitants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l’armée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Maurice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Delafosse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simplification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rationnelle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compliquée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Larousse du XX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siècle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buClr>
                <a:srgbClr val="59334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élémentaire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par les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colonies »</a:t>
            </a:r>
          </a:p>
        </p:txBody>
      </p:sp>
    </p:spTree>
    <p:extLst>
      <p:ext uri="{BB962C8B-B14F-4D97-AF65-F5344CB8AC3E}">
        <p14:creationId xmlns:p14="http://schemas.microsoft.com/office/powerpoint/2010/main" val="16471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C6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C7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C75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>
            <a:solidFill>
              <a:srgbClr val="1C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541" y="2655277"/>
            <a:ext cx="2377923" cy="35491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3" y="794135"/>
            <a:ext cx="1883664" cy="2241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Nouveau point de vue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pPr>
              <a:buClr>
                <a:srgbClr val="1C6952"/>
              </a:buClr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XXe siècle ce mot maléfique retrouve son sens descriptif, désignant l’ensemble des populations africaines ou d’origine africaine.</a:t>
            </a:r>
          </a:p>
          <a:p>
            <a:pPr marL="0" indent="0">
              <a:buClr>
                <a:srgbClr val="1C6952"/>
              </a:buClr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C6952"/>
              </a:buClr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nègre</a:t>
            </a:r>
          </a:p>
          <a:p>
            <a:pPr>
              <a:buClr>
                <a:srgbClr val="1C6952"/>
              </a:buClr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Littératures nègres</a:t>
            </a:r>
          </a:p>
          <a:p>
            <a:pPr>
              <a:buClr>
                <a:srgbClr val="1C6952"/>
              </a:buClr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Langues nègres</a:t>
            </a:r>
          </a:p>
        </p:txBody>
      </p:sp>
    </p:spTree>
    <p:extLst>
      <p:ext uri="{BB962C8B-B14F-4D97-AF65-F5344CB8AC3E}">
        <p14:creationId xmlns:p14="http://schemas.microsoft.com/office/powerpoint/2010/main" val="2844998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204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La menace du N-word</vt:lpstr>
      <vt:lpstr>L’origine de ce mot interdit</vt:lpstr>
      <vt:lpstr>L’acquisition de la connotation péjorative</vt:lpstr>
      <vt:lpstr>Traite négrière</vt:lpstr>
      <vt:lpstr>Nègre marron</vt:lpstr>
      <vt:lpstr>Les molosses à nègres</vt:lpstr>
      <vt:lpstr>Décret du 4 février 1794 (16 pluviôse an II)</vt:lpstr>
      <vt:lpstr>Le P’tit Nègre ou  le français tirailleur</vt:lpstr>
      <vt:lpstr>Nouveau point de vue</vt:lpstr>
      <vt:lpstr>Nègre et la Revendication identitaire</vt:lpstr>
      <vt:lpstr>D’autres emplois de ce mot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menace du N-word</dc:title>
  <dc:creator>Vojtěch</dc:creator>
  <cp:lastModifiedBy>Vojtěch Šarše</cp:lastModifiedBy>
  <cp:revision>25</cp:revision>
  <dcterms:created xsi:type="dcterms:W3CDTF">2016-11-27T10:02:03Z</dcterms:created>
  <dcterms:modified xsi:type="dcterms:W3CDTF">2019-02-18T12:30:05Z</dcterms:modified>
</cp:coreProperties>
</file>