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7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6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5196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24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09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43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4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6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4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0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0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7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0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6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1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4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_342SKeMBc" TargetMode="External"/><Relationship Id="rId2" Type="http://schemas.openxmlformats.org/officeDocument/2006/relationships/hyperlink" Target="https://www.youtube.com/watch?v=FYbavuReVF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fTfCer2c5M" TargetMode="External"/><Relationship Id="rId5" Type="http://schemas.openxmlformats.org/officeDocument/2006/relationships/hyperlink" Target="https://www.youtube.com/watch?v=EHV0zs0kVGg" TargetMode="External"/><Relationship Id="rId4" Type="http://schemas.openxmlformats.org/officeDocument/2006/relationships/hyperlink" Target="https://www.youtube.com/watch?v=mmZm2HBMtT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 Tut; Commodity nationalism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anna </a:t>
            </a:r>
            <a:r>
              <a:rPr lang="en-US" dirty="0" err="1" smtClean="0"/>
              <a:t>viden</a:t>
            </a:r>
            <a:endParaRPr lang="en-US" dirty="0" smtClean="0"/>
          </a:p>
          <a:p>
            <a:r>
              <a:rPr lang="en-US" dirty="0" smtClean="0"/>
              <a:t>Anna.viden@fsv.cuni.cz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4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Mc.Alister</a:t>
            </a:r>
            <a:r>
              <a:rPr lang="en-US" dirty="0" smtClean="0"/>
              <a:t>: 2005, 125-154.</a:t>
            </a:r>
          </a:p>
          <a:p>
            <a:r>
              <a:rPr lang="en-US" dirty="0" smtClean="0"/>
              <a:t>Postmodernism</a:t>
            </a:r>
          </a:p>
          <a:p>
            <a:r>
              <a:rPr lang="en-US" dirty="0" err="1" smtClean="0"/>
              <a:t>Fordist</a:t>
            </a:r>
            <a:r>
              <a:rPr lang="en-US" dirty="0" smtClean="0"/>
              <a:t> economic system</a:t>
            </a:r>
          </a:p>
          <a:p>
            <a:r>
              <a:rPr lang="en-US" dirty="0" smtClean="0"/>
              <a:t>Nationalism</a:t>
            </a:r>
          </a:p>
          <a:p>
            <a:r>
              <a:rPr lang="en-US" dirty="0" smtClean="0"/>
              <a:t>National identity</a:t>
            </a:r>
          </a:p>
          <a:p>
            <a:r>
              <a:rPr lang="en-US" dirty="0" smtClean="0"/>
              <a:t>Race</a:t>
            </a:r>
          </a:p>
          <a:p>
            <a:r>
              <a:rPr lang="en-US" dirty="0" smtClean="0"/>
              <a:t>Essentialism</a:t>
            </a:r>
          </a:p>
          <a:p>
            <a:r>
              <a:rPr lang="en-US" dirty="0" smtClean="0"/>
              <a:t>Racial identity</a:t>
            </a:r>
          </a:p>
          <a:p>
            <a:r>
              <a:rPr lang="en-US" dirty="0" smtClean="0"/>
              <a:t>“U.S. Imperial Stewardship”</a:t>
            </a:r>
          </a:p>
          <a:p>
            <a:r>
              <a:rPr lang="en-US" dirty="0" smtClean="0"/>
              <a:t>Benevolent supremacy</a:t>
            </a:r>
          </a:p>
          <a:p>
            <a:r>
              <a:rPr lang="en-US" dirty="0" smtClean="0"/>
              <a:t>Universalist rhetoric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3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Steve Martin</a:t>
            </a:r>
            <a:endParaRPr lang="en-US" dirty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www.youtube.com/watch?v=FYbavuReVF4</a:t>
            </a:r>
            <a:endParaRPr lang="en-US" dirty="0"/>
          </a:p>
          <a:p>
            <a:r>
              <a:rPr lang="en-US" dirty="0" smtClean="0"/>
              <a:t>The Jerk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www.youtube.com/watch?v=y_342SKeMBc</a:t>
            </a:r>
            <a:endParaRPr lang="en-US" dirty="0" smtClean="0"/>
          </a:p>
          <a:p>
            <a:r>
              <a:rPr lang="en-US" dirty="0" smtClean="0"/>
              <a:t>Richard Pryor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www.youtube.com/watch?v=mmZm2HBMtTQ</a:t>
            </a:r>
            <a:endParaRPr lang="en-US" dirty="0" smtClean="0"/>
          </a:p>
          <a:p>
            <a:r>
              <a:rPr lang="en-US" dirty="0" smtClean="0"/>
              <a:t>Blues Brother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www.youtube.com/watch?v=EHV0zs0kVGg</a:t>
            </a:r>
            <a:endParaRPr lang="en-US" dirty="0" smtClean="0"/>
          </a:p>
          <a:p>
            <a:r>
              <a:rPr lang="en-US" dirty="0" smtClean="0"/>
              <a:t>Essentialism</a:t>
            </a:r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www.youtube.com/watch?v=WfTfCer2c5M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09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433</TotalTime>
  <Words>64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King Tut; Commodity nationalism</vt:lpstr>
      <vt:lpstr>Key concepts</vt:lpstr>
      <vt:lpstr>Web-links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Tut; Commodity nationalism</dc:title>
  <dc:creator>Anna Widén</dc:creator>
  <cp:lastModifiedBy>Anna Widén</cp:lastModifiedBy>
  <cp:revision>5</cp:revision>
  <dcterms:created xsi:type="dcterms:W3CDTF">2015-04-22T14:51:15Z</dcterms:created>
  <dcterms:modified xsi:type="dcterms:W3CDTF">2015-04-22T22:04:51Z</dcterms:modified>
</cp:coreProperties>
</file>