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8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67520-58D1-49DB-B030-3D428995E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C038250-AE3D-447D-879A-C825FC02C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455ECD-9821-4769-ADEC-1F5051BF5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FB83-E7A1-4CE0-BF38-2053E2C49D33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5AE448-D6B7-430E-B68C-5B7076775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6D88DC-1982-4A91-98B4-7F069C78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4E96-8773-4A6D-ABA6-7987D4ABE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42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FFE76-DAFF-4DCA-A6C7-0BCA9DDCC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D6E30E2-859F-4140-8994-EBA8B2B95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330CEB-5972-453B-88DC-81F11D6A7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FB83-E7A1-4CE0-BF38-2053E2C49D33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1D64B7-1A8A-4694-BCB5-A2DBD79FE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863431-ED79-4414-B3E1-2695EC6F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4E96-8773-4A6D-ABA6-7987D4ABE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31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52013B6-DDAA-47DB-9A9A-00900DBA0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5B8938A-EE69-4CAD-852A-C42FFD33D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111449-141B-4427-B36E-016790E62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FB83-E7A1-4CE0-BF38-2053E2C49D33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D07C4A-4BD4-4864-8B3D-74EC1B596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B2E961-A82A-4D06-BFB0-6483EF071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4E96-8773-4A6D-ABA6-7987D4ABE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73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089269-9107-465C-BFFF-608C20C7A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450A46-9BE4-4E5B-AECA-BD982B735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977BF6-7D71-40B3-B7E5-30A0CEF6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FB83-E7A1-4CE0-BF38-2053E2C49D33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6B5E27-2413-41E1-BB4B-1F8A03062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A9C675-ADE0-4CE4-B104-898202FF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4E96-8773-4A6D-ABA6-7987D4ABE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02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3D310-47F3-4A37-9D8E-68691831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CDA77E2-6A8C-4792-A2A5-D29EEC0BE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633646-6F6D-4600-A308-EB48BE6F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FB83-E7A1-4CE0-BF38-2053E2C49D33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2CB037-A044-40B7-9047-E5A71B7A5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7E6E76-C4D5-4B63-BE0C-3FE26FE6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4E96-8773-4A6D-ABA6-7987D4ABE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23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560C69-AB44-4A18-BF4B-84061A7E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C95860-6E86-460D-AECE-626B399E2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0D1B38E-BCB4-4632-B029-4BD5D085F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4E46B3-2B8D-4CEC-B895-B3B9D54BA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FB83-E7A1-4CE0-BF38-2053E2C49D33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DBCBDB-4F0C-4006-8406-1E1BE034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2AA0A3-005F-4B2C-B903-80867C6FA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4E96-8773-4A6D-ABA6-7987D4ABE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30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15F4F2-F14F-457C-8086-AA78EC0F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72CD963-2664-40E2-BBC0-213BA4F6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7BB3A7F-1D73-436B-8049-9DA08025F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24F6737-F33E-472C-8E56-E62AAF1A5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28AD044-4614-4B3A-9C11-72A5733A4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FE751B7-0F17-4EF6-B070-8E5B1A0F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FB83-E7A1-4CE0-BF38-2053E2C49D33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4114363-484B-47B4-9344-D1ED1698C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E0C3F1F-AC83-4175-8205-F6AA5535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4E96-8773-4A6D-ABA6-7987D4ABE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58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D412E9-3BE8-4869-AA0B-16476AF02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F16A7B6-191F-4829-839E-A0144AB6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FB83-E7A1-4CE0-BF38-2053E2C49D33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CB64A5-A7F9-4EB0-8462-541986F7A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A53AB71-D917-477B-A7D4-1BBD1384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4E96-8773-4A6D-ABA6-7987D4ABE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97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9B4C9E9-BC9E-4B43-8288-1D353579C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FB83-E7A1-4CE0-BF38-2053E2C49D33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206B932-FAFF-41B1-B727-A1A873B17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AA8BC5-7A0A-43F4-B511-B4709621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4E96-8773-4A6D-ABA6-7987D4ABE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66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3527EB-4313-4578-99CD-90F602576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E231C9-DFB0-4F7C-94C7-7577BB5CD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5048C47-88CC-4B70-832B-E17E664D6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C665EF-3E12-457D-A299-5EDB420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FB83-E7A1-4CE0-BF38-2053E2C49D33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3EE17E-B760-419C-A25D-3010C4B8B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E20C2A-7BDF-4EED-A0C1-6B7095E6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4E96-8773-4A6D-ABA6-7987D4ABE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18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588AD-705D-4B74-95C7-3786CD68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2637737-0D03-41DE-961B-D06268967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B34A92F-77E0-4AAE-8274-E134BF4E6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9E6A30E-E140-46E6-AC18-D065AEF56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FB83-E7A1-4CE0-BF38-2053E2C49D33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D63BE77-A97E-440F-A1BD-E44CC989E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08D803-68A0-4E42-A09B-61E9A714B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4E96-8773-4A6D-ABA6-7987D4ABE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63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2720A49C-ED03-44E4-895A-06C9C5B5A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488E109-CEED-44B5-A1C2-59B646E39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4DB599-20C8-4816-9757-9C5D1DEF7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8FB83-E7A1-4CE0-BF38-2053E2C49D33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108E24-2FE0-41E5-8BE6-A0B7D77FC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05E6D3-462F-454D-B4D3-534FE5F60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A4E96-8773-4A6D-ABA6-7987D4ABE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01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64A6B80-1469-4E31-A281-C4240782CB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r="-1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4007104-43A0-46B0-8037-F209406B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"/>
            <a:ext cx="4639056" cy="2305859"/>
          </a:xfrm>
        </p:spPr>
        <p:txBody>
          <a:bodyPr>
            <a:normAutofit/>
          </a:bodyPr>
          <a:lstStyle/>
          <a:p>
            <a:pPr algn="ctr"/>
            <a:r>
              <a:rPr lang="cs-CZ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Émile</a:t>
            </a:r>
            <a:r>
              <a:rPr lang="cs-CZ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Verhaeren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C53990-B0BD-4802-8E96-BC81A1B25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38400"/>
            <a:ext cx="4300397" cy="3785419"/>
          </a:xfrm>
        </p:spPr>
        <p:txBody>
          <a:bodyPr>
            <a:no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 à Saint-Amand dans la province d'Anvers, le 21 mai 1855 et mort (accidentellement) à Rouen le 27 novembre 1916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Grand lyrique des Flandres »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grand Barbare doux »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30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AB225BA-7412-4605-8E8D-5AED2BF56A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F623E0-EC19-4B5F-A4F4-F1AB64D94C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6" b="3197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4BB9CD-970D-4FE5-B4E3-D651735BF4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0D6276-8D53-4DDA-A15A-90E0831F6D6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195574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150C7-96FB-4EB9-BDF9-212535A608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808342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456748-B852-4D4F-B7B5-78B37A02F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2955"/>
            <a:ext cx="12192000" cy="2552091"/>
          </a:xfrm>
        </p:spPr>
        <p:txBody>
          <a:bodyPr anchor="ctr">
            <a:noAutofit/>
          </a:bodyPr>
          <a:lstStyle/>
          <a:p>
            <a:r>
              <a:rPr lang="fr-F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Le but immédiat du poète est …de s’exprimer ; le but médiat d’atteindre le beau » </a:t>
            </a:r>
            <a:endParaRPr lang="en-GB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220C1AB-C35E-4200-B879-C39B1BD98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0364" y="5233182"/>
            <a:ext cx="7891272" cy="816355"/>
          </a:xfrm>
          <a:ln>
            <a:noFill/>
          </a:ln>
        </p:spPr>
        <p:txBody>
          <a:bodyPr>
            <a:noAutofit/>
          </a:bodyPr>
          <a:lstStyle/>
          <a:p>
            <a:r>
              <a:rPr lang="cs-CZ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Émile</a:t>
            </a:r>
            <a:r>
              <a:rPr lang="cs-CZ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Verhaeren</a:t>
            </a:r>
            <a:endParaRPr lang="en-GB" sz="6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00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A9F450E-96DB-4EE6-87A1-792A0F96A4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3" b="15571"/>
          <a:stretch/>
        </p:blipFill>
        <p:spPr>
          <a:xfrm>
            <a:off x="0" y="-11422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ADB6D527-293C-404B-B1BD-5E8E2974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3950"/>
            <a:ext cx="5711687" cy="1342754"/>
          </a:xfrm>
        </p:spPr>
        <p:txBody>
          <a:bodyPr>
            <a:noAutofit/>
          </a:bodyPr>
          <a:lstStyle/>
          <a:p>
            <a:pPr algn="ctr"/>
            <a:r>
              <a:rPr lang="cs-CZ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mile Verhaeren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D76776-6C40-47C7-B17A-4F1433125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17573"/>
            <a:ext cx="6017172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Le monde est fait avec des astres et des hommes »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259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2DC5494-C133-4DFF-85B0-D7C6B98C46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5A3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5256045A-EB16-41A2-9D2B-0A4CF982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Flamandes, 1883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7E803A-34EC-4800-9C00-7756F0B18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poèmes réalistes-naturalistes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recueil consacré à son pays natal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52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07EFB5A-F63C-44BC-817A-7228C555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" b="3"/>
          <a:stretch/>
        </p:blipFill>
        <p:spPr>
          <a:xfrm>
            <a:off x="7556409" y="640082"/>
            <a:ext cx="3995928" cy="5577837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0EF9C71-EC9F-4BF9-85FE-BD9E4C05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629266"/>
            <a:ext cx="7094743" cy="1676603"/>
          </a:xfrm>
        </p:spPr>
        <p:txBody>
          <a:bodyPr>
            <a:no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Recueils de la douleur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AAA9CE-2AAA-45AC-A1CB-A825F9223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poèmes symbolistes au ton lugubre </a:t>
            </a:r>
          </a:p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Moines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1886</a:t>
            </a:r>
          </a:p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Soirs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1887</a:t>
            </a:r>
          </a:p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Débâcles,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1888</a:t>
            </a:r>
          </a:p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Flambeaux noirs, 1891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08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E20FA99-AAAC-4AF3-9FAE-707420324F1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8B7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C05078-F2EE-4D2F-AA30-94A505328B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r="12348" b="-1"/>
          <a:stretch/>
        </p:blipFill>
        <p:spPr>
          <a:xfrm>
            <a:off x="8205634" y="722376"/>
            <a:ext cx="3337560" cy="5413248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6E694A9-47C8-4D44-B2CC-8DC10C92D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422849" cy="1676603"/>
          </a:xfrm>
        </p:spPr>
        <p:txBody>
          <a:bodyPr>
            <a:norm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Recueils de l’amour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71E322-2BFA-437B-A489-907FCEFD7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6422848" cy="3785419"/>
          </a:xfrm>
        </p:spPr>
        <p:txBody>
          <a:bodyPr>
            <a:normAutofit/>
          </a:bodyPr>
          <a:lstStyle/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Heures claires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1896</a:t>
            </a:r>
          </a:p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Heures d'après-midi,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1905</a:t>
            </a:r>
          </a:p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Heures du soir,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1911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90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2868A70-DE6A-4347-B287-F69C2C40D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912" y="0"/>
            <a:ext cx="2714625" cy="4071938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B8DEAF0-B85F-4A91-AA5D-E28B46742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44848"/>
            <a:ext cx="2967990" cy="4307205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657358D-CCD9-4E98-BCF7-20DCD672A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365125"/>
            <a:ext cx="8386762" cy="1325563"/>
          </a:xfrm>
        </p:spPr>
        <p:txBody>
          <a:bodyPr>
            <a:norm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Recueils de la ville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B34FFE-412B-4C00-BF22-34CD07504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5406"/>
            <a:ext cx="6096000" cy="4065986"/>
          </a:xfrm>
        </p:spPr>
        <p:txBody>
          <a:bodyPr anchor="t">
            <a:normAutofit/>
          </a:bodyPr>
          <a:lstStyle/>
          <a:p>
            <a:r>
              <a:rPr lang="fr-FR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Campagnes hallucinées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1893</a:t>
            </a:r>
          </a:p>
          <a:p>
            <a:pPr marL="0" indent="0">
              <a:buNone/>
            </a:pPr>
            <a:endParaRPr lang="fr-F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Villes tentaculaires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1895</a:t>
            </a:r>
          </a:p>
          <a:p>
            <a:pPr marL="0" indent="0">
              <a:buNone/>
            </a:pPr>
            <a:endParaRPr lang="fr-F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Villages illusoires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1895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793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126</Words>
  <Application>Microsoft Office PowerPoint</Application>
  <PresentationFormat>Širokoúhlá obrazovka</PresentationFormat>
  <Paragraphs>27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Motiv Office</vt:lpstr>
      <vt:lpstr>Émile Verhaeren</vt:lpstr>
      <vt:lpstr>« Le but immédiat du poète est …de s’exprimer ; le but médiat d’atteindre le beau » </vt:lpstr>
      <vt:lpstr>Émile Verhaeren</vt:lpstr>
      <vt:lpstr>Les Flamandes, 1883</vt:lpstr>
      <vt:lpstr>Recueils de la douleur</vt:lpstr>
      <vt:lpstr>Recueils de l’amour</vt:lpstr>
      <vt:lpstr>Recueils de la ville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Le but immédiat du poète est …de s’exprimer ; le but médiat d’atteindre le beau » </dc:title>
  <dc:creator>Vojtěch Šarše</dc:creator>
  <cp:lastModifiedBy>Vojtěch Šarše</cp:lastModifiedBy>
  <cp:revision>5</cp:revision>
  <dcterms:created xsi:type="dcterms:W3CDTF">2017-10-22T06:10:44Z</dcterms:created>
  <dcterms:modified xsi:type="dcterms:W3CDTF">2017-10-23T04:06:22Z</dcterms:modified>
</cp:coreProperties>
</file>