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54" d="100"/>
          <a:sy n="54" d="100"/>
        </p:scale>
        <p:origin x="-5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D095D-6575-430C-9FEE-7D93B7DB1B8C}" type="datetimeFigureOut">
              <a:rPr lang="cs-CZ" smtClean="0"/>
              <a:pPr/>
              <a:t>22.12.2016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D095D-6575-430C-9FEE-7D93B7DB1B8C}" type="datetimeFigureOut">
              <a:rPr lang="cs-CZ" smtClean="0"/>
              <a:pPr/>
              <a:t>22.12.2016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5C496-EF68-481A-A9CF-3ABEE7D842B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PRÁVO 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Osmý seminář </a:t>
            </a:r>
            <a:r>
              <a:rPr lang="cs-CZ" dirty="0" smtClean="0"/>
              <a:t>–</a:t>
            </a:r>
            <a:r>
              <a:rPr lang="cs-CZ" sz="2800" dirty="0" smtClean="0"/>
              <a:t> </a:t>
            </a:r>
            <a:r>
              <a:rPr lang="cs-CZ" sz="2400" b="1" dirty="0" smtClean="0"/>
              <a:t>Právní subjektivita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PRÁVO I </a:t>
            </a:r>
            <a:r>
              <a:rPr lang="cs-CZ" b="1" dirty="0"/>
              <a:t>–  </a:t>
            </a:r>
            <a:r>
              <a:rPr lang="cs-CZ" sz="3600" b="1" dirty="0" smtClean="0"/>
              <a:t>právní  subjektivita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Právní subjektivita</a:t>
            </a:r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Způsobilost k právům a povinnostem</a:t>
            </a:r>
          </a:p>
          <a:p>
            <a:pPr marL="514350" indent="-514350">
              <a:buAutoNum type="alphaLcParenR"/>
            </a:pP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Způsobilost k právnímu jednání (k právním úkonům) = svéprávnost </a:t>
            </a:r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48490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PRÁVO I </a:t>
            </a:r>
            <a:r>
              <a:rPr lang="cs-CZ" b="1" dirty="0"/>
              <a:t>–  </a:t>
            </a:r>
            <a:r>
              <a:rPr lang="cs-CZ" b="1" dirty="0" smtClean="0"/>
              <a:t>subjekty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lphaLcParenR"/>
            </a:pPr>
            <a:r>
              <a:rPr lang="cs-CZ" dirty="0" smtClean="0"/>
              <a:t>Fyzické osoby</a:t>
            </a:r>
          </a:p>
          <a:p>
            <a:pPr marL="514350" indent="-514350">
              <a:buAutoNum type="alphaLcParenR"/>
            </a:pP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Právnické osoby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Korporace</a:t>
            </a:r>
          </a:p>
          <a:p>
            <a:endParaRPr lang="cs-CZ" dirty="0" smtClean="0"/>
          </a:p>
          <a:p>
            <a:r>
              <a:rPr lang="cs-CZ" dirty="0" smtClean="0"/>
              <a:t>Nadace</a:t>
            </a:r>
          </a:p>
          <a:p>
            <a:endParaRPr lang="cs-CZ" dirty="0" smtClean="0"/>
          </a:p>
          <a:p>
            <a:r>
              <a:rPr lang="cs-CZ" dirty="0"/>
              <a:t>S</a:t>
            </a:r>
            <a:r>
              <a:rPr lang="cs-CZ" dirty="0" smtClean="0"/>
              <a:t>tát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0272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I </a:t>
            </a:r>
            <a:r>
              <a:rPr lang="cs-CZ" b="1" dirty="0"/>
              <a:t>–  </a:t>
            </a:r>
            <a:r>
              <a:rPr lang="cs-CZ" b="1" dirty="0" smtClean="0"/>
              <a:t>AKTY APLIKACE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 smtClean="0"/>
              <a:t>Regulace chování </a:t>
            </a:r>
            <a:r>
              <a:rPr lang="cs-CZ" dirty="0" err="1" smtClean="0"/>
              <a:t>contra</a:t>
            </a:r>
            <a:r>
              <a:rPr lang="cs-CZ" dirty="0" smtClean="0"/>
              <a:t> legem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Orgány veřejné moci vydávají na základě pravomoci a kompetence individuální právní akty –  akty aplikace práva (rozhodnutí)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Proces rozhodování:</a:t>
            </a:r>
          </a:p>
          <a:p>
            <a:pPr marL="514350" indent="-514350" algn="just">
              <a:buAutoNum type="alphaLcParenR"/>
            </a:pPr>
            <a:r>
              <a:rPr lang="cs-CZ" dirty="0" err="1" smtClean="0"/>
              <a:t>Questio</a:t>
            </a:r>
            <a:r>
              <a:rPr lang="cs-CZ" dirty="0" smtClean="0"/>
              <a:t> facti</a:t>
            </a:r>
          </a:p>
          <a:p>
            <a:pPr marL="514350" indent="-514350" algn="just">
              <a:buAutoNum type="alphaLcParenR"/>
            </a:pPr>
            <a:r>
              <a:rPr lang="cs-CZ" dirty="0" err="1" smtClean="0"/>
              <a:t>Questio</a:t>
            </a:r>
            <a:r>
              <a:rPr lang="cs-CZ" dirty="0" smtClean="0"/>
              <a:t> </a:t>
            </a:r>
            <a:r>
              <a:rPr lang="cs-CZ" dirty="0" err="1" smtClean="0"/>
              <a:t>iuris</a:t>
            </a:r>
            <a:r>
              <a:rPr lang="cs-CZ" dirty="0" smtClean="0"/>
              <a:t> </a:t>
            </a:r>
          </a:p>
          <a:p>
            <a:pPr marL="514350" indent="-514350" algn="just">
              <a:buAutoNum type="alphaLcParenR"/>
            </a:pPr>
            <a:r>
              <a:rPr lang="cs-CZ" dirty="0" smtClean="0"/>
              <a:t>Vydání rozhodnutí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Druhy rozhodnutí:</a:t>
            </a:r>
          </a:p>
          <a:p>
            <a:pPr marL="514350" indent="-514350" algn="just">
              <a:buAutoNum type="alphaLcParenR"/>
            </a:pPr>
            <a:r>
              <a:rPr lang="cs-CZ" dirty="0" smtClean="0"/>
              <a:t>Meritorní a procesní</a:t>
            </a:r>
          </a:p>
          <a:p>
            <a:pPr marL="514350" indent="-514350" algn="just">
              <a:buAutoNum type="alphaLcParenR"/>
            </a:pPr>
            <a:r>
              <a:rPr lang="cs-CZ" dirty="0" smtClean="0"/>
              <a:t>Konstitutivní a deklaratorní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Účinnost rozhodnutí, právní moc (závaznost</a:t>
            </a:r>
            <a:r>
              <a:rPr lang="cs-CZ" smtClean="0"/>
              <a:t>, nezměnitelnost) </a:t>
            </a:r>
            <a:r>
              <a:rPr lang="cs-CZ" dirty="0" smtClean="0"/>
              <a:t>a vykonatelnost</a:t>
            </a:r>
          </a:p>
          <a:p>
            <a:pPr marL="514350" indent="-514350" algn="just">
              <a:buAutoNum type="alphaLcParenR"/>
            </a:pPr>
            <a:endParaRPr lang="cs-CZ" dirty="0" smtClean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101881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</TotalTime>
  <Words>101</Words>
  <Application>Microsoft Office PowerPoint</Application>
  <PresentationFormat>Předvádění na obrazovce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PRÁVO I</vt:lpstr>
      <vt:lpstr>PRÁVO I –  právní  subjektivita</vt:lpstr>
      <vt:lpstr>PRÁVO I –  subjekty práv</vt:lpstr>
      <vt:lpstr>PRÁVO I –  AKTY APLIKACE PRÁVA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Šmejkal</dc:creator>
  <cp:lastModifiedBy>Smejkal</cp:lastModifiedBy>
  <cp:revision>86</cp:revision>
  <dcterms:created xsi:type="dcterms:W3CDTF">2015-10-04T18:04:49Z</dcterms:created>
  <dcterms:modified xsi:type="dcterms:W3CDTF">2016-12-22T09:47:59Z</dcterms:modified>
</cp:coreProperties>
</file>