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74" r:id="rId2"/>
    <p:sldId id="256" r:id="rId3"/>
    <p:sldId id="257" r:id="rId4"/>
    <p:sldId id="262" r:id="rId5"/>
    <p:sldId id="273" r:id="rId6"/>
    <p:sldId id="258" r:id="rId7"/>
    <p:sldId id="272" r:id="rId8"/>
    <p:sldId id="259" r:id="rId9"/>
    <p:sldId id="260" r:id="rId10"/>
    <p:sldId id="261" r:id="rId11"/>
    <p:sldId id="269" r:id="rId12"/>
    <p:sldId id="266" r:id="rId13"/>
    <p:sldId id="270" r:id="rId14"/>
    <p:sldId id="265" r:id="rId15"/>
    <p:sldId id="268" r:id="rId16"/>
    <p:sldId id="263" r:id="rId17"/>
    <p:sldId id="264" r:id="rId18"/>
    <p:sldId id="267" r:id="rId19"/>
    <p:sldId id="271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F18C-D0F7-41E6-8354-4A34B467653C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E1AB-E337-4F06-B592-AAE44F1C0DB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F18C-D0F7-41E6-8354-4A34B467653C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E1AB-E337-4F06-B592-AAE44F1C0D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F18C-D0F7-41E6-8354-4A34B467653C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E1AB-E337-4F06-B592-AAE44F1C0D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F18C-D0F7-41E6-8354-4A34B467653C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E1AB-E337-4F06-B592-AAE44F1C0D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F18C-D0F7-41E6-8354-4A34B467653C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E1AB-E337-4F06-B592-AAE44F1C0DB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F18C-D0F7-41E6-8354-4A34B467653C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E1AB-E337-4F06-B592-AAE44F1C0D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F18C-D0F7-41E6-8354-4A34B467653C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E1AB-E337-4F06-B592-AAE44F1C0D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F18C-D0F7-41E6-8354-4A34B467653C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8DE1AB-E337-4F06-B592-AAE44F1C0DB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F18C-D0F7-41E6-8354-4A34B467653C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E1AB-E337-4F06-B592-AAE44F1C0D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F18C-D0F7-41E6-8354-4A34B467653C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D8DE1AB-E337-4F06-B592-AAE44F1C0D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3A7F18C-D0F7-41E6-8354-4A34B467653C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E1AB-E337-4F06-B592-AAE44F1C0D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3A7F18C-D0F7-41E6-8354-4A34B467653C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D8DE1AB-E337-4F06-B592-AAE44F1C0DB6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 algn="ctr">
              <a:lnSpc>
                <a:spcPct val="150000"/>
              </a:lnSpc>
              <a:buNone/>
            </a:pPr>
            <a:r>
              <a:rPr lang="en-US" sz="5400" b="1" i="1" dirty="0" err="1">
                <a:latin typeface="Footlight MT Light" panose="0204060206030A020304" pitchFamily="18" charset="0"/>
              </a:rPr>
              <a:t>Mikalojus</a:t>
            </a:r>
            <a:r>
              <a:rPr lang="en-US" sz="5400" b="1" i="1" dirty="0">
                <a:latin typeface="Footlight MT Light" panose="0204060206030A020304" pitchFamily="18" charset="0"/>
              </a:rPr>
              <a:t> </a:t>
            </a:r>
            <a:r>
              <a:rPr lang="en-US" sz="5400" b="1" i="1" dirty="0" err="1">
                <a:latin typeface="Footlight MT Light" panose="0204060206030A020304" pitchFamily="18" charset="0"/>
              </a:rPr>
              <a:t>Konstantinas</a:t>
            </a:r>
            <a:r>
              <a:rPr lang="en-US" sz="5400" b="1" i="1" dirty="0">
                <a:latin typeface="Footlight MT Light" panose="0204060206030A020304" pitchFamily="18" charset="0"/>
              </a:rPr>
              <a:t> </a:t>
            </a:r>
            <a:r>
              <a:rPr lang="lt-LT" sz="8800" b="1" i="1" dirty="0">
                <a:latin typeface="Footlight MT Light" panose="0204060206030A020304" pitchFamily="18" charset="0"/>
              </a:rPr>
              <a:t>Č</a:t>
            </a:r>
            <a:r>
              <a:rPr lang="en-US" sz="8800" b="1" i="1" dirty="0" err="1">
                <a:latin typeface="Footlight MT Light" panose="0204060206030A020304" pitchFamily="18" charset="0"/>
              </a:rPr>
              <a:t>iurlionis</a:t>
            </a:r>
            <a:endParaRPr lang="cs-CZ" sz="8800" i="1" dirty="0"/>
          </a:p>
        </p:txBody>
      </p:sp>
    </p:spTree>
    <p:extLst>
      <p:ext uri="{BB962C8B-B14F-4D97-AF65-F5344CB8AC3E}">
        <p14:creationId xmlns:p14="http://schemas.microsoft.com/office/powerpoint/2010/main" val="76451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57" y="1268760"/>
            <a:ext cx="3353209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92696"/>
            <a:ext cx="462687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1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908720"/>
            <a:ext cx="698990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84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 smtClean="0"/>
              <a:t/>
            </a:r>
            <a:br>
              <a:rPr lang="lt-LT" b="1" dirty="0" smtClean="0"/>
            </a:br>
            <a:r>
              <a:rPr lang="lt-LT" b="1" dirty="0" smtClean="0"/>
              <a:t>RAMYBĖ</a:t>
            </a:r>
            <a:br>
              <a:rPr lang="lt-LT" b="1" dirty="0" smtClean="0"/>
            </a:br>
            <a:r>
              <a:rPr lang="lt-LT" sz="2200" i="1" dirty="0" smtClean="0"/>
              <a:t>Popierius, pastelė, anglis (?). 1904 / 5, Varšuva</a:t>
            </a:r>
            <a:br>
              <a:rPr lang="lt-LT" sz="2200" i="1" dirty="0" smtClean="0"/>
            </a:br>
            <a:r>
              <a:rPr lang="en-US" sz="2200" b="1" dirty="0" smtClean="0"/>
              <a:t>SERENITY</a:t>
            </a:r>
            <a:r>
              <a:rPr lang="lt-LT" sz="2200" b="1" dirty="0" smtClean="0"/>
              <a:t> </a:t>
            </a:r>
            <a:r>
              <a:rPr lang="en-US" sz="2200" dirty="0" smtClean="0"/>
              <a:t>Pastel, charcoal (?) on paper. 1904 / 5, Warsaw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lt-LT" dirty="0" smtClean="0"/>
              <a:t/>
            </a:r>
            <a:br>
              <a:rPr lang="lt-LT" dirty="0" smtClean="0"/>
            </a:br>
            <a:endParaRPr lang="cs-CZ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484784"/>
            <a:ext cx="7184718" cy="517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7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908720"/>
            <a:ext cx="7128792" cy="474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22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 smtClean="0"/>
              <a:t/>
            </a:r>
            <a:br>
              <a:rPr lang="lt-LT" b="1" dirty="0" smtClean="0"/>
            </a:br>
            <a:r>
              <a:rPr lang="cs-CZ" b="1" dirty="0" smtClean="0"/>
              <a:t>FINALE</a:t>
            </a:r>
            <a:r>
              <a:rPr lang="lt-LT" b="1" dirty="0" smtClean="0"/>
              <a:t/>
            </a:r>
            <a:br>
              <a:rPr lang="lt-LT" b="1" dirty="0" smtClean="0"/>
            </a:br>
            <a:r>
              <a:rPr lang="cs-CZ" sz="2200" dirty="0" smtClean="0"/>
              <a:t>Iš ciklo </a:t>
            </a:r>
            <a:r>
              <a:rPr lang="cs-CZ" sz="2200" i="1" dirty="0" smtClean="0"/>
              <a:t>SONATA V (Jūros sonata)</a:t>
            </a:r>
            <a:r>
              <a:rPr lang="lt-LT" sz="2200" i="1" dirty="0" smtClean="0"/>
              <a:t>. </a:t>
            </a:r>
            <a:r>
              <a:rPr lang="cs-CZ" sz="2200" i="1" dirty="0" smtClean="0"/>
              <a:t>Popierius, tempera. 1908.</a:t>
            </a:r>
            <a:br>
              <a:rPr lang="cs-CZ" sz="2200" i="1" dirty="0" smtClean="0"/>
            </a:br>
            <a:r>
              <a:rPr lang="cs-CZ" sz="2200" b="1" dirty="0" smtClean="0"/>
              <a:t>FINALE</a:t>
            </a:r>
            <a:r>
              <a:rPr lang="lt-LT" sz="2200" b="1" dirty="0" smtClean="0"/>
              <a:t>. </a:t>
            </a:r>
            <a:r>
              <a:rPr lang="cs-CZ" sz="2200" dirty="0" smtClean="0"/>
              <a:t>Tempera on paper. 1908.</a:t>
            </a:r>
            <a:r>
              <a:rPr lang="lt-LT" sz="2200" dirty="0" smtClean="0"/>
              <a:t> </a:t>
            </a:r>
            <a:r>
              <a:rPr lang="cs-CZ" sz="2200" dirty="0" smtClean="0"/>
              <a:t>From cycle </a:t>
            </a:r>
            <a:r>
              <a:rPr lang="cs-CZ" sz="2200" i="1" dirty="0" smtClean="0"/>
              <a:t>SONATA V (Sonata of the Sea)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lt-LT" b="1" dirty="0" smtClean="0"/>
              <a:t/>
            </a:r>
            <a:br>
              <a:rPr lang="lt-LT" b="1" dirty="0" smtClean="0"/>
            </a:br>
            <a:endParaRPr lang="cs-CZ" sz="22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1268760"/>
            <a:ext cx="4832697" cy="545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6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PASAKA (PILIES PASAKA)</a:t>
            </a:r>
            <a:br>
              <a:rPr lang="en-US" b="1" dirty="0" smtClean="0"/>
            </a:br>
            <a:r>
              <a:rPr lang="en-US" sz="2200" i="1" dirty="0" err="1" smtClean="0"/>
              <a:t>Popierius</a:t>
            </a:r>
            <a:r>
              <a:rPr lang="en-US" sz="2200" i="1" dirty="0" smtClean="0"/>
              <a:t>, tempera. 1909.</a:t>
            </a:r>
            <a:br>
              <a:rPr lang="en-US" sz="2200" i="1" dirty="0" smtClean="0"/>
            </a:br>
            <a:r>
              <a:rPr lang="en-US" sz="2200" b="1" dirty="0" smtClean="0"/>
              <a:t>FAIRY TALE (CASTLE FAIRY TALE)</a:t>
            </a:r>
            <a:r>
              <a:rPr lang="lt-LT" sz="2200" b="1" dirty="0" smtClean="0"/>
              <a:t>. </a:t>
            </a:r>
            <a:r>
              <a:rPr lang="en-US" sz="2200" dirty="0" smtClean="0"/>
              <a:t>Tempera on cardboard. 1909</a:t>
            </a:r>
            <a:r>
              <a:rPr lang="en-US" dirty="0" smtClean="0"/>
              <a:t/>
            </a:r>
            <a:br>
              <a:rPr lang="en-US" dirty="0" smtClean="0"/>
            </a:br>
            <a:endParaRPr lang="cs-CZ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268760"/>
            <a:ext cx="7200800" cy="530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54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052" y="274638"/>
            <a:ext cx="831189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 smtClean="0"/>
              <a:t>PASAKA (KARALIŲ PASAKA)</a:t>
            </a:r>
            <a:br>
              <a:rPr lang="lt-LT" b="1" dirty="0" smtClean="0"/>
            </a:br>
            <a:r>
              <a:rPr lang="lt-LT" sz="2200" i="1" dirty="0" smtClean="0"/>
              <a:t>Drobė, tempera. 1909</a:t>
            </a:r>
            <a:r>
              <a:rPr lang="lt-LT" sz="2200" dirty="0" smtClean="0"/>
              <a:t/>
            </a:r>
            <a:br>
              <a:rPr lang="lt-LT" sz="2200" dirty="0" smtClean="0"/>
            </a:br>
            <a:r>
              <a:rPr lang="lt-LT" sz="2200" b="1" dirty="0" smtClean="0"/>
              <a:t>FAIRY TALE (FAIRY TALE OF KINGS). </a:t>
            </a:r>
            <a:r>
              <a:rPr lang="lt-LT" sz="2200" dirty="0" smtClean="0"/>
              <a:t>Tempera on canvas. 1909 </a:t>
            </a:r>
            <a:br>
              <a:rPr lang="lt-LT" sz="2200" dirty="0" smtClean="0"/>
            </a:br>
            <a:endParaRPr lang="cs-CZ" sz="2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51248"/>
            <a:ext cx="5585289" cy="523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73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 smtClean="0"/>
              <a:t>Rex. </a:t>
            </a:r>
            <a:r>
              <a:rPr lang="lt-LT" sz="2000" i="1" dirty="0" smtClean="0"/>
              <a:t>1909</a:t>
            </a:r>
            <a:r>
              <a:rPr lang="lt-LT" dirty="0" smtClean="0"/>
              <a:t> </a:t>
            </a:r>
            <a:br>
              <a:rPr lang="lt-LT" dirty="0" smtClean="0"/>
            </a:br>
            <a:endParaRPr lang="cs-CZ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36712"/>
            <a:ext cx="5015458" cy="563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11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 smtClean="0"/>
              <a:t>Muzeum M.K. Čiurlionise v Kaunasu</a:t>
            </a:r>
            <a:endParaRPr lang="cs-CZ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1869176"/>
            <a:ext cx="6195521" cy="414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17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467544" y="6021287"/>
            <a:ext cx="2592288" cy="516737"/>
          </a:xfrm>
        </p:spPr>
        <p:txBody>
          <a:bodyPr>
            <a:normAutofit/>
          </a:bodyPr>
          <a:lstStyle/>
          <a:p>
            <a:r>
              <a:rPr lang="cs-CZ" sz="1800" dirty="0"/>
              <a:t>http://ciurlionis.eu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4519308" cy="338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56992"/>
            <a:ext cx="4760004" cy="316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80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Mikalojus</a:t>
            </a:r>
            <a:r>
              <a:rPr lang="en-US" dirty="0" smtClean="0"/>
              <a:t> </a:t>
            </a:r>
            <a:r>
              <a:rPr lang="en-US" dirty="0" err="1" smtClean="0"/>
              <a:t>Konstantinas</a:t>
            </a:r>
            <a:r>
              <a:rPr lang="en-US" dirty="0" smtClean="0"/>
              <a:t> </a:t>
            </a:r>
            <a:r>
              <a:rPr lang="lt-LT" dirty="0" smtClean="0"/>
              <a:t>Č</a:t>
            </a:r>
            <a:r>
              <a:rPr lang="en-US" dirty="0" err="1" smtClean="0"/>
              <a:t>iurlionis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28800"/>
            <a:ext cx="3168351" cy="486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24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61597"/>
            <a:ext cx="6669652" cy="488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62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274080" cy="518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41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3600" dirty="0" smtClean="0"/>
              <a:t>S kamaradem </a:t>
            </a:r>
            <a:r>
              <a:rPr lang="cs-CZ" sz="3600" dirty="0" smtClean="0"/>
              <a:t>Eugeniusz</a:t>
            </a:r>
            <a:r>
              <a:rPr lang="lt-LT" sz="3600" dirty="0" smtClean="0"/>
              <a:t>em</a:t>
            </a:r>
            <a:r>
              <a:rPr lang="cs-CZ" sz="3600" dirty="0" smtClean="0"/>
              <a:t> Morawsk</a:t>
            </a:r>
            <a:r>
              <a:rPr lang="lt-LT" sz="3600" dirty="0" smtClean="0"/>
              <a:t>y</a:t>
            </a:r>
            <a:r>
              <a:rPr lang="cs-CZ" sz="3600" dirty="0" smtClean="0"/>
              <a:t>s</a:t>
            </a:r>
            <a:r>
              <a:rPr lang="lt-LT" sz="3600" dirty="0" smtClean="0"/>
              <a:t>em </a:t>
            </a:r>
            <a:r>
              <a:rPr lang="cs-CZ" sz="3600" dirty="0" smtClean="0"/>
              <a:t> </a:t>
            </a:r>
            <a:endParaRPr lang="cs-CZ" sz="36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3672408" cy="519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633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5515775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t-LT" sz="4000" dirty="0" smtClean="0"/>
              <a:t/>
            </a:r>
            <a:br>
              <a:rPr lang="lt-LT" sz="4000" dirty="0" smtClean="0"/>
            </a:br>
            <a:r>
              <a:rPr lang="lt-LT" sz="4000" dirty="0"/>
              <a:t/>
            </a:r>
            <a:br>
              <a:rPr lang="lt-LT" sz="4000" dirty="0"/>
            </a:br>
            <a:r>
              <a:rPr lang="lt-LT" sz="3100" dirty="0" smtClean="0"/>
              <a:t>M.K.Čiurlionis a</a:t>
            </a:r>
            <a:r>
              <a:rPr lang="cs-CZ" sz="3100" dirty="0" smtClean="0"/>
              <a:t> </a:t>
            </a:r>
            <a:r>
              <a:rPr lang="cs-CZ" sz="3100" dirty="0"/>
              <a:t>Sofija </a:t>
            </a:r>
            <a:r>
              <a:rPr lang="cs-CZ" sz="3100" dirty="0" smtClean="0"/>
              <a:t>Kymantait</a:t>
            </a:r>
            <a:r>
              <a:rPr lang="lt-LT" sz="3100" dirty="0" smtClean="0"/>
              <a:t>ė</a:t>
            </a:r>
            <a:r>
              <a:rPr lang="cs-CZ" sz="3100" dirty="0" smtClean="0"/>
              <a:t> </a:t>
            </a:r>
            <a:r>
              <a:rPr lang="lt-LT" sz="3100" dirty="0" smtClean="0"/>
              <a:t>1908 </a:t>
            </a:r>
            <a:r>
              <a:rPr lang="cs-CZ" sz="3100" dirty="0" smtClean="0"/>
              <a:t>m</a:t>
            </a:r>
            <a:r>
              <a:rPr lang="lt-LT" sz="3100" dirty="0" smtClean="0"/>
              <a:t>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6152" y="1556792"/>
            <a:ext cx="7467600" cy="4525963"/>
          </a:xfrm>
        </p:spPr>
        <p:txBody>
          <a:bodyPr/>
          <a:lstStyle/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4032448" cy="539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02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1014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Mstislav Valerianovich DOBUZHINSKY (1875-1957)</a:t>
            </a:r>
            <a:br>
              <a:rPr lang="cs-CZ" b="1" dirty="0"/>
            </a:br>
            <a:endParaRPr lang="cs-CZ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22076"/>
            <a:ext cx="3888432" cy="511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636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862" y="836712"/>
            <a:ext cx="3737322" cy="543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06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443655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56992"/>
            <a:ext cx="4340319" cy="288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51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140</TotalTime>
  <Words>44</Words>
  <Application>Microsoft Office PowerPoint</Application>
  <PresentationFormat>On-screen Show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Technic</vt:lpstr>
      <vt:lpstr>PowerPoint Presentation</vt:lpstr>
      <vt:lpstr>Mikalojus Konstantinas Čiurlionis</vt:lpstr>
      <vt:lpstr>PowerPoint Presentation</vt:lpstr>
      <vt:lpstr>PowerPoint Presentation</vt:lpstr>
      <vt:lpstr>S kamaradem Eugeniuszem Morawskysem  </vt:lpstr>
      <vt:lpstr>  M.K.Čiurlionis a Sofija Kymantaitė 1908 m. </vt:lpstr>
      <vt:lpstr>Mstislav Valerianovich DOBUZHINSKY (1875-1957) </vt:lpstr>
      <vt:lpstr>PowerPoint Presentation</vt:lpstr>
      <vt:lpstr>PowerPoint Presentation</vt:lpstr>
      <vt:lpstr>PowerPoint Presentation</vt:lpstr>
      <vt:lpstr>PowerPoint Presentation</vt:lpstr>
      <vt:lpstr> RAMYBĖ Popierius, pastelė, anglis (?). 1904 / 5, Varšuva SERENITY Pastel, charcoal (?) on paper. 1904 / 5, Warsaw  </vt:lpstr>
      <vt:lpstr>PowerPoint Presentation</vt:lpstr>
      <vt:lpstr> FINALE Iš ciklo SONATA V (Jūros sonata). Popierius, tempera. 1908. FINALE. Tempera on paper. 1908. From cycle SONATA V (Sonata of the Sea)  </vt:lpstr>
      <vt:lpstr>PASAKA (PILIES PASAKA) Popierius, tempera. 1909. FAIRY TALE (CASTLE FAIRY TALE). Tempera on cardboard. 1909 </vt:lpstr>
      <vt:lpstr>PASAKA (KARALIŲ PASAKA) Drobė, tempera. 1909 FAIRY TALE (FAIRY TALE OF KINGS). Tempera on canvas. 1909  </vt:lpstr>
      <vt:lpstr>Rex. 1909  </vt:lpstr>
      <vt:lpstr>Muzeum M.K. Čiurlionise v Kaunasu</vt:lpstr>
      <vt:lpstr>http://ciurlionis.eu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Mikalojus Konstantinas Čiurlionis</dc:title>
  <dc:creator>Geda</dc:creator>
  <cp:lastModifiedBy>Geda</cp:lastModifiedBy>
  <cp:revision>22</cp:revision>
  <dcterms:created xsi:type="dcterms:W3CDTF">2015-10-12T19:10:46Z</dcterms:created>
  <dcterms:modified xsi:type="dcterms:W3CDTF">2016-10-31T12:51:14Z</dcterms:modified>
</cp:coreProperties>
</file>