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51"/>
  </p:notesMasterIdLst>
  <p:sldIdLst>
    <p:sldId id="256" r:id="rId5"/>
    <p:sldId id="272" r:id="rId6"/>
    <p:sldId id="337" r:id="rId7"/>
    <p:sldId id="338" r:id="rId8"/>
    <p:sldId id="314" r:id="rId9"/>
    <p:sldId id="313" r:id="rId10"/>
    <p:sldId id="312" r:id="rId11"/>
    <p:sldId id="289" r:id="rId12"/>
    <p:sldId id="290" r:id="rId13"/>
    <p:sldId id="315" r:id="rId14"/>
    <p:sldId id="316" r:id="rId15"/>
    <p:sldId id="317" r:id="rId16"/>
    <p:sldId id="318" r:id="rId17"/>
    <p:sldId id="319" r:id="rId18"/>
    <p:sldId id="320" r:id="rId19"/>
    <p:sldId id="339" r:id="rId20"/>
    <p:sldId id="321" r:id="rId21"/>
    <p:sldId id="322" r:id="rId22"/>
    <p:sldId id="323" r:id="rId23"/>
    <p:sldId id="324" r:id="rId24"/>
    <p:sldId id="325" r:id="rId25"/>
    <p:sldId id="326" r:id="rId26"/>
    <p:sldId id="327" r:id="rId27"/>
    <p:sldId id="328" r:id="rId28"/>
    <p:sldId id="329" r:id="rId29"/>
    <p:sldId id="330" r:id="rId30"/>
    <p:sldId id="331" r:id="rId31"/>
    <p:sldId id="270" r:id="rId32"/>
    <p:sldId id="269" r:id="rId33"/>
    <p:sldId id="271" r:id="rId34"/>
    <p:sldId id="300" r:id="rId35"/>
    <p:sldId id="332" r:id="rId36"/>
    <p:sldId id="273" r:id="rId37"/>
    <p:sldId id="274" r:id="rId38"/>
    <p:sldId id="275" r:id="rId39"/>
    <p:sldId id="276" r:id="rId40"/>
    <p:sldId id="306" r:id="rId41"/>
    <p:sldId id="278" r:id="rId42"/>
    <p:sldId id="299" r:id="rId43"/>
    <p:sldId id="333" r:id="rId44"/>
    <p:sldId id="279" r:id="rId45"/>
    <p:sldId id="334" r:id="rId46"/>
    <p:sldId id="340" r:id="rId47"/>
    <p:sldId id="283" r:id="rId48"/>
    <p:sldId id="303" r:id="rId49"/>
    <p:sldId id="268" r:id="rId50"/>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28C6BB-77EC-4EF8-A5A5-FED32650FE64}" v="9" dt="2024-11-25T16:42:01.91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774" y="84"/>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kub Handrlica" userId="4de104c0-2ec4-4825-a3d5-43e756992fb2" providerId="ADAL" clId="{5128C6BB-77EC-4EF8-A5A5-FED32650FE64}"/>
    <pc:docChg chg="undo custSel addSld delSld modSld">
      <pc:chgData name="Jakub Handrlica" userId="4de104c0-2ec4-4825-a3d5-43e756992fb2" providerId="ADAL" clId="{5128C6BB-77EC-4EF8-A5A5-FED32650FE64}" dt="2024-11-25T17:04:36.258" v="2092" actId="20577"/>
      <pc:docMkLst>
        <pc:docMk/>
      </pc:docMkLst>
      <pc:sldChg chg="modSp mod">
        <pc:chgData name="Jakub Handrlica" userId="4de104c0-2ec4-4825-a3d5-43e756992fb2" providerId="ADAL" clId="{5128C6BB-77EC-4EF8-A5A5-FED32650FE64}" dt="2024-11-25T17:04:36.258" v="2092" actId="20577"/>
        <pc:sldMkLst>
          <pc:docMk/>
          <pc:sldMk cId="0" sldId="256"/>
        </pc:sldMkLst>
        <pc:spChg chg="mod">
          <ac:chgData name="Jakub Handrlica" userId="4de104c0-2ec4-4825-a3d5-43e756992fb2" providerId="ADAL" clId="{5128C6BB-77EC-4EF8-A5A5-FED32650FE64}" dt="2024-11-25T17:04:36.258" v="2092" actId="20577"/>
          <ac:spMkLst>
            <pc:docMk/>
            <pc:sldMk cId="0" sldId="256"/>
            <ac:spMk id="40" creationId="{5CA8492F-E9E9-41F5-B5F0-71602BD6C8B6}"/>
          </ac:spMkLst>
        </pc:spChg>
      </pc:sldChg>
      <pc:sldChg chg="modSp mod">
        <pc:chgData name="Jakub Handrlica" userId="4de104c0-2ec4-4825-a3d5-43e756992fb2" providerId="ADAL" clId="{5128C6BB-77EC-4EF8-A5A5-FED32650FE64}" dt="2024-11-25T16:06:22.665" v="429" actId="20577"/>
        <pc:sldMkLst>
          <pc:docMk/>
          <pc:sldMk cId="2528554067" sldId="273"/>
        </pc:sldMkLst>
        <pc:spChg chg="mod">
          <ac:chgData name="Jakub Handrlica" userId="4de104c0-2ec4-4825-a3d5-43e756992fb2" providerId="ADAL" clId="{5128C6BB-77EC-4EF8-A5A5-FED32650FE64}" dt="2024-11-25T15:55:55.491" v="153" actId="207"/>
          <ac:spMkLst>
            <pc:docMk/>
            <pc:sldMk cId="2528554067" sldId="273"/>
            <ac:spMk id="2" creationId="{00000000-0000-0000-0000-000000000000}"/>
          </ac:spMkLst>
        </pc:spChg>
        <pc:spChg chg="mod">
          <ac:chgData name="Jakub Handrlica" userId="4de104c0-2ec4-4825-a3d5-43e756992fb2" providerId="ADAL" clId="{5128C6BB-77EC-4EF8-A5A5-FED32650FE64}" dt="2024-11-25T15:57:19.585" v="168" actId="207"/>
          <ac:spMkLst>
            <pc:docMk/>
            <pc:sldMk cId="2528554067" sldId="273"/>
            <ac:spMk id="3" creationId="{00000000-0000-0000-0000-000000000000}"/>
          </ac:spMkLst>
        </pc:spChg>
        <pc:spChg chg="mod">
          <ac:chgData name="Jakub Handrlica" userId="4de104c0-2ec4-4825-a3d5-43e756992fb2" providerId="ADAL" clId="{5128C6BB-77EC-4EF8-A5A5-FED32650FE64}" dt="2024-11-25T16:06:22.665" v="429" actId="20577"/>
          <ac:spMkLst>
            <pc:docMk/>
            <pc:sldMk cId="2528554067" sldId="273"/>
            <ac:spMk id="4" creationId="{00000000-0000-0000-0000-000000000000}"/>
          </ac:spMkLst>
        </pc:spChg>
      </pc:sldChg>
      <pc:sldChg chg="modSp mod">
        <pc:chgData name="Jakub Handrlica" userId="4de104c0-2ec4-4825-a3d5-43e756992fb2" providerId="ADAL" clId="{5128C6BB-77EC-4EF8-A5A5-FED32650FE64}" dt="2024-11-25T16:14:56.665" v="446" actId="20577"/>
        <pc:sldMkLst>
          <pc:docMk/>
          <pc:sldMk cId="1928899445" sldId="274"/>
        </pc:sldMkLst>
        <pc:spChg chg="mod">
          <ac:chgData name="Jakub Handrlica" userId="4de104c0-2ec4-4825-a3d5-43e756992fb2" providerId="ADAL" clId="{5128C6BB-77EC-4EF8-A5A5-FED32650FE64}" dt="2024-11-25T16:06:43.137" v="432" actId="207"/>
          <ac:spMkLst>
            <pc:docMk/>
            <pc:sldMk cId="1928899445" sldId="274"/>
            <ac:spMk id="2" creationId="{00000000-0000-0000-0000-000000000000}"/>
          </ac:spMkLst>
        </pc:spChg>
        <pc:spChg chg="mod">
          <ac:chgData name="Jakub Handrlica" userId="4de104c0-2ec4-4825-a3d5-43e756992fb2" providerId="ADAL" clId="{5128C6BB-77EC-4EF8-A5A5-FED32650FE64}" dt="2024-11-25T16:14:56.665" v="446" actId="20577"/>
          <ac:spMkLst>
            <pc:docMk/>
            <pc:sldMk cId="1928899445" sldId="274"/>
            <ac:spMk id="3" creationId="{00000000-0000-0000-0000-000000000000}"/>
          </ac:spMkLst>
        </pc:spChg>
      </pc:sldChg>
      <pc:sldChg chg="modSp mod">
        <pc:chgData name="Jakub Handrlica" userId="4de104c0-2ec4-4825-a3d5-43e756992fb2" providerId="ADAL" clId="{5128C6BB-77EC-4EF8-A5A5-FED32650FE64}" dt="2024-11-25T16:21:46.854" v="649" actId="20577"/>
        <pc:sldMkLst>
          <pc:docMk/>
          <pc:sldMk cId="2850851063" sldId="275"/>
        </pc:sldMkLst>
        <pc:spChg chg="mod">
          <ac:chgData name="Jakub Handrlica" userId="4de104c0-2ec4-4825-a3d5-43e756992fb2" providerId="ADAL" clId="{5128C6BB-77EC-4EF8-A5A5-FED32650FE64}" dt="2024-11-25T16:15:30.444" v="469" actId="207"/>
          <ac:spMkLst>
            <pc:docMk/>
            <pc:sldMk cId="2850851063" sldId="275"/>
            <ac:spMk id="2" creationId="{00000000-0000-0000-0000-000000000000}"/>
          </ac:spMkLst>
        </pc:spChg>
        <pc:spChg chg="mod">
          <ac:chgData name="Jakub Handrlica" userId="4de104c0-2ec4-4825-a3d5-43e756992fb2" providerId="ADAL" clId="{5128C6BB-77EC-4EF8-A5A5-FED32650FE64}" dt="2024-11-25T16:16:42.441" v="544" actId="20577"/>
          <ac:spMkLst>
            <pc:docMk/>
            <pc:sldMk cId="2850851063" sldId="275"/>
            <ac:spMk id="3" creationId="{00000000-0000-0000-0000-000000000000}"/>
          </ac:spMkLst>
        </pc:spChg>
        <pc:spChg chg="mod">
          <ac:chgData name="Jakub Handrlica" userId="4de104c0-2ec4-4825-a3d5-43e756992fb2" providerId="ADAL" clId="{5128C6BB-77EC-4EF8-A5A5-FED32650FE64}" dt="2024-11-25T16:21:46.854" v="649" actId="20577"/>
          <ac:spMkLst>
            <pc:docMk/>
            <pc:sldMk cId="2850851063" sldId="275"/>
            <ac:spMk id="4" creationId="{00000000-0000-0000-0000-000000000000}"/>
          </ac:spMkLst>
        </pc:spChg>
      </pc:sldChg>
      <pc:sldChg chg="modSp mod">
        <pc:chgData name="Jakub Handrlica" userId="4de104c0-2ec4-4825-a3d5-43e756992fb2" providerId="ADAL" clId="{5128C6BB-77EC-4EF8-A5A5-FED32650FE64}" dt="2024-11-25T16:27:20.517" v="690" actId="20577"/>
        <pc:sldMkLst>
          <pc:docMk/>
          <pc:sldMk cId="637541995" sldId="276"/>
        </pc:sldMkLst>
        <pc:spChg chg="mod">
          <ac:chgData name="Jakub Handrlica" userId="4de104c0-2ec4-4825-a3d5-43e756992fb2" providerId="ADAL" clId="{5128C6BB-77EC-4EF8-A5A5-FED32650FE64}" dt="2024-11-25T16:22:08.871" v="654" actId="255"/>
          <ac:spMkLst>
            <pc:docMk/>
            <pc:sldMk cId="637541995" sldId="276"/>
            <ac:spMk id="2" creationId="{00000000-0000-0000-0000-000000000000}"/>
          </ac:spMkLst>
        </pc:spChg>
        <pc:spChg chg="mod">
          <ac:chgData name="Jakub Handrlica" userId="4de104c0-2ec4-4825-a3d5-43e756992fb2" providerId="ADAL" clId="{5128C6BB-77EC-4EF8-A5A5-FED32650FE64}" dt="2024-11-25T16:26:39.111" v="661" actId="207"/>
          <ac:spMkLst>
            <pc:docMk/>
            <pc:sldMk cId="637541995" sldId="276"/>
            <ac:spMk id="3" creationId="{00000000-0000-0000-0000-000000000000}"/>
          </ac:spMkLst>
        </pc:spChg>
        <pc:spChg chg="mod">
          <ac:chgData name="Jakub Handrlica" userId="4de104c0-2ec4-4825-a3d5-43e756992fb2" providerId="ADAL" clId="{5128C6BB-77EC-4EF8-A5A5-FED32650FE64}" dt="2024-11-25T16:27:20.517" v="690" actId="20577"/>
          <ac:spMkLst>
            <pc:docMk/>
            <pc:sldMk cId="637541995" sldId="276"/>
            <ac:spMk id="4" creationId="{00000000-0000-0000-0000-000000000000}"/>
          </ac:spMkLst>
        </pc:spChg>
      </pc:sldChg>
      <pc:sldChg chg="del">
        <pc:chgData name="Jakub Handrlica" userId="4de104c0-2ec4-4825-a3d5-43e756992fb2" providerId="ADAL" clId="{5128C6BB-77EC-4EF8-A5A5-FED32650FE64}" dt="2024-11-25T16:27:39.537" v="691" actId="47"/>
        <pc:sldMkLst>
          <pc:docMk/>
          <pc:sldMk cId="3932758351" sldId="277"/>
        </pc:sldMkLst>
      </pc:sldChg>
      <pc:sldChg chg="modSp mod">
        <pc:chgData name="Jakub Handrlica" userId="4de104c0-2ec4-4825-a3d5-43e756992fb2" providerId="ADAL" clId="{5128C6BB-77EC-4EF8-A5A5-FED32650FE64}" dt="2024-11-25T16:32:37.957" v="814" actId="20577"/>
        <pc:sldMkLst>
          <pc:docMk/>
          <pc:sldMk cId="2331187517" sldId="278"/>
        </pc:sldMkLst>
        <pc:spChg chg="mod">
          <ac:chgData name="Jakub Handrlica" userId="4de104c0-2ec4-4825-a3d5-43e756992fb2" providerId="ADAL" clId="{5128C6BB-77EC-4EF8-A5A5-FED32650FE64}" dt="2024-11-25T16:28:57.924" v="740" actId="20577"/>
          <ac:spMkLst>
            <pc:docMk/>
            <pc:sldMk cId="2331187517" sldId="278"/>
            <ac:spMk id="2" creationId="{00000000-0000-0000-0000-000000000000}"/>
          </ac:spMkLst>
        </pc:spChg>
        <pc:spChg chg="mod">
          <ac:chgData name="Jakub Handrlica" userId="4de104c0-2ec4-4825-a3d5-43e756992fb2" providerId="ADAL" clId="{5128C6BB-77EC-4EF8-A5A5-FED32650FE64}" dt="2024-11-25T16:29:13.632" v="745" actId="27636"/>
          <ac:spMkLst>
            <pc:docMk/>
            <pc:sldMk cId="2331187517" sldId="278"/>
            <ac:spMk id="3" creationId="{00000000-0000-0000-0000-000000000000}"/>
          </ac:spMkLst>
        </pc:spChg>
        <pc:spChg chg="mod">
          <ac:chgData name="Jakub Handrlica" userId="4de104c0-2ec4-4825-a3d5-43e756992fb2" providerId="ADAL" clId="{5128C6BB-77EC-4EF8-A5A5-FED32650FE64}" dt="2024-11-25T16:32:37.957" v="814" actId="20577"/>
          <ac:spMkLst>
            <pc:docMk/>
            <pc:sldMk cId="2331187517" sldId="278"/>
            <ac:spMk id="4" creationId="{00000000-0000-0000-0000-000000000000}"/>
          </ac:spMkLst>
        </pc:spChg>
      </pc:sldChg>
      <pc:sldChg chg="modSp mod">
        <pc:chgData name="Jakub Handrlica" userId="4de104c0-2ec4-4825-a3d5-43e756992fb2" providerId="ADAL" clId="{5128C6BB-77EC-4EF8-A5A5-FED32650FE64}" dt="2024-11-25T16:40:13.602" v="1376" actId="20577"/>
        <pc:sldMkLst>
          <pc:docMk/>
          <pc:sldMk cId="1402807922" sldId="279"/>
        </pc:sldMkLst>
        <pc:spChg chg="mod">
          <ac:chgData name="Jakub Handrlica" userId="4de104c0-2ec4-4825-a3d5-43e756992fb2" providerId="ADAL" clId="{5128C6BB-77EC-4EF8-A5A5-FED32650FE64}" dt="2024-11-25T16:35:36.833" v="1116" actId="207"/>
          <ac:spMkLst>
            <pc:docMk/>
            <pc:sldMk cId="1402807922" sldId="279"/>
            <ac:spMk id="2" creationId="{00000000-0000-0000-0000-000000000000}"/>
          </ac:spMkLst>
        </pc:spChg>
        <pc:spChg chg="mod">
          <ac:chgData name="Jakub Handrlica" userId="4de104c0-2ec4-4825-a3d5-43e756992fb2" providerId="ADAL" clId="{5128C6BB-77EC-4EF8-A5A5-FED32650FE64}" dt="2024-11-25T16:37:59.702" v="1280" actId="20577"/>
          <ac:spMkLst>
            <pc:docMk/>
            <pc:sldMk cId="1402807922" sldId="279"/>
            <ac:spMk id="3" creationId="{00000000-0000-0000-0000-000000000000}"/>
          </ac:spMkLst>
        </pc:spChg>
        <pc:spChg chg="mod">
          <ac:chgData name="Jakub Handrlica" userId="4de104c0-2ec4-4825-a3d5-43e756992fb2" providerId="ADAL" clId="{5128C6BB-77EC-4EF8-A5A5-FED32650FE64}" dt="2024-11-25T16:40:13.602" v="1376" actId="20577"/>
          <ac:spMkLst>
            <pc:docMk/>
            <pc:sldMk cId="1402807922" sldId="279"/>
            <ac:spMk id="4" creationId="{00000000-0000-0000-0000-000000000000}"/>
          </ac:spMkLst>
        </pc:spChg>
      </pc:sldChg>
      <pc:sldChg chg="modSp mod">
        <pc:chgData name="Jakub Handrlica" userId="4de104c0-2ec4-4825-a3d5-43e756992fb2" providerId="ADAL" clId="{5128C6BB-77EC-4EF8-A5A5-FED32650FE64}" dt="2024-11-25T16:50:34.832" v="2044" actId="207"/>
        <pc:sldMkLst>
          <pc:docMk/>
          <pc:sldMk cId="4203759739" sldId="283"/>
        </pc:sldMkLst>
        <pc:spChg chg="mod">
          <ac:chgData name="Jakub Handrlica" userId="4de104c0-2ec4-4825-a3d5-43e756992fb2" providerId="ADAL" clId="{5128C6BB-77EC-4EF8-A5A5-FED32650FE64}" dt="2024-11-25T16:41:29.602" v="1385" actId="207"/>
          <ac:spMkLst>
            <pc:docMk/>
            <pc:sldMk cId="4203759739" sldId="283"/>
            <ac:spMk id="2" creationId="{00000000-0000-0000-0000-000000000000}"/>
          </ac:spMkLst>
        </pc:spChg>
        <pc:spChg chg="mod">
          <ac:chgData name="Jakub Handrlica" userId="4de104c0-2ec4-4825-a3d5-43e756992fb2" providerId="ADAL" clId="{5128C6BB-77EC-4EF8-A5A5-FED32650FE64}" dt="2024-11-25T16:49:28.867" v="2039" actId="20577"/>
          <ac:spMkLst>
            <pc:docMk/>
            <pc:sldMk cId="4203759739" sldId="283"/>
            <ac:spMk id="3" creationId="{00000000-0000-0000-0000-000000000000}"/>
          </ac:spMkLst>
        </pc:spChg>
        <pc:spChg chg="mod">
          <ac:chgData name="Jakub Handrlica" userId="4de104c0-2ec4-4825-a3d5-43e756992fb2" providerId="ADAL" clId="{5128C6BB-77EC-4EF8-A5A5-FED32650FE64}" dt="2024-11-25T16:50:34.832" v="2044" actId="207"/>
          <ac:spMkLst>
            <pc:docMk/>
            <pc:sldMk cId="4203759739" sldId="283"/>
            <ac:spMk id="4" creationId="{00000000-0000-0000-0000-000000000000}"/>
          </ac:spMkLst>
        </pc:spChg>
      </pc:sldChg>
      <pc:sldChg chg="del">
        <pc:chgData name="Jakub Handrlica" userId="4de104c0-2ec4-4825-a3d5-43e756992fb2" providerId="ADAL" clId="{5128C6BB-77EC-4EF8-A5A5-FED32650FE64}" dt="2024-11-25T17:04:12.342" v="2089" actId="47"/>
        <pc:sldMkLst>
          <pc:docMk/>
          <pc:sldMk cId="1247318915" sldId="292"/>
        </pc:sldMkLst>
      </pc:sldChg>
      <pc:sldChg chg="del">
        <pc:chgData name="Jakub Handrlica" userId="4de104c0-2ec4-4825-a3d5-43e756992fb2" providerId="ADAL" clId="{5128C6BB-77EC-4EF8-A5A5-FED32650FE64}" dt="2024-11-25T17:04:15.104" v="2090" actId="47"/>
        <pc:sldMkLst>
          <pc:docMk/>
          <pc:sldMk cId="3142902467" sldId="297"/>
        </pc:sldMkLst>
      </pc:sldChg>
      <pc:sldChg chg="modSp mod">
        <pc:chgData name="Jakub Handrlica" userId="4de104c0-2ec4-4825-a3d5-43e756992fb2" providerId="ADAL" clId="{5128C6BB-77EC-4EF8-A5A5-FED32650FE64}" dt="2024-11-25T16:34:29.588" v="1015" actId="20577"/>
        <pc:sldMkLst>
          <pc:docMk/>
          <pc:sldMk cId="22055193" sldId="299"/>
        </pc:sldMkLst>
        <pc:spChg chg="mod">
          <ac:chgData name="Jakub Handrlica" userId="4de104c0-2ec4-4825-a3d5-43e756992fb2" providerId="ADAL" clId="{5128C6BB-77EC-4EF8-A5A5-FED32650FE64}" dt="2024-11-25T16:33:00.506" v="819" actId="255"/>
          <ac:spMkLst>
            <pc:docMk/>
            <pc:sldMk cId="22055193" sldId="299"/>
            <ac:spMk id="2" creationId="{D985DE74-A1DB-4691-8D74-B9DFC81CE2C7}"/>
          </ac:spMkLst>
        </pc:spChg>
        <pc:spChg chg="mod">
          <ac:chgData name="Jakub Handrlica" userId="4de104c0-2ec4-4825-a3d5-43e756992fb2" providerId="ADAL" clId="{5128C6BB-77EC-4EF8-A5A5-FED32650FE64}" dt="2024-11-25T16:34:29.588" v="1015" actId="20577"/>
          <ac:spMkLst>
            <pc:docMk/>
            <pc:sldMk cId="22055193" sldId="299"/>
            <ac:spMk id="3" creationId="{EF12572A-AF2A-4352-A953-B797F937B50A}"/>
          </ac:spMkLst>
        </pc:spChg>
      </pc:sldChg>
      <pc:sldChg chg="modSp mod">
        <pc:chgData name="Jakub Handrlica" userId="4de104c0-2ec4-4825-a3d5-43e756992fb2" providerId="ADAL" clId="{5128C6BB-77EC-4EF8-A5A5-FED32650FE64}" dt="2024-11-25T15:48:00.140" v="34" actId="20577"/>
        <pc:sldMkLst>
          <pc:docMk/>
          <pc:sldMk cId="695197144" sldId="300"/>
        </pc:sldMkLst>
        <pc:spChg chg="mod">
          <ac:chgData name="Jakub Handrlica" userId="4de104c0-2ec4-4825-a3d5-43e756992fb2" providerId="ADAL" clId="{5128C6BB-77EC-4EF8-A5A5-FED32650FE64}" dt="2024-11-25T15:47:46.894" v="3" actId="20577"/>
          <ac:spMkLst>
            <pc:docMk/>
            <pc:sldMk cId="695197144" sldId="300"/>
            <ac:spMk id="2" creationId="{DD8B5C8F-5835-C141-3AD5-2D607F4B023F}"/>
          </ac:spMkLst>
        </pc:spChg>
        <pc:spChg chg="mod">
          <ac:chgData name="Jakub Handrlica" userId="4de104c0-2ec4-4825-a3d5-43e756992fb2" providerId="ADAL" clId="{5128C6BB-77EC-4EF8-A5A5-FED32650FE64}" dt="2024-11-25T15:48:00.140" v="34" actId="20577"/>
          <ac:spMkLst>
            <pc:docMk/>
            <pc:sldMk cId="695197144" sldId="300"/>
            <ac:spMk id="3" creationId="{FC7E9A6B-0CF0-2DF1-27BF-5A77AF63613C}"/>
          </ac:spMkLst>
        </pc:spChg>
      </pc:sldChg>
      <pc:sldChg chg="del">
        <pc:chgData name="Jakub Handrlica" userId="4de104c0-2ec4-4825-a3d5-43e756992fb2" providerId="ADAL" clId="{5128C6BB-77EC-4EF8-A5A5-FED32650FE64}" dt="2024-11-25T17:04:07.711" v="2088" actId="47"/>
        <pc:sldMkLst>
          <pc:docMk/>
          <pc:sldMk cId="1543531622" sldId="302"/>
        </pc:sldMkLst>
      </pc:sldChg>
      <pc:sldChg chg="modSp mod">
        <pc:chgData name="Jakub Handrlica" userId="4de104c0-2ec4-4825-a3d5-43e756992fb2" providerId="ADAL" clId="{5128C6BB-77EC-4EF8-A5A5-FED32650FE64}" dt="2024-11-25T17:03:50.881" v="2084" actId="20577"/>
        <pc:sldMkLst>
          <pc:docMk/>
          <pc:sldMk cId="3288150784" sldId="303"/>
        </pc:sldMkLst>
        <pc:spChg chg="mod">
          <ac:chgData name="Jakub Handrlica" userId="4de104c0-2ec4-4825-a3d5-43e756992fb2" providerId="ADAL" clId="{5128C6BB-77EC-4EF8-A5A5-FED32650FE64}" dt="2024-11-25T16:51:28.478" v="2052" actId="207"/>
          <ac:spMkLst>
            <pc:docMk/>
            <pc:sldMk cId="3288150784" sldId="303"/>
            <ac:spMk id="2" creationId="{2D1A7578-E4EE-4A3B-B024-33195E625805}"/>
          </ac:spMkLst>
        </pc:spChg>
        <pc:spChg chg="mod">
          <ac:chgData name="Jakub Handrlica" userId="4de104c0-2ec4-4825-a3d5-43e756992fb2" providerId="ADAL" clId="{5128C6BB-77EC-4EF8-A5A5-FED32650FE64}" dt="2024-11-25T17:03:50.881" v="2084" actId="20577"/>
          <ac:spMkLst>
            <pc:docMk/>
            <pc:sldMk cId="3288150784" sldId="303"/>
            <ac:spMk id="3" creationId="{73FF2055-8CB9-4421-A6BC-8EE3B9D634A6}"/>
          </ac:spMkLst>
        </pc:spChg>
      </pc:sldChg>
      <pc:sldChg chg="del">
        <pc:chgData name="Jakub Handrlica" userId="4de104c0-2ec4-4825-a3d5-43e756992fb2" providerId="ADAL" clId="{5128C6BB-77EC-4EF8-A5A5-FED32650FE64}" dt="2024-11-25T16:51:12.933" v="2046" actId="47"/>
        <pc:sldMkLst>
          <pc:docMk/>
          <pc:sldMk cId="2040895231" sldId="304"/>
        </pc:sldMkLst>
      </pc:sldChg>
      <pc:sldChg chg="modSp mod">
        <pc:chgData name="Jakub Handrlica" userId="4de104c0-2ec4-4825-a3d5-43e756992fb2" providerId="ADAL" clId="{5128C6BB-77EC-4EF8-A5A5-FED32650FE64}" dt="2024-11-25T16:28:27.355" v="703" actId="207"/>
        <pc:sldMkLst>
          <pc:docMk/>
          <pc:sldMk cId="966416348" sldId="306"/>
        </pc:sldMkLst>
        <pc:spChg chg="mod">
          <ac:chgData name="Jakub Handrlica" userId="4de104c0-2ec4-4825-a3d5-43e756992fb2" providerId="ADAL" clId="{5128C6BB-77EC-4EF8-A5A5-FED32650FE64}" dt="2024-11-25T16:28:00.437" v="698" actId="20577"/>
          <ac:spMkLst>
            <pc:docMk/>
            <pc:sldMk cId="966416348" sldId="306"/>
            <ac:spMk id="2" creationId="{2C7687C1-919B-4BEB-8E8A-6F477843A2B2}"/>
          </ac:spMkLst>
        </pc:spChg>
        <pc:spChg chg="mod">
          <ac:chgData name="Jakub Handrlica" userId="4de104c0-2ec4-4825-a3d5-43e756992fb2" providerId="ADAL" clId="{5128C6BB-77EC-4EF8-A5A5-FED32650FE64}" dt="2024-11-25T16:28:27.355" v="703" actId="207"/>
          <ac:spMkLst>
            <pc:docMk/>
            <pc:sldMk cId="966416348" sldId="306"/>
            <ac:spMk id="3" creationId="{8FB67C38-E64A-4E12-B76E-471553F16426}"/>
          </ac:spMkLst>
        </pc:spChg>
      </pc:sldChg>
      <pc:sldChg chg="del">
        <pc:chgData name="Jakub Handrlica" userId="4de104c0-2ec4-4825-a3d5-43e756992fb2" providerId="ADAL" clId="{5128C6BB-77EC-4EF8-A5A5-FED32650FE64}" dt="2024-11-25T17:03:59.662" v="2085" actId="47"/>
        <pc:sldMkLst>
          <pc:docMk/>
          <pc:sldMk cId="3840760065" sldId="309"/>
        </pc:sldMkLst>
      </pc:sldChg>
      <pc:sldChg chg="modSp mod">
        <pc:chgData name="Jakub Handrlica" userId="4de104c0-2ec4-4825-a3d5-43e756992fb2" providerId="ADAL" clId="{5128C6BB-77EC-4EF8-A5A5-FED32650FE64}" dt="2024-11-25T15:47:41.436" v="1" actId="20577"/>
        <pc:sldMkLst>
          <pc:docMk/>
          <pc:sldMk cId="2401307888" sldId="331"/>
        </pc:sldMkLst>
        <pc:spChg chg="mod">
          <ac:chgData name="Jakub Handrlica" userId="4de104c0-2ec4-4825-a3d5-43e756992fb2" providerId="ADAL" clId="{5128C6BB-77EC-4EF8-A5A5-FED32650FE64}" dt="2024-11-25T15:47:41.436" v="1" actId="20577"/>
          <ac:spMkLst>
            <pc:docMk/>
            <pc:sldMk cId="2401307888" sldId="331"/>
            <ac:spMk id="2" creationId="{32DF97F0-87A6-9D45-1A5C-D7EC3261FDD9}"/>
          </ac:spMkLst>
        </pc:spChg>
      </pc:sldChg>
      <pc:sldChg chg="modSp mod">
        <pc:chgData name="Jakub Handrlica" userId="4de104c0-2ec4-4825-a3d5-43e756992fb2" providerId="ADAL" clId="{5128C6BB-77EC-4EF8-A5A5-FED32650FE64}" dt="2024-11-25T15:54:51.724" v="150" actId="207"/>
        <pc:sldMkLst>
          <pc:docMk/>
          <pc:sldMk cId="3163386033" sldId="332"/>
        </pc:sldMkLst>
        <pc:spChg chg="mod">
          <ac:chgData name="Jakub Handrlica" userId="4de104c0-2ec4-4825-a3d5-43e756992fb2" providerId="ADAL" clId="{5128C6BB-77EC-4EF8-A5A5-FED32650FE64}" dt="2024-11-25T15:48:23.821" v="40" actId="207"/>
          <ac:spMkLst>
            <pc:docMk/>
            <pc:sldMk cId="3163386033" sldId="332"/>
            <ac:spMk id="2" creationId="{00000000-0000-0000-0000-000000000000}"/>
          </ac:spMkLst>
        </pc:spChg>
        <pc:spChg chg="mod">
          <ac:chgData name="Jakub Handrlica" userId="4de104c0-2ec4-4825-a3d5-43e756992fb2" providerId="ADAL" clId="{5128C6BB-77EC-4EF8-A5A5-FED32650FE64}" dt="2024-11-25T15:54:51.724" v="150" actId="207"/>
          <ac:spMkLst>
            <pc:docMk/>
            <pc:sldMk cId="3163386033" sldId="332"/>
            <ac:spMk id="3" creationId="{00000000-0000-0000-0000-000000000000}"/>
          </ac:spMkLst>
        </pc:spChg>
        <pc:spChg chg="mod">
          <ac:chgData name="Jakub Handrlica" userId="4de104c0-2ec4-4825-a3d5-43e756992fb2" providerId="ADAL" clId="{5128C6BB-77EC-4EF8-A5A5-FED32650FE64}" dt="2024-11-25T15:52:43.332" v="49" actId="27636"/>
          <ac:spMkLst>
            <pc:docMk/>
            <pc:sldMk cId="3163386033" sldId="332"/>
            <ac:spMk id="4" creationId="{00000000-0000-0000-0000-000000000000}"/>
          </ac:spMkLst>
        </pc:spChg>
      </pc:sldChg>
      <pc:sldChg chg="modSp mod">
        <pc:chgData name="Jakub Handrlica" userId="4de104c0-2ec4-4825-a3d5-43e756992fb2" providerId="ADAL" clId="{5128C6BB-77EC-4EF8-A5A5-FED32650FE64}" dt="2024-11-25T16:35:10.821" v="1113" actId="20577"/>
        <pc:sldMkLst>
          <pc:docMk/>
          <pc:sldMk cId="900606333" sldId="333"/>
        </pc:sldMkLst>
        <pc:spChg chg="mod">
          <ac:chgData name="Jakub Handrlica" userId="4de104c0-2ec4-4825-a3d5-43e756992fb2" providerId="ADAL" clId="{5128C6BB-77EC-4EF8-A5A5-FED32650FE64}" dt="2024-11-25T16:34:42.308" v="1018" actId="20577"/>
          <ac:spMkLst>
            <pc:docMk/>
            <pc:sldMk cId="900606333" sldId="333"/>
            <ac:spMk id="2" creationId="{0ECE7367-3532-BAF1-3592-98B5B2BED1FD}"/>
          </ac:spMkLst>
        </pc:spChg>
        <pc:spChg chg="mod">
          <ac:chgData name="Jakub Handrlica" userId="4de104c0-2ec4-4825-a3d5-43e756992fb2" providerId="ADAL" clId="{5128C6BB-77EC-4EF8-A5A5-FED32650FE64}" dt="2024-11-25T16:35:10.821" v="1113" actId="20577"/>
          <ac:spMkLst>
            <pc:docMk/>
            <pc:sldMk cId="900606333" sldId="333"/>
            <ac:spMk id="3" creationId="{23BC9858-503C-E204-63E2-0792404AE4E0}"/>
          </ac:spMkLst>
        </pc:spChg>
      </pc:sldChg>
      <pc:sldChg chg="modSp mod">
        <pc:chgData name="Jakub Handrlica" userId="4de104c0-2ec4-4825-a3d5-43e756992fb2" providerId="ADAL" clId="{5128C6BB-77EC-4EF8-A5A5-FED32650FE64}" dt="2024-11-25T16:40:39.426" v="1378" actId="20577"/>
        <pc:sldMkLst>
          <pc:docMk/>
          <pc:sldMk cId="3866589669" sldId="334"/>
        </pc:sldMkLst>
        <pc:spChg chg="mod">
          <ac:chgData name="Jakub Handrlica" userId="4de104c0-2ec4-4825-a3d5-43e756992fb2" providerId="ADAL" clId="{5128C6BB-77EC-4EF8-A5A5-FED32650FE64}" dt="2024-11-25T16:40:39.426" v="1378" actId="20577"/>
          <ac:spMkLst>
            <pc:docMk/>
            <pc:sldMk cId="3866589669" sldId="334"/>
            <ac:spMk id="2" creationId="{70F65B97-A41C-0060-7608-EE05A8B8D71C}"/>
          </ac:spMkLst>
        </pc:spChg>
      </pc:sldChg>
      <pc:sldChg chg="del">
        <pc:chgData name="Jakub Handrlica" userId="4de104c0-2ec4-4825-a3d5-43e756992fb2" providerId="ADAL" clId="{5128C6BB-77EC-4EF8-A5A5-FED32650FE64}" dt="2024-11-25T17:04:03.651" v="2086" actId="47"/>
        <pc:sldMkLst>
          <pc:docMk/>
          <pc:sldMk cId="2572424888" sldId="335"/>
        </pc:sldMkLst>
      </pc:sldChg>
      <pc:sldChg chg="del">
        <pc:chgData name="Jakub Handrlica" userId="4de104c0-2ec4-4825-a3d5-43e756992fb2" providerId="ADAL" clId="{5128C6BB-77EC-4EF8-A5A5-FED32650FE64}" dt="2024-11-25T17:04:05.923" v="2087" actId="47"/>
        <pc:sldMkLst>
          <pc:docMk/>
          <pc:sldMk cId="1279827168" sldId="336"/>
        </pc:sldMkLst>
      </pc:sldChg>
      <pc:sldChg chg="modSp add mod">
        <pc:chgData name="Jakub Handrlica" userId="4de104c0-2ec4-4825-a3d5-43e756992fb2" providerId="ADAL" clId="{5128C6BB-77EC-4EF8-A5A5-FED32650FE64}" dt="2024-11-25T16:49:10.422" v="2036" actId="20577"/>
        <pc:sldMkLst>
          <pc:docMk/>
          <pc:sldMk cId="705896668" sldId="340"/>
        </pc:sldMkLst>
        <pc:spChg chg="mod">
          <ac:chgData name="Jakub Handrlica" userId="4de104c0-2ec4-4825-a3d5-43e756992fb2" providerId="ADAL" clId="{5128C6BB-77EC-4EF8-A5A5-FED32650FE64}" dt="2024-11-25T16:47:36.115" v="1888" actId="20577"/>
          <ac:spMkLst>
            <pc:docMk/>
            <pc:sldMk cId="705896668" sldId="340"/>
            <ac:spMk id="3" creationId="{B8BBF0B5-EAD1-CA38-A775-EED561F71A30}"/>
          </ac:spMkLst>
        </pc:spChg>
        <pc:spChg chg="mod">
          <ac:chgData name="Jakub Handrlica" userId="4de104c0-2ec4-4825-a3d5-43e756992fb2" providerId="ADAL" clId="{5128C6BB-77EC-4EF8-A5A5-FED32650FE64}" dt="2024-11-25T16:49:10.422" v="2036" actId="20577"/>
          <ac:spMkLst>
            <pc:docMk/>
            <pc:sldMk cId="705896668" sldId="340"/>
            <ac:spMk id="4" creationId="{48CE641C-D5C0-5F2B-CE72-4DED7D84026F}"/>
          </ac:spMkLst>
        </pc:spChg>
      </pc:sldChg>
      <pc:sldMasterChg chg="delSldLayout">
        <pc:chgData name="Jakub Handrlica" userId="4de104c0-2ec4-4825-a3d5-43e756992fb2" providerId="ADAL" clId="{5128C6BB-77EC-4EF8-A5A5-FED32650FE64}" dt="2024-11-25T17:04:07.711" v="2088" actId="47"/>
        <pc:sldMasterMkLst>
          <pc:docMk/>
          <pc:sldMasterMk cId="0" sldId="2147483648"/>
        </pc:sldMasterMkLst>
        <pc:sldLayoutChg chg="del">
          <pc:chgData name="Jakub Handrlica" userId="4de104c0-2ec4-4825-a3d5-43e756992fb2" providerId="ADAL" clId="{5128C6BB-77EC-4EF8-A5A5-FED32650FE64}" dt="2024-11-25T17:04:07.711" v="2088" actId="47"/>
          <pc:sldLayoutMkLst>
            <pc:docMk/>
            <pc:sldMasterMk cId="0" sldId="2147483648"/>
            <pc:sldLayoutMk cId="4080386141" sldId="214748366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A71D4C61-45E1-5B43-B27A-12C84AE6C282}" type="datetimeFigureOut">
              <a:rPr lang="cs-CZ" smtClean="0"/>
              <a:t>25.11.2024</a:t>
            </a:fld>
            <a:endParaRPr lang="cs-CZ"/>
          </a:p>
        </p:txBody>
      </p:sp>
      <p:sp>
        <p:nvSpPr>
          <p:cNvPr id="4" name="Zástupný symbol pro obrázek snímku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F90DFCAB-86A7-F541-8C3B-508F223F47CF}" type="slidenum">
              <a:rPr lang="cs-CZ" smtClean="0"/>
              <a:t>‹#›</a:t>
            </a:fld>
            <a:endParaRPr lang="cs-CZ"/>
          </a:p>
        </p:txBody>
      </p:sp>
    </p:spTree>
    <p:extLst>
      <p:ext uri="{BB962C8B-B14F-4D97-AF65-F5344CB8AC3E}">
        <p14:creationId xmlns:p14="http://schemas.microsoft.com/office/powerpoint/2010/main" val="4205396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F90DFCAB-86A7-F541-8C3B-508F223F47CF}" type="slidenum">
              <a:rPr lang="cs-CZ" smtClean="0"/>
              <a:t>1</a:t>
            </a:fld>
            <a:endParaRPr lang="cs-CZ"/>
          </a:p>
        </p:txBody>
      </p:sp>
    </p:spTree>
    <p:extLst>
      <p:ext uri="{BB962C8B-B14F-4D97-AF65-F5344CB8AC3E}">
        <p14:creationId xmlns:p14="http://schemas.microsoft.com/office/powerpoint/2010/main" val="82997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C9771FC-5B1C-45B1-9980-45C71FCE59D1}" type="slidenum">
              <a:rPr lang="cs-CZ" smtClean="0"/>
              <a:t>33</a:t>
            </a:fld>
            <a:endParaRPr lang="cs-CZ"/>
          </a:p>
        </p:txBody>
      </p:sp>
    </p:spTree>
    <p:extLst>
      <p:ext uri="{BB962C8B-B14F-4D97-AF65-F5344CB8AC3E}">
        <p14:creationId xmlns:p14="http://schemas.microsoft.com/office/powerpoint/2010/main" val="25834676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5235" y="0"/>
            <a:ext cx="20098853" cy="11308556"/>
          </a:xfrm>
          <a:prstGeom prst="rect">
            <a:avLst/>
          </a:prstGeom>
        </p:spPr>
      </p:pic>
      <p:sp>
        <p:nvSpPr>
          <p:cNvPr id="17" name="bg object 17"/>
          <p:cNvSpPr/>
          <p:nvPr/>
        </p:nvSpPr>
        <p:spPr>
          <a:xfrm>
            <a:off x="5402976" y="2814312"/>
            <a:ext cx="14701519" cy="7602220"/>
          </a:xfrm>
          <a:custGeom>
            <a:avLst/>
            <a:gdLst/>
            <a:ahLst/>
            <a:cxnLst/>
            <a:rect l="l" t="t" r="r" b="b"/>
            <a:pathLst>
              <a:path w="14701519" h="7602220">
                <a:moveTo>
                  <a:pt x="0" y="7601862"/>
                </a:moveTo>
                <a:lnTo>
                  <a:pt x="14701123" y="7601862"/>
                </a:lnTo>
                <a:lnTo>
                  <a:pt x="14701123" y="0"/>
                </a:lnTo>
                <a:lnTo>
                  <a:pt x="0" y="0"/>
                </a:lnTo>
                <a:lnTo>
                  <a:pt x="0" y="7601862"/>
                </a:lnTo>
                <a:close/>
              </a:path>
            </a:pathLst>
          </a:custGeom>
          <a:solidFill>
            <a:srgbClr val="FFFFFF"/>
          </a:solidFill>
        </p:spPr>
        <p:txBody>
          <a:bodyPr wrap="square" lIns="0" tIns="0" rIns="0" bIns="0" rtlCol="0"/>
          <a:lstStyle/>
          <a:p>
            <a:endParaRPr/>
          </a:p>
        </p:txBody>
      </p:sp>
      <p:sp>
        <p:nvSpPr>
          <p:cNvPr id="18" name="bg object 18"/>
          <p:cNvSpPr/>
          <p:nvPr/>
        </p:nvSpPr>
        <p:spPr>
          <a:xfrm>
            <a:off x="0" y="0"/>
            <a:ext cx="20104100" cy="11308715"/>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solidFill>
            <a:srgbClr val="003657"/>
          </a:solidFill>
        </p:spPr>
        <p:txBody>
          <a:bodyPr wrap="square" lIns="0" tIns="0" rIns="0" bIns="0" rtlCol="0"/>
          <a:lstStyle/>
          <a:p>
            <a:endParaRPr/>
          </a:p>
        </p:txBody>
      </p:sp>
      <p:sp>
        <p:nvSpPr>
          <p:cNvPr id="2" name="Holder 2"/>
          <p:cNvSpPr>
            <a:spLocks noGrp="1"/>
          </p:cNvSpPr>
          <p:nvPr>
            <p:ph type="ctrTitle"/>
          </p:nvPr>
        </p:nvSpPr>
        <p:spPr>
          <a:xfrm>
            <a:off x="3372537" y="1468929"/>
            <a:ext cx="3340100" cy="654050"/>
          </a:xfrm>
          <a:prstGeom prst="rect">
            <a:avLst/>
          </a:prstGeom>
        </p:spPr>
        <p:txBody>
          <a:bodyPr wrap="square" lIns="0" tIns="0" rIns="0" bIns="0">
            <a:spAutoFit/>
          </a:bodyPr>
          <a:lstStyle>
            <a:lvl1pPr>
              <a:defRPr sz="2450" b="1" i="0">
                <a:solidFill>
                  <a:srgbClr val="B3B2B2"/>
                </a:solidFill>
                <a:latin typeface="Silka Bold"/>
                <a:cs typeface="Silka Bold"/>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sz="1450" b="0" i="0">
                <a:solidFill>
                  <a:schemeClr val="tx1"/>
                </a:solidFill>
                <a:latin typeface="Silka"/>
                <a:cs typeface="Silk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50" b="1" i="0">
                <a:solidFill>
                  <a:srgbClr val="B3B2B2"/>
                </a:solidFill>
                <a:latin typeface="Silka Bold"/>
                <a:cs typeface="Silka Bold"/>
              </a:defRPr>
            </a:lvl1pPr>
          </a:lstStyle>
          <a:p>
            <a:endParaRPr/>
          </a:p>
        </p:txBody>
      </p:sp>
      <p:sp>
        <p:nvSpPr>
          <p:cNvPr id="3" name="Holder 3"/>
          <p:cNvSpPr>
            <a:spLocks noGrp="1"/>
          </p:cNvSpPr>
          <p:nvPr>
            <p:ph type="body" idx="1"/>
          </p:nvPr>
        </p:nvSpPr>
        <p:spPr/>
        <p:txBody>
          <a:bodyPr lIns="0" tIns="0" rIns="0" bIns="0"/>
          <a:lstStyle>
            <a:lvl1pPr>
              <a:defRPr sz="1450" b="0" i="0">
                <a:solidFill>
                  <a:schemeClr val="tx1"/>
                </a:solidFill>
                <a:latin typeface="Silka"/>
                <a:cs typeface="Silk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50" b="1" i="0">
                <a:solidFill>
                  <a:srgbClr val="B3B2B2"/>
                </a:solidFill>
                <a:latin typeface="Silka Bold"/>
                <a:cs typeface="Silka Bold"/>
              </a:defRPr>
            </a:lvl1pPr>
          </a:lstStyle>
          <a:p>
            <a:endParaRPr/>
          </a:p>
        </p:txBody>
      </p:sp>
      <p:sp>
        <p:nvSpPr>
          <p:cNvPr id="3" name="Holder 3"/>
          <p:cNvSpPr>
            <a:spLocks noGrp="1"/>
          </p:cNvSpPr>
          <p:nvPr>
            <p:ph sz="half" idx="2"/>
          </p:nvPr>
        </p:nvSpPr>
        <p:spPr>
          <a:xfrm>
            <a:off x="2644809" y="3154742"/>
            <a:ext cx="6527800" cy="6394450"/>
          </a:xfrm>
          <a:prstGeom prst="rect">
            <a:avLst/>
          </a:prstGeom>
        </p:spPr>
        <p:txBody>
          <a:bodyPr wrap="square" lIns="0" tIns="0" rIns="0" bIns="0">
            <a:spAutoFit/>
          </a:bodyPr>
          <a:lstStyle>
            <a:lvl1pPr>
              <a:defRPr sz="4100" b="1" i="0">
                <a:solidFill>
                  <a:srgbClr val="D32E3F"/>
                </a:solidFill>
                <a:latin typeface="Silka-SemiBold"/>
                <a:cs typeface="Silka-SemiBold"/>
              </a:defRPr>
            </a:lvl1pPr>
          </a:lstStyle>
          <a:p>
            <a:endParaRPr/>
          </a:p>
        </p:txBody>
      </p:sp>
      <p:sp>
        <p:nvSpPr>
          <p:cNvPr id="4" name="Holder 4"/>
          <p:cNvSpPr>
            <a:spLocks noGrp="1"/>
          </p:cNvSpPr>
          <p:nvPr>
            <p:ph sz="half" idx="3"/>
          </p:nvPr>
        </p:nvSpPr>
        <p:spPr>
          <a:xfrm>
            <a:off x="10244576" y="3154742"/>
            <a:ext cx="6527800" cy="6393815"/>
          </a:xfrm>
          <a:prstGeom prst="rect">
            <a:avLst/>
          </a:prstGeom>
        </p:spPr>
        <p:txBody>
          <a:bodyPr wrap="square" lIns="0" tIns="0" rIns="0" bIns="0">
            <a:spAutoFit/>
          </a:bodyPr>
          <a:lstStyle>
            <a:lvl1pPr>
              <a:defRPr sz="4100" b="1" i="0">
                <a:solidFill>
                  <a:srgbClr val="D32E3F"/>
                </a:solidFill>
                <a:latin typeface="Silka-SemiBold"/>
                <a:cs typeface="Silka-SemiBold"/>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11/25/2024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50" b="1" i="0">
                <a:solidFill>
                  <a:srgbClr val="B3B2B2"/>
                </a:solidFill>
                <a:latin typeface="Silka Bold"/>
                <a:cs typeface="Silka Bol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11/25/2024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11/25/2024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Dva obsahy">
    <p:spTree>
      <p:nvGrpSpPr>
        <p:cNvPr id="1" name=""/>
        <p:cNvGrpSpPr/>
        <p:nvPr/>
      </p:nvGrpSpPr>
      <p:grpSpPr>
        <a:xfrm>
          <a:off x="0" y="0"/>
          <a:ext cx="0" cy="0"/>
          <a:chOff x="0" y="0"/>
          <a:chExt cx="0" cy="0"/>
        </a:xfrm>
      </p:grpSpPr>
      <p:sp>
        <p:nvSpPr>
          <p:cNvPr id="3" name="Zástupný symbol pro obsah 2"/>
          <p:cNvSpPr>
            <a:spLocks noGrp="1"/>
          </p:cNvSpPr>
          <p:nvPr>
            <p:ph sz="half" idx="1"/>
          </p:nvPr>
        </p:nvSpPr>
        <p:spPr>
          <a:xfrm>
            <a:off x="1005205" y="2638849"/>
            <a:ext cx="8879311" cy="3451073"/>
          </a:xfrm>
          <a:prstGeom prst="rect">
            <a:avLst/>
          </a:prstGeom>
        </p:spPr>
        <p:txBody>
          <a:bodyPr/>
          <a:lstStyle>
            <a:lvl1pPr>
              <a:buClr>
                <a:srgbClr val="92191C"/>
              </a:buClr>
              <a:defRPr sz="4617"/>
            </a:lvl1pPr>
            <a:lvl2pPr>
              <a:buClr>
                <a:srgbClr val="92191C"/>
              </a:buClr>
              <a:defRPr sz="3958"/>
            </a:lvl2pPr>
            <a:lvl3pPr>
              <a:buClr>
                <a:srgbClr val="92191C"/>
              </a:buClr>
              <a:defRPr sz="3298"/>
            </a:lvl3pPr>
            <a:lvl4pPr>
              <a:buClr>
                <a:srgbClr val="92191C"/>
              </a:buClr>
              <a:defRPr sz="2968"/>
            </a:lvl4pPr>
            <a:lvl5pPr>
              <a:buClr>
                <a:srgbClr val="92191C"/>
              </a:buClr>
              <a:defRPr sz="2968"/>
            </a:lvl5pPr>
            <a:lvl6pPr>
              <a:defRPr sz="2968"/>
            </a:lvl6pPr>
            <a:lvl7pPr>
              <a:defRPr sz="2968"/>
            </a:lvl7pPr>
            <a:lvl8pPr>
              <a:defRPr sz="2968"/>
            </a:lvl8pPr>
            <a:lvl9pPr>
              <a:defRPr sz="2968"/>
            </a:lvl9pPr>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en-GB" noProof="0" dirty="0"/>
          </a:p>
        </p:txBody>
      </p:sp>
      <p:sp>
        <p:nvSpPr>
          <p:cNvPr id="4" name="Zástupný symbol pro obsah 3"/>
          <p:cNvSpPr>
            <a:spLocks noGrp="1"/>
          </p:cNvSpPr>
          <p:nvPr>
            <p:ph sz="half" idx="2"/>
          </p:nvPr>
        </p:nvSpPr>
        <p:spPr>
          <a:xfrm>
            <a:off x="10219584" y="2638849"/>
            <a:ext cx="8879311" cy="3451073"/>
          </a:xfrm>
          <a:prstGeom prst="rect">
            <a:avLst/>
          </a:prstGeom>
        </p:spPr>
        <p:txBody>
          <a:bodyPr/>
          <a:lstStyle>
            <a:lvl1pPr>
              <a:buClr>
                <a:srgbClr val="92191C"/>
              </a:buClr>
              <a:defRPr sz="4617"/>
            </a:lvl1pPr>
            <a:lvl2pPr>
              <a:buClr>
                <a:srgbClr val="92191C"/>
              </a:buClr>
              <a:defRPr sz="3958"/>
            </a:lvl2pPr>
            <a:lvl3pPr>
              <a:buClr>
                <a:srgbClr val="92191C"/>
              </a:buClr>
              <a:defRPr sz="3298"/>
            </a:lvl3pPr>
            <a:lvl4pPr>
              <a:buClr>
                <a:srgbClr val="92191C"/>
              </a:buClr>
              <a:defRPr sz="2968"/>
            </a:lvl4pPr>
            <a:lvl5pPr>
              <a:buClr>
                <a:srgbClr val="92191C"/>
              </a:buClr>
              <a:defRPr sz="2968"/>
            </a:lvl5pPr>
            <a:lvl6pPr>
              <a:defRPr sz="2968"/>
            </a:lvl6pPr>
            <a:lvl7pPr>
              <a:defRPr sz="2968"/>
            </a:lvl7pPr>
            <a:lvl8pPr>
              <a:defRPr sz="2968"/>
            </a:lvl8pPr>
            <a:lvl9pPr>
              <a:defRPr sz="2968"/>
            </a:lvl9pPr>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en-GB" noProof="0" dirty="0"/>
          </a:p>
        </p:txBody>
      </p:sp>
      <p:sp>
        <p:nvSpPr>
          <p:cNvPr id="8" name="Nadpis 6"/>
          <p:cNvSpPr>
            <a:spLocks noGrp="1"/>
          </p:cNvSpPr>
          <p:nvPr>
            <p:ph type="title" hasCustomPrompt="1"/>
          </p:nvPr>
        </p:nvSpPr>
        <p:spPr>
          <a:xfrm>
            <a:off x="3719346" y="311081"/>
            <a:ext cx="15379549" cy="377026"/>
          </a:xfrm>
          <a:prstGeom prst="rect">
            <a:avLst/>
          </a:prstGeom>
        </p:spPr>
        <p:txBody>
          <a:bodyPr/>
          <a:lstStyle>
            <a:lvl1pPr>
              <a:defRPr/>
            </a:lvl1pPr>
          </a:lstStyle>
          <a:p>
            <a:r>
              <a:rPr lang="en-GB" noProof="0" dirty="0" err="1"/>
              <a:t>Název</a:t>
            </a:r>
            <a:r>
              <a:rPr lang="en-GB" noProof="0" dirty="0"/>
              <a:t> </a:t>
            </a:r>
            <a:r>
              <a:rPr lang="en-GB" noProof="0" dirty="0" err="1"/>
              <a:t>snímku</a:t>
            </a:r>
            <a:endParaRPr lang="en-GB" noProof="0" dirty="0"/>
          </a:p>
        </p:txBody>
      </p:sp>
      <p:sp>
        <p:nvSpPr>
          <p:cNvPr id="12" name="Zástupný symbol pro datum 2"/>
          <p:cNvSpPr>
            <a:spLocks noGrp="1"/>
          </p:cNvSpPr>
          <p:nvPr>
            <p:ph type="dt" sz="half" idx="10"/>
          </p:nvPr>
        </p:nvSpPr>
        <p:spPr>
          <a:xfrm>
            <a:off x="1005205" y="10613150"/>
            <a:ext cx="4690957" cy="396904"/>
          </a:xfrm>
          <a:prstGeom prst="rect">
            <a:avLst/>
          </a:prstGeom>
        </p:spPr>
        <p:txBody>
          <a:bodyPr vert="horz" lIns="91440" tIns="45720" rIns="91440" bIns="45720" rtlCol="0" anchor="ctr"/>
          <a:lstStyle>
            <a:lvl1pPr algn="l">
              <a:defRPr sz="1979">
                <a:solidFill>
                  <a:schemeClr val="tx1">
                    <a:tint val="75000"/>
                  </a:schemeClr>
                </a:solidFill>
              </a:defRPr>
            </a:lvl1pPr>
          </a:lstStyle>
          <a:p>
            <a:fld id="{FA36E051-FC37-46FA-9EE0-D6D7D57FE6B0}" type="datetime1">
              <a:rPr lang="cs-CZ" noProof="0" smtClean="0"/>
              <a:t>25.11.2024</a:t>
            </a:fld>
            <a:endParaRPr lang="en-GB" noProof="0" dirty="0"/>
          </a:p>
        </p:txBody>
      </p:sp>
      <p:sp>
        <p:nvSpPr>
          <p:cNvPr id="13" name="Zástupný symbol pro zápatí 6"/>
          <p:cNvSpPr>
            <a:spLocks noGrp="1"/>
          </p:cNvSpPr>
          <p:nvPr>
            <p:ph type="ftr" sz="quarter" idx="3"/>
          </p:nvPr>
        </p:nvSpPr>
        <p:spPr>
          <a:xfrm>
            <a:off x="6868901" y="10613150"/>
            <a:ext cx="6366298" cy="396904"/>
          </a:xfrm>
          <a:prstGeom prst="rect">
            <a:avLst/>
          </a:prstGeom>
        </p:spPr>
        <p:txBody>
          <a:bodyPr vert="horz" lIns="91440" tIns="45720" rIns="91440" bIns="45720" rtlCol="0" anchor="ctr"/>
          <a:lstStyle>
            <a:lvl1pPr algn="ctr">
              <a:defRPr sz="1979">
                <a:solidFill>
                  <a:schemeClr val="tx1">
                    <a:tint val="75000"/>
                  </a:schemeClr>
                </a:solidFill>
              </a:defRPr>
            </a:lvl1pPr>
          </a:lstStyle>
          <a:p>
            <a:r>
              <a:rPr lang="en-GB" noProof="0"/>
              <a:t>Prof. JUDr. Jakub Handrlica</a:t>
            </a:r>
            <a:endParaRPr lang="en-GB" noProof="0" dirty="0"/>
          </a:p>
        </p:txBody>
      </p:sp>
      <p:sp>
        <p:nvSpPr>
          <p:cNvPr id="14" name="Zástupný symbol pro číslo snímku 14"/>
          <p:cNvSpPr>
            <a:spLocks noGrp="1"/>
          </p:cNvSpPr>
          <p:nvPr>
            <p:ph type="sldNum" sz="quarter" idx="4"/>
          </p:nvPr>
        </p:nvSpPr>
        <p:spPr>
          <a:xfrm>
            <a:off x="14407938" y="10613150"/>
            <a:ext cx="4690957" cy="396904"/>
          </a:xfrm>
          <a:prstGeom prst="rect">
            <a:avLst/>
          </a:prstGeom>
        </p:spPr>
        <p:txBody>
          <a:bodyPr vert="horz" lIns="91440" tIns="45720" rIns="91440" bIns="45720" rtlCol="0" anchor="ctr"/>
          <a:lstStyle>
            <a:lvl1pPr algn="r">
              <a:defRPr sz="1979">
                <a:solidFill>
                  <a:schemeClr val="tx1">
                    <a:tint val="75000"/>
                  </a:schemeClr>
                </a:solidFill>
              </a:defRPr>
            </a:lvl1pPr>
          </a:lstStyle>
          <a:p>
            <a:fld id="{55B195E7-E09C-4879-AB61-0F645C2C373E}" type="slidenum">
              <a:rPr lang="en-GB" noProof="0" smtClean="0"/>
              <a:t>‹#›</a:t>
            </a:fld>
            <a:endParaRPr lang="en-GB" noProof="0" dirty="0"/>
          </a:p>
        </p:txBody>
      </p:sp>
    </p:spTree>
    <p:extLst>
      <p:ext uri="{BB962C8B-B14F-4D97-AF65-F5344CB8AC3E}">
        <p14:creationId xmlns:p14="http://schemas.microsoft.com/office/powerpoint/2010/main" val="4273852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Nadpis a obsah">
    <p:spTree>
      <p:nvGrpSpPr>
        <p:cNvPr id="1" name=""/>
        <p:cNvGrpSpPr/>
        <p:nvPr/>
      </p:nvGrpSpPr>
      <p:grpSpPr>
        <a:xfrm>
          <a:off x="0" y="0"/>
          <a:ext cx="0" cy="0"/>
          <a:chOff x="0" y="0"/>
          <a:chExt cx="0" cy="0"/>
        </a:xfrm>
      </p:grpSpPr>
      <p:sp>
        <p:nvSpPr>
          <p:cNvPr id="9" name="Nadpis 6"/>
          <p:cNvSpPr>
            <a:spLocks noGrp="1"/>
          </p:cNvSpPr>
          <p:nvPr>
            <p:ph type="title" hasCustomPrompt="1"/>
          </p:nvPr>
        </p:nvSpPr>
        <p:spPr>
          <a:xfrm>
            <a:off x="3719347" y="311081"/>
            <a:ext cx="15673441" cy="377026"/>
          </a:xfrm>
          <a:prstGeom prst="rect">
            <a:avLst/>
          </a:prstGeom>
        </p:spPr>
        <p:txBody>
          <a:bodyPr/>
          <a:lstStyle>
            <a:lvl1pPr algn="l">
              <a:defRPr/>
            </a:lvl1pPr>
          </a:lstStyle>
          <a:p>
            <a:r>
              <a:rPr lang="en-GB" noProof="0" dirty="0" err="1"/>
              <a:t>Název</a:t>
            </a:r>
            <a:r>
              <a:rPr lang="en-GB" noProof="0" dirty="0"/>
              <a:t> </a:t>
            </a:r>
            <a:r>
              <a:rPr lang="en-GB" noProof="0" dirty="0" err="1"/>
              <a:t>snímku</a:t>
            </a:r>
            <a:endParaRPr lang="en-GB" noProof="0" dirty="0"/>
          </a:p>
        </p:txBody>
      </p:sp>
      <p:sp>
        <p:nvSpPr>
          <p:cNvPr id="8" name="Zástupný symbol pro text 7"/>
          <p:cNvSpPr>
            <a:spLocks noGrp="1"/>
          </p:cNvSpPr>
          <p:nvPr>
            <p:ph type="body" sz="quarter" idx="13"/>
          </p:nvPr>
        </p:nvSpPr>
        <p:spPr>
          <a:xfrm>
            <a:off x="711314" y="1735673"/>
            <a:ext cx="18681473" cy="1331134"/>
          </a:xfrm>
        </p:spPr>
        <p:txBody>
          <a:bodyPr/>
          <a:lstStyle>
            <a:lvl1pPr>
              <a:buClr>
                <a:srgbClr val="92191C"/>
              </a:buClr>
              <a:defRPr/>
            </a:lvl1pPr>
            <a:lvl2pPr>
              <a:buClr>
                <a:srgbClr val="92191C"/>
              </a:buClr>
              <a:defRPr/>
            </a:lvl2pPr>
            <a:lvl3pPr>
              <a:buClr>
                <a:srgbClr val="92191C"/>
              </a:buClr>
              <a:defRPr/>
            </a:lvl3pPr>
            <a:lvl4pPr>
              <a:buClr>
                <a:srgbClr val="92191C"/>
              </a:buClr>
              <a:defRPr/>
            </a:lvl4pPr>
            <a:lvl5pPr>
              <a:buClr>
                <a:srgbClr val="92191C"/>
              </a:buClr>
              <a:defRPr/>
            </a:lvl5pPr>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en-GB" noProof="0" dirty="0"/>
          </a:p>
        </p:txBody>
      </p:sp>
      <p:sp>
        <p:nvSpPr>
          <p:cNvPr id="15" name="Zástupný symbol pro datum 2"/>
          <p:cNvSpPr>
            <a:spLocks noGrp="1"/>
          </p:cNvSpPr>
          <p:nvPr>
            <p:ph type="dt" sz="half" idx="2"/>
          </p:nvPr>
        </p:nvSpPr>
        <p:spPr>
          <a:xfrm>
            <a:off x="1005205" y="10613150"/>
            <a:ext cx="4690957" cy="396904"/>
          </a:xfrm>
          <a:prstGeom prst="rect">
            <a:avLst/>
          </a:prstGeom>
        </p:spPr>
        <p:txBody>
          <a:bodyPr vert="horz" lIns="91440" tIns="45720" rIns="91440" bIns="45720" rtlCol="0" anchor="ctr"/>
          <a:lstStyle>
            <a:lvl1pPr algn="l">
              <a:defRPr sz="1979">
                <a:solidFill>
                  <a:schemeClr val="tx1">
                    <a:tint val="75000"/>
                  </a:schemeClr>
                </a:solidFill>
              </a:defRPr>
            </a:lvl1pPr>
          </a:lstStyle>
          <a:p>
            <a:fld id="{9F331E49-B5BA-4AB1-8BD2-E291763393DA}" type="datetime1">
              <a:rPr lang="cs-CZ" noProof="0" smtClean="0"/>
              <a:t>25.11.2024</a:t>
            </a:fld>
            <a:endParaRPr lang="en-GB" noProof="0" dirty="0"/>
          </a:p>
        </p:txBody>
      </p:sp>
      <p:sp>
        <p:nvSpPr>
          <p:cNvPr id="16" name="Zástupný symbol pro zápatí 6"/>
          <p:cNvSpPr>
            <a:spLocks noGrp="1"/>
          </p:cNvSpPr>
          <p:nvPr>
            <p:ph type="ftr" sz="quarter" idx="3"/>
          </p:nvPr>
        </p:nvSpPr>
        <p:spPr>
          <a:xfrm>
            <a:off x="6868901" y="10613150"/>
            <a:ext cx="6366298" cy="396904"/>
          </a:xfrm>
          <a:prstGeom prst="rect">
            <a:avLst/>
          </a:prstGeom>
        </p:spPr>
        <p:txBody>
          <a:bodyPr vert="horz" lIns="91440" tIns="45720" rIns="91440" bIns="45720" rtlCol="0" anchor="ctr"/>
          <a:lstStyle>
            <a:lvl1pPr algn="ctr">
              <a:defRPr sz="1979">
                <a:solidFill>
                  <a:schemeClr val="tx1">
                    <a:tint val="75000"/>
                  </a:schemeClr>
                </a:solidFill>
              </a:defRPr>
            </a:lvl1pPr>
          </a:lstStyle>
          <a:p>
            <a:r>
              <a:rPr lang="en-GB" noProof="0"/>
              <a:t>Prof. JUDr. Jakub Handrlica</a:t>
            </a:r>
            <a:endParaRPr lang="en-GB" noProof="0" dirty="0"/>
          </a:p>
        </p:txBody>
      </p:sp>
      <p:sp>
        <p:nvSpPr>
          <p:cNvPr id="17" name="Zástupný symbol pro číslo snímku 14"/>
          <p:cNvSpPr>
            <a:spLocks noGrp="1"/>
          </p:cNvSpPr>
          <p:nvPr>
            <p:ph type="sldNum" sz="quarter" idx="4"/>
          </p:nvPr>
        </p:nvSpPr>
        <p:spPr>
          <a:xfrm>
            <a:off x="14407938" y="10613150"/>
            <a:ext cx="4690957" cy="396904"/>
          </a:xfrm>
          <a:prstGeom prst="rect">
            <a:avLst/>
          </a:prstGeom>
        </p:spPr>
        <p:txBody>
          <a:bodyPr vert="horz" lIns="91440" tIns="45720" rIns="91440" bIns="45720" rtlCol="0" anchor="ctr"/>
          <a:lstStyle>
            <a:lvl1pPr algn="r">
              <a:defRPr sz="1979">
                <a:solidFill>
                  <a:schemeClr val="tx1">
                    <a:tint val="75000"/>
                  </a:schemeClr>
                </a:solidFill>
              </a:defRPr>
            </a:lvl1pPr>
          </a:lstStyle>
          <a:p>
            <a:fld id="{55B195E7-E09C-4879-AB61-0F645C2C373E}" type="slidenum">
              <a:rPr lang="en-GB" noProof="0" smtClean="0"/>
              <a:t>‹#›</a:t>
            </a:fld>
            <a:endParaRPr lang="en-GB" noProof="0" dirty="0"/>
          </a:p>
        </p:txBody>
      </p:sp>
    </p:spTree>
    <p:extLst>
      <p:ext uri="{BB962C8B-B14F-4D97-AF65-F5344CB8AC3E}">
        <p14:creationId xmlns:p14="http://schemas.microsoft.com/office/powerpoint/2010/main" val="2151619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7468442" y="876200"/>
            <a:ext cx="1997075" cy="402590"/>
          </a:xfrm>
          <a:prstGeom prst="rect">
            <a:avLst/>
          </a:prstGeom>
        </p:spPr>
        <p:txBody>
          <a:bodyPr wrap="square" lIns="0" tIns="0" rIns="0" bIns="0">
            <a:spAutoFit/>
          </a:bodyPr>
          <a:lstStyle>
            <a:lvl1pPr>
              <a:defRPr sz="2450" b="1" i="0">
                <a:solidFill>
                  <a:srgbClr val="B3B2B2"/>
                </a:solidFill>
                <a:latin typeface="Silka Bold"/>
                <a:cs typeface="Silka Bold"/>
              </a:defRPr>
            </a:lvl1pPr>
          </a:lstStyle>
          <a:p>
            <a:endParaRPr/>
          </a:p>
        </p:txBody>
      </p:sp>
      <p:sp>
        <p:nvSpPr>
          <p:cNvPr id="3" name="Holder 3"/>
          <p:cNvSpPr>
            <a:spLocks noGrp="1"/>
          </p:cNvSpPr>
          <p:nvPr>
            <p:ph type="body" idx="1"/>
          </p:nvPr>
        </p:nvSpPr>
        <p:spPr>
          <a:xfrm>
            <a:off x="7861404" y="3093948"/>
            <a:ext cx="10647044" cy="5739130"/>
          </a:xfrm>
          <a:prstGeom prst="rect">
            <a:avLst/>
          </a:prstGeom>
        </p:spPr>
        <p:txBody>
          <a:bodyPr wrap="square" lIns="0" tIns="0" rIns="0" bIns="0">
            <a:spAutoFit/>
          </a:bodyPr>
          <a:lstStyle>
            <a:lvl1pPr>
              <a:defRPr sz="1450" b="0" i="0">
                <a:solidFill>
                  <a:schemeClr val="tx1"/>
                </a:solidFill>
                <a:latin typeface="Silka"/>
                <a:cs typeface="Silka"/>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11/25/2024</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jakub.handrlica@prf.cuni.cz" TargetMode="Externa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 name="Obdélník 45">
            <a:extLst>
              <a:ext uri="{FF2B5EF4-FFF2-40B4-BE49-F238E27FC236}">
                <a16:creationId xmlns:a16="http://schemas.microsoft.com/office/drawing/2014/main" id="{E7A886EF-442B-9F59-F6C8-84FF5BB4F66F}"/>
              </a:ext>
            </a:extLst>
          </p:cNvPr>
          <p:cNvSpPr/>
          <p:nvPr/>
        </p:nvSpPr>
        <p:spPr>
          <a:xfrm>
            <a:off x="0" y="0"/>
            <a:ext cx="20093940" cy="31002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sz="1800" i="0">
                <a:effectLst/>
                <a:latin typeface="Arial" panose="020B0604020202020204" pitchFamily="34" charset="0"/>
              </a:rPr>
              <a:t>0:30:00</a:t>
            </a:r>
            <a:endParaRPr lang="cs-CZ"/>
          </a:p>
        </p:txBody>
      </p:sp>
      <p:sp>
        <p:nvSpPr>
          <p:cNvPr id="2" name="object 2"/>
          <p:cNvSpPr/>
          <p:nvPr/>
        </p:nvSpPr>
        <p:spPr>
          <a:xfrm>
            <a:off x="5080" y="3118155"/>
            <a:ext cx="20093940" cy="8251190"/>
          </a:xfrm>
          <a:custGeom>
            <a:avLst/>
            <a:gdLst/>
            <a:ahLst/>
            <a:cxnLst/>
            <a:rect l="l" t="t" r="r" b="b"/>
            <a:pathLst>
              <a:path w="20093940" h="8251190">
                <a:moveTo>
                  <a:pt x="20093629" y="0"/>
                </a:moveTo>
                <a:lnTo>
                  <a:pt x="0" y="0"/>
                </a:lnTo>
                <a:lnTo>
                  <a:pt x="0" y="8251057"/>
                </a:lnTo>
                <a:lnTo>
                  <a:pt x="20093629" y="8251057"/>
                </a:lnTo>
                <a:lnTo>
                  <a:pt x="20093629" y="0"/>
                </a:lnTo>
                <a:close/>
              </a:path>
            </a:pathLst>
          </a:custGeom>
          <a:solidFill>
            <a:srgbClr val="F6F6F6"/>
          </a:solidFill>
        </p:spPr>
        <p:txBody>
          <a:bodyPr wrap="square" lIns="0" tIns="0" rIns="0" bIns="0" rtlCol="0" anchor="b"/>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dirty="0">
              <a:ln>
                <a:noFill/>
              </a:ln>
              <a:solidFill>
                <a:prstClr val="white">
                  <a:lumMod val="50000"/>
                </a:prst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dirty="0">
              <a:ln>
                <a:noFill/>
              </a:ln>
              <a:solidFill>
                <a:prstClr val="white">
                  <a:lumMod val="50000"/>
                </a:prst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dirty="0">
              <a:ln>
                <a:noFill/>
              </a:ln>
              <a:solidFill>
                <a:prstClr val="white">
                  <a:lumMod val="50000"/>
                </a:prst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dirty="0">
              <a:ln>
                <a:noFill/>
              </a:ln>
              <a:solidFill>
                <a:prstClr val="white">
                  <a:lumMod val="50000"/>
                </a:prst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dirty="0">
              <a:ln>
                <a:noFill/>
              </a:ln>
              <a:solidFill>
                <a:prstClr val="white">
                  <a:lumMod val="50000"/>
                </a:prst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dirty="0">
              <a:ln>
                <a:noFill/>
              </a:ln>
              <a:solidFill>
                <a:prstClr val="white">
                  <a:lumMod val="50000"/>
                </a:prst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dirty="0">
              <a:ln>
                <a:noFill/>
              </a:ln>
              <a:solidFill>
                <a:prstClr val="white">
                  <a:lumMod val="50000"/>
                </a:prst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dirty="0">
              <a:ln>
                <a:noFill/>
              </a:ln>
              <a:solidFill>
                <a:prstClr val="white">
                  <a:lumMod val="50000"/>
                </a:prst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dirty="0">
              <a:ln>
                <a:noFill/>
              </a:ln>
              <a:solidFill>
                <a:prstClr val="white">
                  <a:lumMod val="50000"/>
                </a:prst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dirty="0">
              <a:ln>
                <a:noFill/>
              </a:ln>
              <a:solidFill>
                <a:prstClr val="white">
                  <a:lumMod val="50000"/>
                </a:prst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dirty="0">
              <a:ln>
                <a:noFill/>
              </a:ln>
              <a:solidFill>
                <a:prstClr val="white">
                  <a:lumMod val="50000"/>
                </a:prst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dirty="0">
              <a:ln>
                <a:noFill/>
              </a:ln>
              <a:solidFill>
                <a:prstClr val="white">
                  <a:lumMod val="50000"/>
                </a:prst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dirty="0">
              <a:ln>
                <a:noFill/>
              </a:ln>
              <a:solidFill>
                <a:prstClr val="white">
                  <a:lumMod val="50000"/>
                </a:prst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dirty="0">
              <a:ln>
                <a:noFill/>
              </a:ln>
              <a:solidFill>
                <a:prstClr val="white">
                  <a:lumMod val="50000"/>
                </a:prst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2400" b="0" i="0" u="none" strike="noStrike" kern="0" cap="none" spc="0" normalizeH="0" baseline="0" noProof="0" dirty="0">
              <a:ln>
                <a:noFill/>
              </a:ln>
              <a:solidFill>
                <a:prstClr val="white">
                  <a:lumMod val="50000"/>
                </a:prstClr>
              </a:solidFill>
              <a:effectLst/>
              <a:uLnTx/>
              <a:uFillTx/>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dirty="0">
              <a:ln>
                <a:noFill/>
              </a:ln>
              <a:solidFill>
                <a:prstClr val="white">
                  <a:lumMod val="50000"/>
                </a:prst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dirty="0">
              <a:ln>
                <a:noFill/>
              </a:ln>
              <a:solidFill>
                <a:prstClr val="white">
                  <a:lumMod val="50000"/>
                </a:prst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dirty="0">
              <a:ln>
                <a:noFill/>
              </a:ln>
              <a:solidFill>
                <a:prstClr val="white">
                  <a:lumMod val="50000"/>
                </a:prst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dirty="0">
              <a:ln>
                <a:noFill/>
              </a:ln>
              <a:solidFill>
                <a:prstClr val="white">
                  <a:lumMod val="50000"/>
                </a:prst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dirty="0">
              <a:ln>
                <a:noFill/>
              </a:ln>
              <a:solidFill>
                <a:prstClr val="white">
                  <a:lumMod val="50000"/>
                </a:prst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dirty="0">
              <a:ln>
                <a:noFill/>
              </a:ln>
              <a:solidFill>
                <a:prstClr val="white">
                  <a:lumMod val="50000"/>
                </a:prst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dirty="0">
              <a:ln>
                <a:noFill/>
              </a:ln>
              <a:solidFill>
                <a:prstClr val="white">
                  <a:lumMod val="50000"/>
                </a:prst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dirty="0">
              <a:ln>
                <a:noFill/>
              </a:ln>
              <a:solidFill>
                <a:prstClr val="white">
                  <a:lumMod val="50000"/>
                </a:prst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dirty="0">
              <a:ln>
                <a:noFill/>
              </a:ln>
              <a:solidFill>
                <a:prstClr val="white">
                  <a:lumMod val="50000"/>
                </a:prst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cs-CZ" sz="1800" b="0" i="0" u="none" strike="noStrike" kern="0" cap="none" spc="0" normalizeH="0" baseline="0" noProof="0" dirty="0">
              <a:ln>
                <a:noFill/>
              </a:ln>
              <a:solidFill>
                <a:prstClr val="white">
                  <a:lumMod val="50000"/>
                </a:prstClr>
              </a:solidFill>
              <a:effectLst/>
              <a:uLnTx/>
              <a:uFillTx/>
            </a:endParaRPr>
          </a:p>
          <a:p>
            <a:endParaRPr dirty="0"/>
          </a:p>
        </p:txBody>
      </p:sp>
      <p:pic>
        <p:nvPicPr>
          <p:cNvPr id="3" name="object 3"/>
          <p:cNvPicPr/>
          <p:nvPr/>
        </p:nvPicPr>
        <p:blipFill rotWithShape="1">
          <a:blip r:embed="rId3" cstate="print"/>
          <a:srcRect r="33745"/>
          <a:stretch/>
        </p:blipFill>
        <p:spPr>
          <a:xfrm>
            <a:off x="1685813" y="6023460"/>
            <a:ext cx="1153012" cy="3100257"/>
          </a:xfrm>
          <a:prstGeom prst="rect">
            <a:avLst/>
          </a:prstGeom>
        </p:spPr>
      </p:pic>
      <p:grpSp>
        <p:nvGrpSpPr>
          <p:cNvPr id="44" name="Skupina 43">
            <a:extLst>
              <a:ext uri="{FF2B5EF4-FFF2-40B4-BE49-F238E27FC236}">
                <a16:creationId xmlns:a16="http://schemas.microsoft.com/office/drawing/2014/main" id="{673AAA53-C80C-9D35-BEFB-9F5500F87490}"/>
              </a:ext>
            </a:extLst>
          </p:cNvPr>
          <p:cNvGrpSpPr/>
          <p:nvPr/>
        </p:nvGrpSpPr>
        <p:grpSpPr>
          <a:xfrm>
            <a:off x="1898650" y="948018"/>
            <a:ext cx="3912571" cy="1237615"/>
            <a:chOff x="1685853" y="879554"/>
            <a:chExt cx="3912571" cy="1237615"/>
          </a:xfrm>
        </p:grpSpPr>
        <p:pic>
          <p:nvPicPr>
            <p:cNvPr id="4" name="object 4"/>
            <p:cNvPicPr/>
            <p:nvPr/>
          </p:nvPicPr>
          <p:blipFill>
            <a:blip r:embed="rId4" cstate="print"/>
            <a:stretch>
              <a:fillRect/>
            </a:stretch>
          </p:blipFill>
          <p:spPr>
            <a:xfrm>
              <a:off x="1685853" y="879555"/>
              <a:ext cx="1237286" cy="1237323"/>
            </a:xfrm>
            <a:prstGeom prst="rect">
              <a:avLst/>
            </a:prstGeom>
          </p:spPr>
        </p:pic>
        <p:sp>
          <p:nvSpPr>
            <p:cNvPr id="5" name="object 5"/>
            <p:cNvSpPr/>
            <p:nvPr/>
          </p:nvSpPr>
          <p:spPr>
            <a:xfrm>
              <a:off x="3273858" y="879554"/>
              <a:ext cx="13970" cy="1237615"/>
            </a:xfrm>
            <a:custGeom>
              <a:avLst/>
              <a:gdLst/>
              <a:ahLst/>
              <a:cxnLst/>
              <a:rect l="l" t="t" r="r" b="b"/>
              <a:pathLst>
                <a:path w="13970" h="1237614">
                  <a:moveTo>
                    <a:pt x="13643" y="0"/>
                  </a:moveTo>
                  <a:lnTo>
                    <a:pt x="0" y="0"/>
                  </a:lnTo>
                  <a:lnTo>
                    <a:pt x="0" y="1237323"/>
                  </a:lnTo>
                  <a:lnTo>
                    <a:pt x="13643" y="1237323"/>
                  </a:lnTo>
                  <a:lnTo>
                    <a:pt x="13643" y="0"/>
                  </a:lnTo>
                  <a:close/>
                </a:path>
              </a:pathLst>
            </a:custGeom>
            <a:solidFill>
              <a:srgbClr val="003450"/>
            </a:solidFill>
          </p:spPr>
          <p:txBody>
            <a:bodyPr wrap="square" lIns="0" tIns="0" rIns="0" bIns="0" rtlCol="0"/>
            <a:lstStyle/>
            <a:p>
              <a:endParaRPr/>
            </a:p>
          </p:txBody>
        </p:sp>
        <p:grpSp>
          <p:nvGrpSpPr>
            <p:cNvPr id="6" name="object 6"/>
            <p:cNvGrpSpPr/>
            <p:nvPr/>
          </p:nvGrpSpPr>
          <p:grpSpPr>
            <a:xfrm>
              <a:off x="3638180" y="1830016"/>
              <a:ext cx="1457960" cy="287020"/>
              <a:chOff x="3638180" y="1830016"/>
              <a:chExt cx="1457960" cy="287020"/>
            </a:xfrm>
          </p:grpSpPr>
          <p:sp>
            <p:nvSpPr>
              <p:cNvPr id="7" name="object 7"/>
              <p:cNvSpPr/>
              <p:nvPr/>
            </p:nvSpPr>
            <p:spPr>
              <a:xfrm>
                <a:off x="3638180" y="1841314"/>
                <a:ext cx="275590" cy="271145"/>
              </a:xfrm>
              <a:custGeom>
                <a:avLst/>
                <a:gdLst/>
                <a:ahLst/>
                <a:cxnLst/>
                <a:rect l="l" t="t" r="r" b="b"/>
                <a:pathLst>
                  <a:path w="275589" h="271144">
                    <a:moveTo>
                      <a:pt x="98635" y="0"/>
                    </a:moveTo>
                    <a:lnTo>
                      <a:pt x="0" y="0"/>
                    </a:lnTo>
                    <a:lnTo>
                      <a:pt x="106" y="1884"/>
                    </a:lnTo>
                    <a:lnTo>
                      <a:pt x="1824" y="7942"/>
                    </a:lnTo>
                    <a:lnTo>
                      <a:pt x="5837" y="22775"/>
                    </a:lnTo>
                    <a:lnTo>
                      <a:pt x="9850" y="42691"/>
                    </a:lnTo>
                    <a:lnTo>
                      <a:pt x="11675" y="64375"/>
                    </a:lnTo>
                    <a:lnTo>
                      <a:pt x="11675" y="206674"/>
                    </a:lnTo>
                    <a:lnTo>
                      <a:pt x="9850" y="228353"/>
                    </a:lnTo>
                    <a:lnTo>
                      <a:pt x="5837" y="248269"/>
                    </a:lnTo>
                    <a:lnTo>
                      <a:pt x="1824" y="263105"/>
                    </a:lnTo>
                    <a:lnTo>
                      <a:pt x="0" y="269541"/>
                    </a:lnTo>
                    <a:lnTo>
                      <a:pt x="0" y="271049"/>
                    </a:lnTo>
                    <a:lnTo>
                      <a:pt x="98635" y="271049"/>
                    </a:lnTo>
                    <a:lnTo>
                      <a:pt x="98635" y="269541"/>
                    </a:lnTo>
                    <a:lnTo>
                      <a:pt x="96811" y="263105"/>
                    </a:lnTo>
                    <a:lnTo>
                      <a:pt x="92798" y="248269"/>
                    </a:lnTo>
                    <a:lnTo>
                      <a:pt x="88784" y="228353"/>
                    </a:lnTo>
                    <a:lnTo>
                      <a:pt x="86960" y="206674"/>
                    </a:lnTo>
                    <a:lnTo>
                      <a:pt x="86960" y="64375"/>
                    </a:lnTo>
                    <a:lnTo>
                      <a:pt x="88784" y="42691"/>
                    </a:lnTo>
                    <a:lnTo>
                      <a:pt x="92798" y="22775"/>
                    </a:lnTo>
                    <a:lnTo>
                      <a:pt x="96811" y="7942"/>
                    </a:lnTo>
                    <a:lnTo>
                      <a:pt x="98528" y="1884"/>
                    </a:lnTo>
                    <a:lnTo>
                      <a:pt x="98635" y="0"/>
                    </a:lnTo>
                    <a:close/>
                  </a:path>
                  <a:path w="275589" h="271144">
                    <a:moveTo>
                      <a:pt x="267290" y="0"/>
                    </a:moveTo>
                    <a:lnTo>
                      <a:pt x="178067" y="0"/>
                    </a:lnTo>
                    <a:lnTo>
                      <a:pt x="178067" y="2261"/>
                    </a:lnTo>
                    <a:lnTo>
                      <a:pt x="179692" y="9840"/>
                    </a:lnTo>
                    <a:lnTo>
                      <a:pt x="180895" y="26492"/>
                    </a:lnTo>
                    <a:lnTo>
                      <a:pt x="176168" y="48157"/>
                    </a:lnTo>
                    <a:lnTo>
                      <a:pt x="160005" y="70772"/>
                    </a:lnTo>
                    <a:lnTo>
                      <a:pt x="92227" y="133262"/>
                    </a:lnTo>
                    <a:lnTo>
                      <a:pt x="89986" y="135147"/>
                    </a:lnTo>
                    <a:lnTo>
                      <a:pt x="90353" y="135901"/>
                    </a:lnTo>
                    <a:lnTo>
                      <a:pt x="91484" y="137775"/>
                    </a:lnTo>
                    <a:lnTo>
                      <a:pt x="141932" y="215333"/>
                    </a:lnTo>
                    <a:lnTo>
                      <a:pt x="151148" y="233991"/>
                    </a:lnTo>
                    <a:lnTo>
                      <a:pt x="156374" y="251661"/>
                    </a:lnTo>
                    <a:lnTo>
                      <a:pt x="158707" y="265095"/>
                    </a:lnTo>
                    <a:lnTo>
                      <a:pt x="159241" y="271049"/>
                    </a:lnTo>
                    <a:lnTo>
                      <a:pt x="275195" y="271049"/>
                    </a:lnTo>
                    <a:lnTo>
                      <a:pt x="275195" y="269541"/>
                    </a:lnTo>
                    <a:lnTo>
                      <a:pt x="270885" y="263894"/>
                    </a:lnTo>
                    <a:lnTo>
                      <a:pt x="260187" y="251189"/>
                    </a:lnTo>
                    <a:lnTo>
                      <a:pt x="246451" y="234392"/>
                    </a:lnTo>
                    <a:lnTo>
                      <a:pt x="233029" y="216464"/>
                    </a:lnTo>
                    <a:lnTo>
                      <a:pt x="153597" y="102771"/>
                    </a:lnTo>
                    <a:lnTo>
                      <a:pt x="213459" y="47056"/>
                    </a:lnTo>
                    <a:lnTo>
                      <a:pt x="228543" y="33377"/>
                    </a:lnTo>
                    <a:lnTo>
                      <a:pt x="242353" y="21219"/>
                    </a:lnTo>
                    <a:lnTo>
                      <a:pt x="255174" y="10686"/>
                    </a:lnTo>
                    <a:lnTo>
                      <a:pt x="267290" y="1884"/>
                    </a:lnTo>
                    <a:lnTo>
                      <a:pt x="267290" y="0"/>
                    </a:lnTo>
                    <a:close/>
                  </a:path>
                </a:pathLst>
              </a:custGeom>
              <a:solidFill>
                <a:srgbClr val="003450"/>
              </a:solidFill>
            </p:spPr>
            <p:txBody>
              <a:bodyPr wrap="square" lIns="0" tIns="0" rIns="0" bIns="0" rtlCol="0"/>
              <a:lstStyle/>
              <a:p>
                <a:endParaRPr/>
              </a:p>
            </p:txBody>
          </p:sp>
          <p:pic>
            <p:nvPicPr>
              <p:cNvPr id="8" name="object 8"/>
              <p:cNvPicPr/>
              <p:nvPr/>
            </p:nvPicPr>
            <p:blipFill>
              <a:blip r:embed="rId5" cstate="print"/>
              <a:stretch>
                <a:fillRect/>
              </a:stretch>
            </p:blipFill>
            <p:spPr>
              <a:xfrm>
                <a:off x="3922763" y="1915663"/>
                <a:ext cx="391471" cy="200464"/>
              </a:xfrm>
              <a:prstGeom prst="rect">
                <a:avLst/>
              </a:prstGeom>
            </p:spPr>
          </p:pic>
          <p:sp>
            <p:nvSpPr>
              <p:cNvPr id="9" name="object 9"/>
              <p:cNvSpPr/>
              <p:nvPr/>
            </p:nvSpPr>
            <p:spPr>
              <a:xfrm>
                <a:off x="4329265" y="1830025"/>
                <a:ext cx="766445" cy="287020"/>
              </a:xfrm>
              <a:custGeom>
                <a:avLst/>
                <a:gdLst/>
                <a:ahLst/>
                <a:cxnLst/>
                <a:rect l="l" t="t" r="r" b="b"/>
                <a:pathLst>
                  <a:path w="766445" h="287019">
                    <a:moveTo>
                      <a:pt x="95250" y="280835"/>
                    </a:moveTo>
                    <a:lnTo>
                      <a:pt x="89408" y="259562"/>
                    </a:lnTo>
                    <a:lnTo>
                      <a:pt x="85394" y="239649"/>
                    </a:lnTo>
                    <a:lnTo>
                      <a:pt x="83578" y="217970"/>
                    </a:lnTo>
                    <a:lnTo>
                      <a:pt x="83578" y="0"/>
                    </a:lnTo>
                    <a:lnTo>
                      <a:pt x="11671" y="7531"/>
                    </a:lnTo>
                    <a:lnTo>
                      <a:pt x="0" y="9029"/>
                    </a:lnTo>
                    <a:lnTo>
                      <a:pt x="6591" y="31064"/>
                    </a:lnTo>
                    <a:lnTo>
                      <a:pt x="10858" y="50457"/>
                    </a:lnTo>
                    <a:lnTo>
                      <a:pt x="12801" y="71894"/>
                    </a:lnTo>
                    <a:lnTo>
                      <a:pt x="12801" y="217970"/>
                    </a:lnTo>
                    <a:lnTo>
                      <a:pt x="10972" y="239649"/>
                    </a:lnTo>
                    <a:lnTo>
                      <a:pt x="6972" y="259562"/>
                    </a:lnTo>
                    <a:lnTo>
                      <a:pt x="1130" y="280835"/>
                    </a:lnTo>
                    <a:lnTo>
                      <a:pt x="1130" y="282346"/>
                    </a:lnTo>
                    <a:lnTo>
                      <a:pt x="95250" y="282346"/>
                    </a:lnTo>
                    <a:lnTo>
                      <a:pt x="95250" y="280835"/>
                    </a:lnTo>
                    <a:close/>
                  </a:path>
                  <a:path w="766445" h="287019">
                    <a:moveTo>
                      <a:pt x="325628" y="185966"/>
                    </a:moveTo>
                    <a:lnTo>
                      <a:pt x="316953" y="141617"/>
                    </a:lnTo>
                    <a:lnTo>
                      <a:pt x="293763" y="111201"/>
                    </a:lnTo>
                    <a:lnTo>
                      <a:pt x="246570" y="91744"/>
                    </a:lnTo>
                    <a:lnTo>
                      <a:pt x="246570" y="185966"/>
                    </a:lnTo>
                    <a:lnTo>
                      <a:pt x="245694" y="214744"/>
                    </a:lnTo>
                    <a:lnTo>
                      <a:pt x="242100" y="241731"/>
                    </a:lnTo>
                    <a:lnTo>
                      <a:pt x="234340" y="261721"/>
                    </a:lnTo>
                    <a:lnTo>
                      <a:pt x="220967" y="269544"/>
                    </a:lnTo>
                    <a:lnTo>
                      <a:pt x="207505" y="261721"/>
                    </a:lnTo>
                    <a:lnTo>
                      <a:pt x="199885" y="241731"/>
                    </a:lnTo>
                    <a:lnTo>
                      <a:pt x="196507" y="214744"/>
                    </a:lnTo>
                    <a:lnTo>
                      <a:pt x="195745" y="185966"/>
                    </a:lnTo>
                    <a:lnTo>
                      <a:pt x="196507" y="157759"/>
                    </a:lnTo>
                    <a:lnTo>
                      <a:pt x="199885" y="131660"/>
                    </a:lnTo>
                    <a:lnTo>
                      <a:pt x="207505" y="112483"/>
                    </a:lnTo>
                    <a:lnTo>
                      <a:pt x="220967" y="105029"/>
                    </a:lnTo>
                    <a:lnTo>
                      <a:pt x="234340" y="112433"/>
                    </a:lnTo>
                    <a:lnTo>
                      <a:pt x="242100" y="131521"/>
                    </a:lnTo>
                    <a:lnTo>
                      <a:pt x="245694" y="157607"/>
                    </a:lnTo>
                    <a:lnTo>
                      <a:pt x="246570" y="185966"/>
                    </a:lnTo>
                    <a:lnTo>
                      <a:pt x="246570" y="91744"/>
                    </a:lnTo>
                    <a:lnTo>
                      <a:pt x="181495" y="93637"/>
                    </a:lnTo>
                    <a:lnTo>
                      <a:pt x="125260" y="141452"/>
                    </a:lnTo>
                    <a:lnTo>
                      <a:pt x="116687" y="185966"/>
                    </a:lnTo>
                    <a:lnTo>
                      <a:pt x="125260" y="230962"/>
                    </a:lnTo>
                    <a:lnTo>
                      <a:pt x="148221" y="262394"/>
                    </a:lnTo>
                    <a:lnTo>
                      <a:pt x="181495" y="280835"/>
                    </a:lnTo>
                    <a:lnTo>
                      <a:pt x="220967" y="286854"/>
                    </a:lnTo>
                    <a:lnTo>
                      <a:pt x="260350" y="280835"/>
                    </a:lnTo>
                    <a:lnTo>
                      <a:pt x="280822" y="269544"/>
                    </a:lnTo>
                    <a:lnTo>
                      <a:pt x="293763" y="262394"/>
                    </a:lnTo>
                    <a:lnTo>
                      <a:pt x="316953" y="230962"/>
                    </a:lnTo>
                    <a:lnTo>
                      <a:pt x="325628" y="185966"/>
                    </a:lnTo>
                    <a:close/>
                  </a:path>
                  <a:path w="766445" h="287019">
                    <a:moveTo>
                      <a:pt x="551484" y="90347"/>
                    </a:moveTo>
                    <a:lnTo>
                      <a:pt x="493141" y="90347"/>
                    </a:lnTo>
                    <a:lnTo>
                      <a:pt x="493141" y="91859"/>
                    </a:lnTo>
                    <a:lnTo>
                      <a:pt x="495274" y="97231"/>
                    </a:lnTo>
                    <a:lnTo>
                      <a:pt x="499249" y="109740"/>
                    </a:lnTo>
                    <a:lnTo>
                      <a:pt x="501396" y="126479"/>
                    </a:lnTo>
                    <a:lnTo>
                      <a:pt x="498030" y="144564"/>
                    </a:lnTo>
                    <a:lnTo>
                      <a:pt x="468668" y="215709"/>
                    </a:lnTo>
                    <a:lnTo>
                      <a:pt x="436664" y="144183"/>
                    </a:lnTo>
                    <a:lnTo>
                      <a:pt x="432803" y="126161"/>
                    </a:lnTo>
                    <a:lnTo>
                      <a:pt x="434594" y="109550"/>
                    </a:lnTo>
                    <a:lnTo>
                      <a:pt x="438365" y="97180"/>
                    </a:lnTo>
                    <a:lnTo>
                      <a:pt x="440436" y="91859"/>
                    </a:lnTo>
                    <a:lnTo>
                      <a:pt x="440436" y="90347"/>
                    </a:lnTo>
                    <a:lnTo>
                      <a:pt x="328612" y="90347"/>
                    </a:lnTo>
                    <a:lnTo>
                      <a:pt x="328612" y="91478"/>
                    </a:lnTo>
                    <a:lnTo>
                      <a:pt x="332092" y="97586"/>
                    </a:lnTo>
                    <a:lnTo>
                      <a:pt x="340614" y="111531"/>
                    </a:lnTo>
                    <a:lnTo>
                      <a:pt x="351332" y="130124"/>
                    </a:lnTo>
                    <a:lnTo>
                      <a:pt x="361365" y="150202"/>
                    </a:lnTo>
                    <a:lnTo>
                      <a:pt x="420852" y="282346"/>
                    </a:lnTo>
                    <a:lnTo>
                      <a:pt x="464146" y="282346"/>
                    </a:lnTo>
                    <a:lnTo>
                      <a:pt x="519861" y="150583"/>
                    </a:lnTo>
                    <a:lnTo>
                      <a:pt x="529412" y="130505"/>
                    </a:lnTo>
                    <a:lnTo>
                      <a:pt x="539762" y="111912"/>
                    </a:lnTo>
                    <a:lnTo>
                      <a:pt x="548068" y="97967"/>
                    </a:lnTo>
                    <a:lnTo>
                      <a:pt x="551484" y="91859"/>
                    </a:lnTo>
                    <a:lnTo>
                      <a:pt x="551484" y="90347"/>
                    </a:lnTo>
                    <a:close/>
                  </a:path>
                  <a:path w="766445" h="287019">
                    <a:moveTo>
                      <a:pt x="766419" y="246583"/>
                    </a:moveTo>
                    <a:lnTo>
                      <a:pt x="765289" y="245452"/>
                    </a:lnTo>
                    <a:lnTo>
                      <a:pt x="753325" y="249072"/>
                    </a:lnTo>
                    <a:lnTo>
                      <a:pt x="751446" y="248094"/>
                    </a:lnTo>
                    <a:lnTo>
                      <a:pt x="746099" y="245313"/>
                    </a:lnTo>
                    <a:lnTo>
                      <a:pt x="742530" y="235127"/>
                    </a:lnTo>
                    <a:lnTo>
                      <a:pt x="741578" y="219468"/>
                    </a:lnTo>
                    <a:lnTo>
                      <a:pt x="741578" y="181076"/>
                    </a:lnTo>
                    <a:lnTo>
                      <a:pt x="741578" y="169786"/>
                    </a:lnTo>
                    <a:lnTo>
                      <a:pt x="741578" y="154724"/>
                    </a:lnTo>
                    <a:lnTo>
                      <a:pt x="737819" y="128905"/>
                    </a:lnTo>
                    <a:lnTo>
                      <a:pt x="725335" y="107721"/>
                    </a:lnTo>
                    <a:lnTo>
                      <a:pt x="724052" y="106908"/>
                    </a:lnTo>
                    <a:lnTo>
                      <a:pt x="702348" y="93370"/>
                    </a:lnTo>
                    <a:lnTo>
                      <a:pt x="671931" y="88823"/>
                    </a:lnTo>
                    <a:lnTo>
                      <a:pt x="671931" y="243192"/>
                    </a:lnTo>
                    <a:lnTo>
                      <a:pt x="667410" y="246583"/>
                    </a:lnTo>
                    <a:lnTo>
                      <a:pt x="662901" y="248094"/>
                    </a:lnTo>
                    <a:lnTo>
                      <a:pt x="657618" y="248094"/>
                    </a:lnTo>
                    <a:lnTo>
                      <a:pt x="645426" y="245364"/>
                    </a:lnTo>
                    <a:lnTo>
                      <a:pt x="636587" y="237871"/>
                    </a:lnTo>
                    <a:lnTo>
                      <a:pt x="631202" y="226644"/>
                    </a:lnTo>
                    <a:lnTo>
                      <a:pt x="629386" y="212699"/>
                    </a:lnTo>
                    <a:lnTo>
                      <a:pt x="631024" y="200139"/>
                    </a:lnTo>
                    <a:lnTo>
                      <a:pt x="636257" y="190106"/>
                    </a:lnTo>
                    <a:lnTo>
                      <a:pt x="645591" y="183476"/>
                    </a:lnTo>
                    <a:lnTo>
                      <a:pt x="659511" y="181076"/>
                    </a:lnTo>
                    <a:lnTo>
                      <a:pt x="663270" y="181076"/>
                    </a:lnTo>
                    <a:lnTo>
                      <a:pt x="667029" y="181457"/>
                    </a:lnTo>
                    <a:lnTo>
                      <a:pt x="670801" y="182587"/>
                    </a:lnTo>
                    <a:lnTo>
                      <a:pt x="670826" y="235127"/>
                    </a:lnTo>
                    <a:lnTo>
                      <a:pt x="671182" y="239052"/>
                    </a:lnTo>
                    <a:lnTo>
                      <a:pt x="671931" y="243192"/>
                    </a:lnTo>
                    <a:lnTo>
                      <a:pt x="671931" y="88823"/>
                    </a:lnTo>
                    <a:lnTo>
                      <a:pt x="667029" y="88087"/>
                    </a:lnTo>
                    <a:lnTo>
                      <a:pt x="648881" y="88874"/>
                    </a:lnTo>
                    <a:lnTo>
                      <a:pt x="626287" y="91249"/>
                    </a:lnTo>
                    <a:lnTo>
                      <a:pt x="600443" y="95237"/>
                    </a:lnTo>
                    <a:lnTo>
                      <a:pt x="572541" y="100888"/>
                    </a:lnTo>
                    <a:lnTo>
                      <a:pt x="572541" y="160375"/>
                    </a:lnTo>
                    <a:lnTo>
                      <a:pt x="574433" y="160375"/>
                    </a:lnTo>
                    <a:lnTo>
                      <a:pt x="585228" y="152019"/>
                    </a:lnTo>
                    <a:lnTo>
                      <a:pt x="610565" y="133642"/>
                    </a:lnTo>
                    <a:lnTo>
                      <a:pt x="639864" y="115265"/>
                    </a:lnTo>
                    <a:lnTo>
                      <a:pt x="662520" y="106908"/>
                    </a:lnTo>
                    <a:lnTo>
                      <a:pt x="667308" y="109893"/>
                    </a:lnTo>
                    <a:lnTo>
                      <a:pt x="669772" y="118389"/>
                    </a:lnTo>
                    <a:lnTo>
                      <a:pt x="670674" y="131686"/>
                    </a:lnTo>
                    <a:lnTo>
                      <a:pt x="670801" y="169786"/>
                    </a:lnTo>
                    <a:lnTo>
                      <a:pt x="659384" y="165950"/>
                    </a:lnTo>
                    <a:lnTo>
                      <a:pt x="647738" y="163385"/>
                    </a:lnTo>
                    <a:lnTo>
                      <a:pt x="636816" y="161950"/>
                    </a:lnTo>
                    <a:lnTo>
                      <a:pt x="627507" y="161505"/>
                    </a:lnTo>
                    <a:lnTo>
                      <a:pt x="600456" y="165874"/>
                    </a:lnTo>
                    <a:lnTo>
                      <a:pt x="577634" y="178346"/>
                    </a:lnTo>
                    <a:lnTo>
                      <a:pt x="561860" y="198031"/>
                    </a:lnTo>
                    <a:lnTo>
                      <a:pt x="555980" y="223989"/>
                    </a:lnTo>
                    <a:lnTo>
                      <a:pt x="559790" y="246087"/>
                    </a:lnTo>
                    <a:lnTo>
                      <a:pt x="571220" y="266065"/>
                    </a:lnTo>
                    <a:lnTo>
                      <a:pt x="590283" y="280530"/>
                    </a:lnTo>
                    <a:lnTo>
                      <a:pt x="616966" y="286105"/>
                    </a:lnTo>
                    <a:lnTo>
                      <a:pt x="637819" y="283057"/>
                    </a:lnTo>
                    <a:lnTo>
                      <a:pt x="654189" y="275234"/>
                    </a:lnTo>
                    <a:lnTo>
                      <a:pt x="666254" y="264668"/>
                    </a:lnTo>
                    <a:lnTo>
                      <a:pt x="674192" y="253352"/>
                    </a:lnTo>
                    <a:lnTo>
                      <a:pt x="680783" y="267360"/>
                    </a:lnTo>
                    <a:lnTo>
                      <a:pt x="690803" y="277634"/>
                    </a:lnTo>
                    <a:lnTo>
                      <a:pt x="703999" y="283959"/>
                    </a:lnTo>
                    <a:lnTo>
                      <a:pt x="720128" y="286105"/>
                    </a:lnTo>
                    <a:lnTo>
                      <a:pt x="739216" y="283006"/>
                    </a:lnTo>
                    <a:lnTo>
                      <a:pt x="753440" y="274535"/>
                    </a:lnTo>
                    <a:lnTo>
                      <a:pt x="762571" y="261962"/>
                    </a:lnTo>
                    <a:lnTo>
                      <a:pt x="764730" y="253352"/>
                    </a:lnTo>
                    <a:lnTo>
                      <a:pt x="765797" y="249072"/>
                    </a:lnTo>
                    <a:lnTo>
                      <a:pt x="766419" y="246583"/>
                    </a:lnTo>
                    <a:close/>
                  </a:path>
                </a:pathLst>
              </a:custGeom>
              <a:solidFill>
                <a:srgbClr val="003450"/>
              </a:solidFill>
            </p:spPr>
            <p:txBody>
              <a:bodyPr wrap="square" lIns="0" tIns="0" rIns="0" bIns="0" rtlCol="0"/>
              <a:lstStyle/>
              <a:p>
                <a:endParaRPr/>
              </a:p>
            </p:txBody>
          </p:sp>
        </p:grpSp>
        <p:grpSp>
          <p:nvGrpSpPr>
            <p:cNvPr id="10" name="object 10"/>
            <p:cNvGrpSpPr/>
            <p:nvPr/>
          </p:nvGrpSpPr>
          <p:grpSpPr>
            <a:xfrm>
              <a:off x="3638179" y="1414054"/>
              <a:ext cx="1960245" cy="296545"/>
              <a:chOff x="3638179" y="1414054"/>
              <a:chExt cx="1960245" cy="296545"/>
            </a:xfrm>
          </p:grpSpPr>
          <p:pic>
            <p:nvPicPr>
              <p:cNvPr id="11" name="object 11"/>
              <p:cNvPicPr/>
              <p:nvPr/>
            </p:nvPicPr>
            <p:blipFill>
              <a:blip r:embed="rId6" cstate="print"/>
              <a:stretch>
                <a:fillRect/>
              </a:stretch>
            </p:blipFill>
            <p:spPr>
              <a:xfrm>
                <a:off x="3902767" y="1511559"/>
                <a:ext cx="216841" cy="194255"/>
              </a:xfrm>
              <a:prstGeom prst="rect">
                <a:avLst/>
              </a:prstGeom>
            </p:spPr>
          </p:pic>
          <p:sp>
            <p:nvSpPr>
              <p:cNvPr id="12" name="object 12"/>
              <p:cNvSpPr/>
              <p:nvPr/>
            </p:nvSpPr>
            <p:spPr>
              <a:xfrm>
                <a:off x="4154639" y="1414054"/>
                <a:ext cx="94615" cy="292100"/>
              </a:xfrm>
              <a:custGeom>
                <a:avLst/>
                <a:gdLst/>
                <a:ahLst/>
                <a:cxnLst/>
                <a:rect l="l" t="t" r="r" b="b"/>
                <a:pathLst>
                  <a:path w="94614" h="292100">
                    <a:moveTo>
                      <a:pt x="82437" y="99766"/>
                    </a:moveTo>
                    <a:lnTo>
                      <a:pt x="0" y="99766"/>
                    </a:lnTo>
                    <a:lnTo>
                      <a:pt x="0" y="101274"/>
                    </a:lnTo>
                    <a:lnTo>
                      <a:pt x="1822" y="107704"/>
                    </a:lnTo>
                    <a:lnTo>
                      <a:pt x="5832" y="122538"/>
                    </a:lnTo>
                    <a:lnTo>
                      <a:pt x="9841" y="142456"/>
                    </a:lnTo>
                    <a:lnTo>
                      <a:pt x="11664" y="164141"/>
                    </a:lnTo>
                    <a:lnTo>
                      <a:pt x="11664" y="227385"/>
                    </a:lnTo>
                    <a:lnTo>
                      <a:pt x="9841" y="249066"/>
                    </a:lnTo>
                    <a:lnTo>
                      <a:pt x="5832" y="268985"/>
                    </a:lnTo>
                    <a:lnTo>
                      <a:pt x="1822" y="283821"/>
                    </a:lnTo>
                    <a:lnTo>
                      <a:pt x="0" y="290252"/>
                    </a:lnTo>
                    <a:lnTo>
                      <a:pt x="0" y="291760"/>
                    </a:lnTo>
                    <a:lnTo>
                      <a:pt x="94112" y="291760"/>
                    </a:lnTo>
                    <a:lnTo>
                      <a:pt x="94112" y="290252"/>
                    </a:lnTo>
                    <a:lnTo>
                      <a:pt x="92288" y="283821"/>
                    </a:lnTo>
                    <a:lnTo>
                      <a:pt x="88274" y="268985"/>
                    </a:lnTo>
                    <a:lnTo>
                      <a:pt x="84261" y="249066"/>
                    </a:lnTo>
                    <a:lnTo>
                      <a:pt x="82437" y="227385"/>
                    </a:lnTo>
                    <a:lnTo>
                      <a:pt x="82437" y="99766"/>
                    </a:lnTo>
                    <a:close/>
                  </a:path>
                  <a:path w="94614" h="292100">
                    <a:moveTo>
                      <a:pt x="43663" y="0"/>
                    </a:moveTo>
                    <a:lnTo>
                      <a:pt x="27169" y="3247"/>
                    </a:lnTo>
                    <a:lnTo>
                      <a:pt x="13639" y="12142"/>
                    </a:lnTo>
                    <a:lnTo>
                      <a:pt x="4485" y="25413"/>
                    </a:lnTo>
                    <a:lnTo>
                      <a:pt x="1120" y="41789"/>
                    </a:lnTo>
                    <a:lnTo>
                      <a:pt x="4591" y="58165"/>
                    </a:lnTo>
                    <a:lnTo>
                      <a:pt x="13922" y="71436"/>
                    </a:lnTo>
                    <a:lnTo>
                      <a:pt x="27487" y="80331"/>
                    </a:lnTo>
                    <a:lnTo>
                      <a:pt x="43663" y="83578"/>
                    </a:lnTo>
                    <a:lnTo>
                      <a:pt x="59996" y="80331"/>
                    </a:lnTo>
                    <a:lnTo>
                      <a:pt x="73540" y="71436"/>
                    </a:lnTo>
                    <a:lnTo>
                      <a:pt x="82779" y="58165"/>
                    </a:lnTo>
                    <a:lnTo>
                      <a:pt x="86196" y="41789"/>
                    </a:lnTo>
                    <a:lnTo>
                      <a:pt x="82832" y="25413"/>
                    </a:lnTo>
                    <a:lnTo>
                      <a:pt x="73682" y="12142"/>
                    </a:lnTo>
                    <a:lnTo>
                      <a:pt x="60155" y="3247"/>
                    </a:lnTo>
                    <a:lnTo>
                      <a:pt x="43663" y="0"/>
                    </a:lnTo>
                    <a:close/>
                  </a:path>
                </a:pathLst>
              </a:custGeom>
              <a:solidFill>
                <a:srgbClr val="003450"/>
              </a:solidFill>
            </p:spPr>
            <p:txBody>
              <a:bodyPr wrap="square" lIns="0" tIns="0" rIns="0" bIns="0" rtlCol="0"/>
              <a:lstStyle/>
              <a:p>
                <a:endParaRPr/>
              </a:p>
            </p:txBody>
          </p:sp>
          <p:pic>
            <p:nvPicPr>
              <p:cNvPr id="13" name="object 13"/>
              <p:cNvPicPr/>
              <p:nvPr/>
            </p:nvPicPr>
            <p:blipFill>
              <a:blip r:embed="rId7" cstate="print"/>
              <a:stretch>
                <a:fillRect/>
              </a:stretch>
            </p:blipFill>
            <p:spPr>
              <a:xfrm>
                <a:off x="4485504" y="1511558"/>
                <a:ext cx="194632" cy="198779"/>
              </a:xfrm>
              <a:prstGeom prst="rect">
                <a:avLst/>
              </a:prstGeom>
            </p:spPr>
          </p:pic>
          <p:pic>
            <p:nvPicPr>
              <p:cNvPr id="14" name="object 14"/>
              <p:cNvPicPr/>
              <p:nvPr/>
            </p:nvPicPr>
            <p:blipFill>
              <a:blip r:embed="rId8" cstate="print"/>
              <a:stretch>
                <a:fillRect/>
              </a:stretch>
            </p:blipFill>
            <p:spPr>
              <a:xfrm>
                <a:off x="4704585" y="1509114"/>
                <a:ext cx="164131" cy="196700"/>
              </a:xfrm>
              <a:prstGeom prst="rect">
                <a:avLst/>
              </a:prstGeom>
            </p:spPr>
          </p:pic>
          <p:pic>
            <p:nvPicPr>
              <p:cNvPr id="15" name="object 15"/>
              <p:cNvPicPr/>
              <p:nvPr/>
            </p:nvPicPr>
            <p:blipFill>
              <a:blip r:embed="rId9" cstate="print"/>
              <a:stretch>
                <a:fillRect/>
              </a:stretch>
            </p:blipFill>
            <p:spPr>
              <a:xfrm>
                <a:off x="4889551" y="1513826"/>
                <a:ext cx="191240" cy="191983"/>
              </a:xfrm>
              <a:prstGeom prst="rect">
                <a:avLst/>
              </a:prstGeom>
            </p:spPr>
          </p:pic>
          <p:sp>
            <p:nvSpPr>
              <p:cNvPr id="16" name="object 16"/>
              <p:cNvSpPr/>
              <p:nvPr/>
            </p:nvSpPr>
            <p:spPr>
              <a:xfrm>
                <a:off x="5106746" y="1414061"/>
                <a:ext cx="259079" cy="296545"/>
              </a:xfrm>
              <a:custGeom>
                <a:avLst/>
                <a:gdLst/>
                <a:ahLst/>
                <a:cxnLst/>
                <a:rect l="l" t="t" r="r" b="b"/>
                <a:pathLst>
                  <a:path w="259079" h="296544">
                    <a:moveTo>
                      <a:pt x="86194" y="41783"/>
                    </a:moveTo>
                    <a:lnTo>
                      <a:pt x="82829" y="25412"/>
                    </a:lnTo>
                    <a:lnTo>
                      <a:pt x="73685" y="12141"/>
                    </a:lnTo>
                    <a:lnTo>
                      <a:pt x="60159" y="3251"/>
                    </a:lnTo>
                    <a:lnTo>
                      <a:pt x="43662" y="0"/>
                    </a:lnTo>
                    <a:lnTo>
                      <a:pt x="27165" y="3251"/>
                    </a:lnTo>
                    <a:lnTo>
                      <a:pt x="13639" y="12141"/>
                    </a:lnTo>
                    <a:lnTo>
                      <a:pt x="4483" y="25412"/>
                    </a:lnTo>
                    <a:lnTo>
                      <a:pt x="1117" y="41783"/>
                    </a:lnTo>
                    <a:lnTo>
                      <a:pt x="4597" y="58166"/>
                    </a:lnTo>
                    <a:lnTo>
                      <a:pt x="13919" y="71437"/>
                    </a:lnTo>
                    <a:lnTo>
                      <a:pt x="27482" y="80327"/>
                    </a:lnTo>
                    <a:lnTo>
                      <a:pt x="43662" y="83578"/>
                    </a:lnTo>
                    <a:lnTo>
                      <a:pt x="59994" y="80327"/>
                    </a:lnTo>
                    <a:lnTo>
                      <a:pt x="73545" y="71437"/>
                    </a:lnTo>
                    <a:lnTo>
                      <a:pt x="82778" y="58166"/>
                    </a:lnTo>
                    <a:lnTo>
                      <a:pt x="86194" y="41783"/>
                    </a:lnTo>
                    <a:close/>
                  </a:path>
                  <a:path w="259079" h="296544">
                    <a:moveTo>
                      <a:pt x="94107" y="290245"/>
                    </a:moveTo>
                    <a:lnTo>
                      <a:pt x="92290" y="283819"/>
                    </a:lnTo>
                    <a:lnTo>
                      <a:pt x="88277" y="268986"/>
                    </a:lnTo>
                    <a:lnTo>
                      <a:pt x="84264" y="249059"/>
                    </a:lnTo>
                    <a:lnTo>
                      <a:pt x="82435" y="227380"/>
                    </a:lnTo>
                    <a:lnTo>
                      <a:pt x="82435" y="99758"/>
                    </a:lnTo>
                    <a:lnTo>
                      <a:pt x="0" y="99758"/>
                    </a:lnTo>
                    <a:lnTo>
                      <a:pt x="0" y="101269"/>
                    </a:lnTo>
                    <a:lnTo>
                      <a:pt x="1816" y="107708"/>
                    </a:lnTo>
                    <a:lnTo>
                      <a:pt x="5829" y="122542"/>
                    </a:lnTo>
                    <a:lnTo>
                      <a:pt x="9842" y="142455"/>
                    </a:lnTo>
                    <a:lnTo>
                      <a:pt x="11658" y="164134"/>
                    </a:lnTo>
                    <a:lnTo>
                      <a:pt x="11658" y="227380"/>
                    </a:lnTo>
                    <a:lnTo>
                      <a:pt x="9842" y="249059"/>
                    </a:lnTo>
                    <a:lnTo>
                      <a:pt x="5829" y="268986"/>
                    </a:lnTo>
                    <a:lnTo>
                      <a:pt x="1816" y="283819"/>
                    </a:lnTo>
                    <a:lnTo>
                      <a:pt x="0" y="290245"/>
                    </a:lnTo>
                    <a:lnTo>
                      <a:pt x="0" y="291757"/>
                    </a:lnTo>
                    <a:lnTo>
                      <a:pt x="94107" y="291757"/>
                    </a:lnTo>
                    <a:lnTo>
                      <a:pt x="94107" y="290245"/>
                    </a:lnTo>
                    <a:close/>
                  </a:path>
                  <a:path w="259079" h="296544">
                    <a:moveTo>
                      <a:pt x="258991" y="99758"/>
                    </a:moveTo>
                    <a:lnTo>
                      <a:pt x="208546" y="99758"/>
                    </a:lnTo>
                    <a:lnTo>
                      <a:pt x="208546" y="28232"/>
                    </a:lnTo>
                    <a:lnTo>
                      <a:pt x="188277" y="47409"/>
                    </a:lnTo>
                    <a:lnTo>
                      <a:pt x="165811" y="65557"/>
                    </a:lnTo>
                    <a:lnTo>
                      <a:pt x="140258" y="82918"/>
                    </a:lnTo>
                    <a:lnTo>
                      <a:pt x="110667" y="99758"/>
                    </a:lnTo>
                    <a:lnTo>
                      <a:pt x="110667" y="118592"/>
                    </a:lnTo>
                    <a:lnTo>
                      <a:pt x="138150" y="118592"/>
                    </a:lnTo>
                    <a:lnTo>
                      <a:pt x="138150" y="230022"/>
                    </a:lnTo>
                    <a:lnTo>
                      <a:pt x="142036" y="258800"/>
                    </a:lnTo>
                    <a:lnTo>
                      <a:pt x="153162" y="279527"/>
                    </a:lnTo>
                    <a:lnTo>
                      <a:pt x="170700" y="292061"/>
                    </a:lnTo>
                    <a:lnTo>
                      <a:pt x="193865" y="296278"/>
                    </a:lnTo>
                    <a:lnTo>
                      <a:pt x="218300" y="291769"/>
                    </a:lnTo>
                    <a:lnTo>
                      <a:pt x="236359" y="279946"/>
                    </a:lnTo>
                    <a:lnTo>
                      <a:pt x="248970" y="263398"/>
                    </a:lnTo>
                    <a:lnTo>
                      <a:pt x="257111" y="244703"/>
                    </a:lnTo>
                    <a:lnTo>
                      <a:pt x="248818" y="247713"/>
                    </a:lnTo>
                    <a:lnTo>
                      <a:pt x="240538" y="249961"/>
                    </a:lnTo>
                    <a:lnTo>
                      <a:pt x="233019" y="249961"/>
                    </a:lnTo>
                    <a:lnTo>
                      <a:pt x="223532" y="248551"/>
                    </a:lnTo>
                    <a:lnTo>
                      <a:pt x="215887" y="243992"/>
                    </a:lnTo>
                    <a:lnTo>
                      <a:pt x="210781" y="235839"/>
                    </a:lnTo>
                    <a:lnTo>
                      <a:pt x="208915" y="223621"/>
                    </a:lnTo>
                    <a:lnTo>
                      <a:pt x="208546" y="118592"/>
                    </a:lnTo>
                    <a:lnTo>
                      <a:pt x="258991" y="118592"/>
                    </a:lnTo>
                    <a:lnTo>
                      <a:pt x="258991" y="99758"/>
                    </a:lnTo>
                    <a:close/>
                  </a:path>
                </a:pathLst>
              </a:custGeom>
              <a:solidFill>
                <a:srgbClr val="003450"/>
              </a:solidFill>
            </p:spPr>
            <p:txBody>
              <a:bodyPr wrap="square" lIns="0" tIns="0" rIns="0" bIns="0" rtlCol="0"/>
              <a:lstStyle/>
              <a:p>
                <a:endParaRPr/>
              </a:p>
            </p:txBody>
          </p:sp>
          <p:pic>
            <p:nvPicPr>
              <p:cNvPr id="17" name="object 17"/>
              <p:cNvPicPr/>
              <p:nvPr/>
            </p:nvPicPr>
            <p:blipFill>
              <a:blip r:embed="rId10" cstate="print"/>
              <a:stretch>
                <a:fillRect/>
              </a:stretch>
            </p:blipFill>
            <p:spPr>
              <a:xfrm>
                <a:off x="5387563" y="1511562"/>
                <a:ext cx="210433" cy="198014"/>
              </a:xfrm>
              <a:prstGeom prst="rect">
                <a:avLst/>
              </a:prstGeom>
            </p:spPr>
          </p:pic>
          <p:pic>
            <p:nvPicPr>
              <p:cNvPr id="18" name="object 18"/>
              <p:cNvPicPr/>
              <p:nvPr/>
            </p:nvPicPr>
            <p:blipFill>
              <a:blip r:embed="rId11" cstate="print"/>
              <a:stretch>
                <a:fillRect/>
              </a:stretch>
            </p:blipFill>
            <p:spPr>
              <a:xfrm>
                <a:off x="4264926" y="1513820"/>
                <a:ext cx="222862" cy="191994"/>
              </a:xfrm>
              <a:prstGeom prst="rect">
                <a:avLst/>
              </a:prstGeom>
            </p:spPr>
          </p:pic>
          <p:sp>
            <p:nvSpPr>
              <p:cNvPr id="19" name="object 19"/>
              <p:cNvSpPr/>
              <p:nvPr/>
            </p:nvSpPr>
            <p:spPr>
              <a:xfrm>
                <a:off x="3638179" y="1434754"/>
                <a:ext cx="252729" cy="275590"/>
              </a:xfrm>
              <a:custGeom>
                <a:avLst/>
                <a:gdLst/>
                <a:ahLst/>
                <a:cxnLst/>
                <a:rect l="l" t="t" r="r" b="b"/>
                <a:pathLst>
                  <a:path w="252729" h="275589">
                    <a:moveTo>
                      <a:pt x="252693" y="0"/>
                    </a:moveTo>
                    <a:lnTo>
                      <a:pt x="180895" y="0"/>
                    </a:lnTo>
                    <a:lnTo>
                      <a:pt x="180895" y="2261"/>
                    </a:lnTo>
                    <a:lnTo>
                      <a:pt x="184541" y="11886"/>
                    </a:lnTo>
                    <a:lnTo>
                      <a:pt x="192564" y="34074"/>
                    </a:lnTo>
                    <a:lnTo>
                      <a:pt x="200587" y="63884"/>
                    </a:lnTo>
                    <a:lnTo>
                      <a:pt x="204234" y="96374"/>
                    </a:lnTo>
                    <a:lnTo>
                      <a:pt x="204234" y="168288"/>
                    </a:lnTo>
                    <a:lnTo>
                      <a:pt x="200168" y="202301"/>
                    </a:lnTo>
                    <a:lnTo>
                      <a:pt x="188515" y="226117"/>
                    </a:lnTo>
                    <a:lnTo>
                      <a:pt x="170088" y="240122"/>
                    </a:lnTo>
                    <a:lnTo>
                      <a:pt x="145702" y="244704"/>
                    </a:lnTo>
                    <a:lnTo>
                      <a:pt x="121272" y="240134"/>
                    </a:lnTo>
                    <a:lnTo>
                      <a:pt x="102778" y="225928"/>
                    </a:lnTo>
                    <a:lnTo>
                      <a:pt x="91063" y="201347"/>
                    </a:lnTo>
                    <a:lnTo>
                      <a:pt x="86971" y="165649"/>
                    </a:lnTo>
                    <a:lnTo>
                      <a:pt x="86971" y="64385"/>
                    </a:lnTo>
                    <a:lnTo>
                      <a:pt x="88793" y="42700"/>
                    </a:lnTo>
                    <a:lnTo>
                      <a:pt x="92803" y="22780"/>
                    </a:lnTo>
                    <a:lnTo>
                      <a:pt x="98635" y="1507"/>
                    </a:lnTo>
                    <a:lnTo>
                      <a:pt x="98635" y="0"/>
                    </a:lnTo>
                    <a:lnTo>
                      <a:pt x="0" y="0"/>
                    </a:lnTo>
                    <a:lnTo>
                      <a:pt x="0" y="1507"/>
                    </a:lnTo>
                    <a:lnTo>
                      <a:pt x="5837" y="22780"/>
                    </a:lnTo>
                    <a:lnTo>
                      <a:pt x="9850" y="42700"/>
                    </a:lnTo>
                    <a:lnTo>
                      <a:pt x="11675" y="64385"/>
                    </a:lnTo>
                    <a:lnTo>
                      <a:pt x="11675" y="156613"/>
                    </a:lnTo>
                    <a:lnTo>
                      <a:pt x="21922" y="213796"/>
                    </a:lnTo>
                    <a:lnTo>
                      <a:pt x="48476" y="250404"/>
                    </a:lnTo>
                    <a:lnTo>
                      <a:pt x="85052" y="269859"/>
                    </a:lnTo>
                    <a:lnTo>
                      <a:pt x="125367" y="275583"/>
                    </a:lnTo>
                    <a:lnTo>
                      <a:pt x="165756" y="269617"/>
                    </a:lnTo>
                    <a:lnTo>
                      <a:pt x="198819" y="250733"/>
                    </a:lnTo>
                    <a:lnTo>
                      <a:pt x="221153" y="217450"/>
                    </a:lnTo>
                    <a:lnTo>
                      <a:pt x="229354" y="168288"/>
                    </a:lnTo>
                    <a:lnTo>
                      <a:pt x="229354" y="96374"/>
                    </a:lnTo>
                    <a:lnTo>
                      <a:pt x="233001" y="63884"/>
                    </a:lnTo>
                    <a:lnTo>
                      <a:pt x="241024" y="34074"/>
                    </a:lnTo>
                    <a:lnTo>
                      <a:pt x="249047" y="11886"/>
                    </a:lnTo>
                    <a:lnTo>
                      <a:pt x="252693" y="2261"/>
                    </a:lnTo>
                    <a:lnTo>
                      <a:pt x="252693" y="0"/>
                    </a:lnTo>
                    <a:close/>
                  </a:path>
                </a:pathLst>
              </a:custGeom>
              <a:solidFill>
                <a:srgbClr val="003450"/>
              </a:solidFill>
            </p:spPr>
            <p:txBody>
              <a:bodyPr wrap="square" lIns="0" tIns="0" rIns="0" bIns="0" rtlCol="0"/>
              <a:lstStyle/>
              <a:p>
                <a:endParaRPr/>
              </a:p>
            </p:txBody>
          </p:sp>
        </p:grpSp>
        <p:sp>
          <p:nvSpPr>
            <p:cNvPr id="20" name="object 20"/>
            <p:cNvSpPr/>
            <p:nvPr/>
          </p:nvSpPr>
          <p:spPr>
            <a:xfrm>
              <a:off x="3535631" y="879555"/>
              <a:ext cx="685800" cy="351155"/>
            </a:xfrm>
            <a:custGeom>
              <a:avLst/>
              <a:gdLst/>
              <a:ahLst/>
              <a:cxnLst/>
              <a:rect l="l" t="t" r="r" b="b"/>
              <a:pathLst>
                <a:path w="685800" h="351155">
                  <a:moveTo>
                    <a:pt x="342734" y="0"/>
                  </a:moveTo>
                  <a:lnTo>
                    <a:pt x="329483" y="14464"/>
                  </a:lnTo>
                  <a:lnTo>
                    <a:pt x="318798" y="30996"/>
                  </a:lnTo>
                  <a:lnTo>
                    <a:pt x="310974" y="49283"/>
                  </a:lnTo>
                  <a:lnTo>
                    <a:pt x="306305" y="69013"/>
                  </a:lnTo>
                  <a:lnTo>
                    <a:pt x="300138" y="65872"/>
                  </a:lnTo>
                  <a:lnTo>
                    <a:pt x="293196" y="64060"/>
                  </a:lnTo>
                  <a:lnTo>
                    <a:pt x="285814" y="64060"/>
                  </a:lnTo>
                  <a:lnTo>
                    <a:pt x="268117" y="67661"/>
                  </a:lnTo>
                  <a:lnTo>
                    <a:pt x="253666" y="77479"/>
                  </a:lnTo>
                  <a:lnTo>
                    <a:pt x="243922" y="92040"/>
                  </a:lnTo>
                  <a:lnTo>
                    <a:pt x="240349" y="109871"/>
                  </a:lnTo>
                  <a:lnTo>
                    <a:pt x="243922" y="127705"/>
                  </a:lnTo>
                  <a:lnTo>
                    <a:pt x="253666" y="142266"/>
                  </a:lnTo>
                  <a:lnTo>
                    <a:pt x="268117" y="152082"/>
                  </a:lnTo>
                  <a:lnTo>
                    <a:pt x="285814" y="155681"/>
                  </a:lnTo>
                  <a:lnTo>
                    <a:pt x="295204" y="154694"/>
                  </a:lnTo>
                  <a:lnTo>
                    <a:pt x="303917" y="151873"/>
                  </a:lnTo>
                  <a:lnTo>
                    <a:pt x="311763" y="147424"/>
                  </a:lnTo>
                  <a:lnTo>
                    <a:pt x="318556" y="141555"/>
                  </a:lnTo>
                  <a:lnTo>
                    <a:pt x="303400" y="173476"/>
                  </a:lnTo>
                  <a:lnTo>
                    <a:pt x="279344" y="198760"/>
                  </a:lnTo>
                  <a:lnTo>
                    <a:pt x="248347" y="215403"/>
                  </a:lnTo>
                  <a:lnTo>
                    <a:pt x="212371" y="221396"/>
                  </a:lnTo>
                  <a:lnTo>
                    <a:pt x="188997" y="218913"/>
                  </a:lnTo>
                  <a:lnTo>
                    <a:pt x="167349" y="211816"/>
                  </a:lnTo>
                  <a:lnTo>
                    <a:pt x="147927" y="200630"/>
                  </a:lnTo>
                  <a:lnTo>
                    <a:pt x="131232" y="185879"/>
                  </a:lnTo>
                  <a:lnTo>
                    <a:pt x="140080" y="187727"/>
                  </a:lnTo>
                  <a:lnTo>
                    <a:pt x="149166" y="187796"/>
                  </a:lnTo>
                  <a:lnTo>
                    <a:pt x="188427" y="154805"/>
                  </a:lnTo>
                  <a:lnTo>
                    <a:pt x="189797" y="137336"/>
                  </a:lnTo>
                  <a:lnTo>
                    <a:pt x="184183" y="120038"/>
                  </a:lnTo>
                  <a:lnTo>
                    <a:pt x="172339" y="106237"/>
                  </a:lnTo>
                  <a:lnTo>
                    <a:pt x="156717" y="98307"/>
                  </a:lnTo>
                  <a:lnTo>
                    <a:pt x="139310" y="96818"/>
                  </a:lnTo>
                  <a:lnTo>
                    <a:pt x="122112" y="102342"/>
                  </a:lnTo>
                  <a:lnTo>
                    <a:pt x="115683" y="105944"/>
                  </a:lnTo>
                  <a:lnTo>
                    <a:pt x="110510" y="110928"/>
                  </a:lnTo>
                  <a:lnTo>
                    <a:pt x="106678" y="116687"/>
                  </a:lnTo>
                  <a:lnTo>
                    <a:pt x="92946" y="101761"/>
                  </a:lnTo>
                  <a:lnTo>
                    <a:pt x="77171" y="89643"/>
                  </a:lnTo>
                  <a:lnTo>
                    <a:pt x="59762" y="80458"/>
                  </a:lnTo>
                  <a:lnTo>
                    <a:pt x="41130" y="74332"/>
                  </a:lnTo>
                  <a:lnTo>
                    <a:pt x="36650" y="93428"/>
                  </a:lnTo>
                  <a:lnTo>
                    <a:pt x="35420" y="113073"/>
                  </a:lnTo>
                  <a:lnTo>
                    <a:pt x="37545" y="132850"/>
                  </a:lnTo>
                  <a:lnTo>
                    <a:pt x="43130" y="152340"/>
                  </a:lnTo>
                  <a:lnTo>
                    <a:pt x="36219" y="152613"/>
                  </a:lnTo>
                  <a:lnTo>
                    <a:pt x="1370" y="185478"/>
                  </a:lnTo>
                  <a:lnTo>
                    <a:pt x="0" y="202946"/>
                  </a:lnTo>
                  <a:lnTo>
                    <a:pt x="5613" y="220244"/>
                  </a:lnTo>
                  <a:lnTo>
                    <a:pt x="17458" y="234051"/>
                  </a:lnTo>
                  <a:lnTo>
                    <a:pt x="33083" y="241984"/>
                  </a:lnTo>
                  <a:lnTo>
                    <a:pt x="50491" y="243474"/>
                  </a:lnTo>
                  <a:lnTo>
                    <a:pt x="67684" y="237950"/>
                  </a:lnTo>
                  <a:lnTo>
                    <a:pt x="73307" y="234210"/>
                  </a:lnTo>
                  <a:lnTo>
                    <a:pt x="78180" y="229782"/>
                  </a:lnTo>
                  <a:lnTo>
                    <a:pt x="82290" y="224770"/>
                  </a:lnTo>
                  <a:lnTo>
                    <a:pt x="85621" y="219281"/>
                  </a:lnTo>
                  <a:lnTo>
                    <a:pt x="94048" y="237818"/>
                  </a:lnTo>
                  <a:lnTo>
                    <a:pt x="100266" y="257452"/>
                  </a:lnTo>
                  <a:lnTo>
                    <a:pt x="104114" y="278029"/>
                  </a:lnTo>
                  <a:lnTo>
                    <a:pt x="105432" y="299394"/>
                  </a:lnTo>
                  <a:lnTo>
                    <a:pt x="105251" y="307367"/>
                  </a:lnTo>
                  <a:lnTo>
                    <a:pt x="104712" y="315248"/>
                  </a:lnTo>
                  <a:lnTo>
                    <a:pt x="103824" y="323028"/>
                  </a:lnTo>
                  <a:lnTo>
                    <a:pt x="102238" y="332597"/>
                  </a:lnTo>
                  <a:lnTo>
                    <a:pt x="103463" y="334387"/>
                  </a:lnTo>
                  <a:lnTo>
                    <a:pt x="147811" y="340236"/>
                  </a:lnTo>
                  <a:lnTo>
                    <a:pt x="193118" y="344703"/>
                  </a:lnTo>
                  <a:lnTo>
                    <a:pt x="240940" y="347994"/>
                  </a:lnTo>
                  <a:lnTo>
                    <a:pt x="290928" y="350026"/>
                  </a:lnTo>
                  <a:lnTo>
                    <a:pt x="342734" y="350722"/>
                  </a:lnTo>
                  <a:lnTo>
                    <a:pt x="394540" y="350026"/>
                  </a:lnTo>
                  <a:lnTo>
                    <a:pt x="444530" y="347994"/>
                  </a:lnTo>
                  <a:lnTo>
                    <a:pt x="492354" y="344703"/>
                  </a:lnTo>
                  <a:lnTo>
                    <a:pt x="537660" y="340236"/>
                  </a:lnTo>
                  <a:lnTo>
                    <a:pt x="582004" y="334387"/>
                  </a:lnTo>
                  <a:lnTo>
                    <a:pt x="583229" y="332597"/>
                  </a:lnTo>
                  <a:lnTo>
                    <a:pt x="581648" y="323028"/>
                  </a:lnTo>
                  <a:lnTo>
                    <a:pt x="580756" y="315248"/>
                  </a:lnTo>
                  <a:lnTo>
                    <a:pt x="580217" y="307367"/>
                  </a:lnTo>
                  <a:lnTo>
                    <a:pt x="580035" y="299394"/>
                  </a:lnTo>
                  <a:lnTo>
                    <a:pt x="581353" y="278029"/>
                  </a:lnTo>
                  <a:lnTo>
                    <a:pt x="585201" y="257452"/>
                  </a:lnTo>
                  <a:lnTo>
                    <a:pt x="591419" y="237818"/>
                  </a:lnTo>
                  <a:lnTo>
                    <a:pt x="599846" y="219281"/>
                  </a:lnTo>
                  <a:lnTo>
                    <a:pt x="603177" y="224770"/>
                  </a:lnTo>
                  <a:lnTo>
                    <a:pt x="607288" y="229782"/>
                  </a:lnTo>
                  <a:lnTo>
                    <a:pt x="612165" y="234210"/>
                  </a:lnTo>
                  <a:lnTo>
                    <a:pt x="617793" y="237950"/>
                  </a:lnTo>
                  <a:lnTo>
                    <a:pt x="634987" y="243474"/>
                  </a:lnTo>
                  <a:lnTo>
                    <a:pt x="652393" y="241984"/>
                  </a:lnTo>
                  <a:lnTo>
                    <a:pt x="668015" y="234051"/>
                  </a:lnTo>
                  <a:lnTo>
                    <a:pt x="679854" y="220244"/>
                  </a:lnTo>
                  <a:lnTo>
                    <a:pt x="685468" y="202946"/>
                  </a:lnTo>
                  <a:lnTo>
                    <a:pt x="684097" y="185478"/>
                  </a:lnTo>
                  <a:lnTo>
                    <a:pt x="656200" y="154435"/>
                  </a:lnTo>
                  <a:lnTo>
                    <a:pt x="642337" y="152340"/>
                  </a:lnTo>
                  <a:lnTo>
                    <a:pt x="647923" y="132850"/>
                  </a:lnTo>
                  <a:lnTo>
                    <a:pt x="650049" y="113073"/>
                  </a:lnTo>
                  <a:lnTo>
                    <a:pt x="648822" y="93428"/>
                  </a:lnTo>
                  <a:lnTo>
                    <a:pt x="644347" y="74332"/>
                  </a:lnTo>
                  <a:lnTo>
                    <a:pt x="625710" y="80458"/>
                  </a:lnTo>
                  <a:lnTo>
                    <a:pt x="608299" y="89643"/>
                  </a:lnTo>
                  <a:lnTo>
                    <a:pt x="592525" y="101761"/>
                  </a:lnTo>
                  <a:lnTo>
                    <a:pt x="578800" y="116687"/>
                  </a:lnTo>
                  <a:lnTo>
                    <a:pt x="574967" y="110928"/>
                  </a:lnTo>
                  <a:lnTo>
                    <a:pt x="569795" y="105944"/>
                  </a:lnTo>
                  <a:lnTo>
                    <a:pt x="563355" y="102342"/>
                  </a:lnTo>
                  <a:lnTo>
                    <a:pt x="546162" y="96818"/>
                  </a:lnTo>
                  <a:lnTo>
                    <a:pt x="528754" y="98307"/>
                  </a:lnTo>
                  <a:lnTo>
                    <a:pt x="513129" y="106237"/>
                  </a:lnTo>
                  <a:lnTo>
                    <a:pt x="501284" y="120038"/>
                  </a:lnTo>
                  <a:lnTo>
                    <a:pt x="495676" y="137336"/>
                  </a:lnTo>
                  <a:lnTo>
                    <a:pt x="497049" y="154805"/>
                  </a:lnTo>
                  <a:lnTo>
                    <a:pt x="504848" y="170442"/>
                  </a:lnTo>
                  <a:lnTo>
                    <a:pt x="518519" y="182245"/>
                  </a:lnTo>
                  <a:lnTo>
                    <a:pt x="527255" y="185998"/>
                  </a:lnTo>
                  <a:lnTo>
                    <a:pt x="536304" y="187796"/>
                  </a:lnTo>
                  <a:lnTo>
                    <a:pt x="545391" y="187727"/>
                  </a:lnTo>
                  <a:lnTo>
                    <a:pt x="554245" y="185879"/>
                  </a:lnTo>
                  <a:lnTo>
                    <a:pt x="537551" y="200630"/>
                  </a:lnTo>
                  <a:lnTo>
                    <a:pt x="518129" y="211816"/>
                  </a:lnTo>
                  <a:lnTo>
                    <a:pt x="496480" y="218913"/>
                  </a:lnTo>
                  <a:lnTo>
                    <a:pt x="473106" y="221396"/>
                  </a:lnTo>
                  <a:lnTo>
                    <a:pt x="437128" y="215403"/>
                  </a:lnTo>
                  <a:lnTo>
                    <a:pt x="406128" y="198760"/>
                  </a:lnTo>
                  <a:lnTo>
                    <a:pt x="382068" y="173476"/>
                  </a:lnTo>
                  <a:lnTo>
                    <a:pt x="366911" y="141555"/>
                  </a:lnTo>
                  <a:lnTo>
                    <a:pt x="373705" y="147424"/>
                  </a:lnTo>
                  <a:lnTo>
                    <a:pt x="381554" y="151873"/>
                  </a:lnTo>
                  <a:lnTo>
                    <a:pt x="390267" y="154694"/>
                  </a:lnTo>
                  <a:lnTo>
                    <a:pt x="399653" y="155681"/>
                  </a:lnTo>
                  <a:lnTo>
                    <a:pt x="417350" y="152082"/>
                  </a:lnTo>
                  <a:lnTo>
                    <a:pt x="431801" y="142266"/>
                  </a:lnTo>
                  <a:lnTo>
                    <a:pt x="441545" y="127705"/>
                  </a:lnTo>
                  <a:lnTo>
                    <a:pt x="445118" y="109871"/>
                  </a:lnTo>
                  <a:lnTo>
                    <a:pt x="441545" y="92040"/>
                  </a:lnTo>
                  <a:lnTo>
                    <a:pt x="431801" y="77479"/>
                  </a:lnTo>
                  <a:lnTo>
                    <a:pt x="417350" y="67661"/>
                  </a:lnTo>
                  <a:lnTo>
                    <a:pt x="399653" y="64060"/>
                  </a:lnTo>
                  <a:lnTo>
                    <a:pt x="392271" y="64060"/>
                  </a:lnTo>
                  <a:lnTo>
                    <a:pt x="385329" y="65872"/>
                  </a:lnTo>
                  <a:lnTo>
                    <a:pt x="379172" y="69013"/>
                  </a:lnTo>
                  <a:lnTo>
                    <a:pt x="374498" y="49283"/>
                  </a:lnTo>
                  <a:lnTo>
                    <a:pt x="366670" y="30996"/>
                  </a:lnTo>
                  <a:lnTo>
                    <a:pt x="355984" y="14464"/>
                  </a:lnTo>
                  <a:lnTo>
                    <a:pt x="342734" y="0"/>
                  </a:lnTo>
                  <a:close/>
                </a:path>
              </a:pathLst>
            </a:custGeom>
            <a:solidFill>
              <a:srgbClr val="D32E3F"/>
            </a:solidFill>
          </p:spPr>
          <p:txBody>
            <a:bodyPr wrap="square" lIns="0" tIns="0" rIns="0" bIns="0" rtlCol="0"/>
            <a:lstStyle/>
            <a:p>
              <a:endParaRPr/>
            </a:p>
          </p:txBody>
        </p:sp>
      </p:grpSp>
      <p:sp>
        <p:nvSpPr>
          <p:cNvPr id="22" name="object 22"/>
          <p:cNvSpPr txBox="1">
            <a:spLocks noGrp="1"/>
          </p:cNvSpPr>
          <p:nvPr>
            <p:ph type="title"/>
          </p:nvPr>
        </p:nvSpPr>
        <p:spPr>
          <a:xfrm>
            <a:off x="3326625" y="5852655"/>
            <a:ext cx="7811134" cy="630942"/>
          </a:xfrm>
          <a:prstGeom prst="rect">
            <a:avLst/>
          </a:prstGeom>
        </p:spPr>
        <p:txBody>
          <a:bodyPr vert="horz" wrap="square" lIns="0" tIns="15240" rIns="0" bIns="0" rtlCol="0" anchor="t">
            <a:spAutoFit/>
          </a:bodyPr>
          <a:lstStyle/>
          <a:p>
            <a:pPr marL="60325">
              <a:lnSpc>
                <a:spcPct val="100000"/>
              </a:lnSpc>
              <a:spcBef>
                <a:spcPts val="120"/>
              </a:spcBef>
            </a:pPr>
            <a:r>
              <a:rPr lang="cs-CZ" sz="4000" b="0" spc="-10" dirty="0">
                <a:latin typeface="+mn-lt"/>
                <a:cs typeface="Arial"/>
              </a:rPr>
              <a:t>Prof. Jakub Handrlica</a:t>
            </a:r>
          </a:p>
        </p:txBody>
      </p:sp>
      <p:sp>
        <p:nvSpPr>
          <p:cNvPr id="40" name="TextovéPole 39">
            <a:extLst>
              <a:ext uri="{FF2B5EF4-FFF2-40B4-BE49-F238E27FC236}">
                <a16:creationId xmlns:a16="http://schemas.microsoft.com/office/drawing/2014/main" id="{5CA8492F-E9E9-41F5-B5F0-71602BD6C8B6}"/>
              </a:ext>
            </a:extLst>
          </p:cNvPr>
          <p:cNvSpPr txBox="1"/>
          <p:nvPr/>
        </p:nvSpPr>
        <p:spPr>
          <a:xfrm>
            <a:off x="3135936" y="7158089"/>
            <a:ext cx="16145338" cy="1569660"/>
          </a:xfrm>
          <a:prstGeom prst="rect">
            <a:avLst/>
          </a:prstGeom>
          <a:noFill/>
        </p:spPr>
        <p:txBody>
          <a:bodyPr wrap="square" lIns="91440" tIns="45720" rIns="91440" bIns="45720" rtlCol="0" anchor="t">
            <a:spAutoFit/>
          </a:bodyPr>
          <a:lstStyle/>
          <a:p>
            <a:r>
              <a:rPr lang="cs-CZ" sz="4800" b="1" dirty="0">
                <a:solidFill>
                  <a:srgbClr val="002060"/>
                </a:solidFill>
              </a:rPr>
              <a:t>Právní </a:t>
            </a:r>
            <a:r>
              <a:rPr lang="cs-CZ" sz="4800" b="1">
                <a:solidFill>
                  <a:srgbClr val="002060"/>
                </a:solidFill>
              </a:rPr>
              <a:t>úprava vyvlastňovacího </a:t>
            </a:r>
            <a:r>
              <a:rPr lang="cs-CZ" sz="4800" b="1" dirty="0">
                <a:solidFill>
                  <a:srgbClr val="002060"/>
                </a:solidFill>
              </a:rPr>
              <a:t>řízení a soudního přezkumu vyvlastnění</a:t>
            </a:r>
            <a:endParaRPr lang="cs-CZ" sz="4800" b="1" spc="-10" dirty="0">
              <a:solidFill>
                <a:srgbClr val="002060"/>
              </a:solidFill>
              <a:latin typeface="Gill Sans MT"/>
              <a:ea typeface="+mj-ea"/>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860C5-69B6-B766-6B1E-78AE882DA02F}"/>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67A9F71A-1BAC-BE59-DCB9-0904EC7A92EB}"/>
              </a:ext>
            </a:extLst>
          </p:cNvPr>
          <p:cNvPicPr/>
          <p:nvPr/>
        </p:nvPicPr>
        <p:blipFill>
          <a:blip r:embed="rId2" cstate="print"/>
          <a:stretch>
            <a:fillRect/>
          </a:stretch>
        </p:blipFill>
        <p:spPr>
          <a:xfrm>
            <a:off x="-2" y="0"/>
            <a:ext cx="976944" cy="11308556"/>
          </a:xfrm>
          <a:prstGeom prst="rect">
            <a:avLst/>
          </a:prstGeom>
        </p:spPr>
      </p:pic>
      <p:sp>
        <p:nvSpPr>
          <p:cNvPr id="5" name="object 5">
            <a:extLst>
              <a:ext uri="{FF2B5EF4-FFF2-40B4-BE49-F238E27FC236}">
                <a16:creationId xmlns:a16="http://schemas.microsoft.com/office/drawing/2014/main" id="{8E6CC1EE-A2AC-31B6-291C-7D66CA5E8879}"/>
              </a:ext>
            </a:extLst>
          </p:cNvPr>
          <p:cNvSpPr txBox="1">
            <a:spLocks noGrp="1"/>
          </p:cNvSpPr>
          <p:nvPr>
            <p:ph sz="half" idx="2"/>
          </p:nvPr>
        </p:nvSpPr>
        <p:spPr>
          <a:xfrm>
            <a:off x="1974850" y="2296048"/>
            <a:ext cx="16899348" cy="9845516"/>
          </a:xfrm>
          <a:prstGeom prst="rect">
            <a:avLst/>
          </a:prstGeom>
        </p:spPr>
        <p:txBody>
          <a:bodyPr vert="horz" wrap="square" lIns="0" tIns="15240" rIns="0" bIns="0" rtlCol="0" anchor="t">
            <a:spAutoFit/>
          </a:bodyPr>
          <a:lstStyle/>
          <a:p>
            <a:pPr marL="12700" marR="5080" algn="just">
              <a:lnSpc>
                <a:spcPct val="142200"/>
              </a:lnSpc>
              <a:spcBef>
                <a:spcPts val="2650"/>
              </a:spcBef>
            </a:pPr>
            <a:endParaRPr lang="cs-CZ" sz="3200" dirty="0">
              <a:solidFill>
                <a:srgbClr val="C00000"/>
              </a:solidFill>
              <a:latin typeface="Gill Sans MT"/>
              <a:cs typeface="Arial"/>
            </a:endParaRPr>
          </a:p>
          <a:p>
            <a:pPr>
              <a:buFont typeface="Wingdings" panose="05000000000000000000" pitchFamily="2" charset="2"/>
              <a:buChar char="§"/>
            </a:pPr>
            <a:r>
              <a:rPr lang="cs-CZ" sz="4000" dirty="0">
                <a:latin typeface="+mn-lt"/>
              </a:rPr>
              <a:t>Ustanovení představuje </a:t>
            </a:r>
            <a:r>
              <a:rPr lang="cs-CZ" sz="4000" u="sng" dirty="0">
                <a:latin typeface="+mn-lt"/>
              </a:rPr>
              <a:t>vyvlastňovací titul</a:t>
            </a:r>
            <a:r>
              <a:rPr lang="cs-CZ" sz="4000" dirty="0">
                <a:latin typeface="+mn-lt"/>
              </a:rPr>
              <a:t>, na základě kterého je možné postupovat podle zákona o vyvlastnění</a:t>
            </a:r>
          </a:p>
          <a:p>
            <a:pPr>
              <a:buFont typeface="Wingdings" panose="05000000000000000000" pitchFamily="2" charset="2"/>
              <a:buChar char="§"/>
            </a:pPr>
            <a:r>
              <a:rPr lang="cs-CZ" sz="4000" dirty="0">
                <a:latin typeface="+mn-lt"/>
              </a:rPr>
              <a:t>Subjektem oprávněným z vyvlastňovacího titulu (</a:t>
            </a:r>
            <a:r>
              <a:rPr lang="cs-CZ" sz="4000" dirty="0" err="1">
                <a:latin typeface="+mn-lt"/>
              </a:rPr>
              <a:t>expropriantem</a:t>
            </a:r>
            <a:r>
              <a:rPr lang="cs-CZ" sz="4000" dirty="0">
                <a:latin typeface="+mn-lt"/>
              </a:rPr>
              <a:t>) je zde stavebník </a:t>
            </a:r>
          </a:p>
          <a:p>
            <a:pPr>
              <a:buFont typeface="Wingdings" panose="05000000000000000000" pitchFamily="2" charset="2"/>
              <a:buChar char="§"/>
            </a:pPr>
            <a:r>
              <a:rPr lang="cs-CZ" sz="4000" dirty="0">
                <a:latin typeface="+mn-lt"/>
              </a:rPr>
              <a:t>Předmětem vyvlastnění mohou být jak </a:t>
            </a:r>
            <a:r>
              <a:rPr lang="cs-CZ" sz="4000" u="sng" dirty="0">
                <a:latin typeface="+mn-lt"/>
              </a:rPr>
              <a:t>pozemky</a:t>
            </a:r>
            <a:r>
              <a:rPr lang="cs-CZ" sz="4000" dirty="0">
                <a:latin typeface="+mn-lt"/>
              </a:rPr>
              <a:t>, tak </a:t>
            </a:r>
            <a:r>
              <a:rPr lang="cs-CZ" sz="4000" u="sng" dirty="0">
                <a:latin typeface="+mn-lt"/>
              </a:rPr>
              <a:t>stavby</a:t>
            </a:r>
          </a:p>
          <a:p>
            <a:pPr>
              <a:buFont typeface="Wingdings" panose="05000000000000000000" pitchFamily="2" charset="2"/>
              <a:buChar char="§"/>
            </a:pPr>
            <a:r>
              <a:rPr lang="cs-CZ" sz="4000" u="sng" dirty="0">
                <a:latin typeface="+mn-lt"/>
              </a:rPr>
              <a:t>Účely vyvlastnění</a:t>
            </a:r>
            <a:r>
              <a:rPr lang="cs-CZ" sz="4000" dirty="0">
                <a:latin typeface="+mn-lt"/>
              </a:rPr>
              <a:t> jsou vymezeny v jednotlivých bodech a) až d) </a:t>
            </a:r>
            <a:r>
              <a:rPr lang="cs-CZ" sz="4000" dirty="0">
                <a:latin typeface="+mn-lt"/>
                <a:cs typeface="Arial"/>
              </a:rPr>
              <a:t>&gt; jednotlivé pojmy jsou vysvětleny v § 11 zákona (veřejně prospěšná stavba, veřejně prospěšné opatření)</a:t>
            </a:r>
          </a:p>
          <a:p>
            <a:pPr>
              <a:buFont typeface="Wingdings" panose="05000000000000000000" pitchFamily="2" charset="2"/>
              <a:buChar char="§"/>
            </a:pPr>
            <a:r>
              <a:rPr lang="cs-CZ" sz="4000" u="sng" dirty="0">
                <a:latin typeface="+mn-lt"/>
                <a:cs typeface="Arial"/>
              </a:rPr>
              <a:t>Ustanovení umožňuje jak odnětí, tak i omezení vlastnického práva (zřízením věcného břemene)</a:t>
            </a:r>
            <a:endParaRPr lang="cs-CZ" sz="4000" u="sng" dirty="0">
              <a:latin typeface="+mn-lt"/>
            </a:endParaRPr>
          </a:p>
          <a:p>
            <a:pPr marL="0" indent="0" algn="ctr">
              <a:buNone/>
            </a:pPr>
            <a:endParaRPr lang="cs-CZ" sz="2800" b="0" dirty="0">
              <a:solidFill>
                <a:srgbClr val="002060"/>
              </a:solidFill>
              <a:latin typeface="Gill Sans MT" panose="020B0502020104020203" pitchFamily="34" charset="0"/>
              <a:cs typeface="Arial" panose="020B0604020202020204" pitchFamily="34" charset="0"/>
            </a:endParaRPr>
          </a:p>
          <a:p>
            <a:pPr marL="469900" marR="5080" indent="-457200">
              <a:lnSpc>
                <a:spcPct val="142200"/>
              </a:lnSpc>
              <a:spcBef>
                <a:spcPts val="2650"/>
              </a:spcBef>
              <a:buFont typeface="Courier New" panose="02070309020205020404" pitchFamily="49" charset="0"/>
              <a:buChar char="o"/>
            </a:pPr>
            <a:endParaRPr lang="cs-CZ" sz="2800" b="0" dirty="0">
              <a:solidFill>
                <a:srgbClr val="002060"/>
              </a:solidFill>
              <a:latin typeface="Gill Sans MT" panose="020B0502020104020203" pitchFamily="34" charset="0"/>
              <a:cs typeface="Arial" panose="020B0604020202020204" pitchFamily="34" charset="0"/>
            </a:endParaRPr>
          </a:p>
          <a:p>
            <a:pPr marL="12700" marR="5080">
              <a:lnSpc>
                <a:spcPct val="142200"/>
              </a:lnSpc>
              <a:spcBef>
                <a:spcPts val="2650"/>
              </a:spcBef>
            </a:pPr>
            <a:endParaRPr lang="cs-CZ" sz="2800" dirty="0">
              <a:solidFill>
                <a:schemeClr val="tx1"/>
              </a:solidFill>
              <a:latin typeface="Gill Sans MT" panose="020B0502020104020203" pitchFamily="34" charset="0"/>
              <a:cs typeface="Arial" panose="020B0604020202020204" pitchFamily="34" charset="0"/>
            </a:endParaRPr>
          </a:p>
          <a:p>
            <a:pPr marL="12700" marR="5080">
              <a:lnSpc>
                <a:spcPct val="142200"/>
              </a:lnSpc>
              <a:spcBef>
                <a:spcPts val="2650"/>
              </a:spcBef>
            </a:pPr>
            <a:endParaRPr sz="1450" dirty="0">
              <a:latin typeface="Gill Sans MT" panose="020B0502020104020203" pitchFamily="34" charset="0"/>
              <a:cs typeface="Arial" panose="020B0604020202020204" pitchFamily="34" charset="0"/>
            </a:endParaRPr>
          </a:p>
        </p:txBody>
      </p:sp>
      <p:sp>
        <p:nvSpPr>
          <p:cNvPr id="8" name="TextovéPole 7">
            <a:extLst>
              <a:ext uri="{FF2B5EF4-FFF2-40B4-BE49-F238E27FC236}">
                <a16:creationId xmlns:a16="http://schemas.microsoft.com/office/drawing/2014/main" id="{4255626F-A25F-0823-5FB4-B1869ECA041B}"/>
              </a:ext>
            </a:extLst>
          </p:cNvPr>
          <p:cNvSpPr txBox="1"/>
          <p:nvPr/>
        </p:nvSpPr>
        <p:spPr>
          <a:xfrm>
            <a:off x="2601915" y="1129031"/>
            <a:ext cx="11545961" cy="1754326"/>
          </a:xfrm>
          <a:prstGeom prst="rect">
            <a:avLst/>
          </a:prstGeom>
          <a:noFill/>
        </p:spPr>
        <p:txBody>
          <a:bodyPr wrap="square">
            <a:spAutoFit/>
          </a:bodyPr>
          <a:lstStyle/>
          <a:p>
            <a:pPr marL="12700" marR="0" lvl="0" indent="0" defTabSz="914400" eaLnBrk="1" fontAlgn="auto" latinLnBrk="0" hangingPunct="1">
              <a:lnSpc>
                <a:spcPct val="100000"/>
              </a:lnSpc>
              <a:spcBef>
                <a:spcPts val="120"/>
              </a:spcBef>
              <a:spcAft>
                <a:spcPts val="0"/>
              </a:spcAft>
              <a:buClrTx/>
              <a:buSzTx/>
              <a:buFontTx/>
              <a:buNone/>
              <a:tabLst/>
              <a:defRPr/>
            </a:pPr>
            <a:r>
              <a:rPr lang="cs-CZ" sz="5400" b="1" dirty="0">
                <a:solidFill>
                  <a:srgbClr val="002060"/>
                </a:solidFill>
              </a:rPr>
              <a:t>Aplikace zákona o vyvlastnění (4)</a:t>
            </a:r>
            <a:br>
              <a:rPr lang="cs-CZ" sz="9600" b="1" dirty="0">
                <a:solidFill>
                  <a:srgbClr val="002060"/>
                </a:solidFill>
              </a:rPr>
            </a:br>
            <a:endParaRPr lang="cs-CZ" sz="5400" b="1" spc="-10" dirty="0">
              <a:solidFill>
                <a:srgbClr val="002060"/>
              </a:solidFill>
              <a:latin typeface="Gill Sans MT" panose="020B0502020104020203" pitchFamily="34" charset="-18"/>
              <a:cs typeface="Arial" panose="020B0604020202020204" pitchFamily="34" charset="0"/>
            </a:endParaRPr>
          </a:p>
        </p:txBody>
      </p:sp>
      <p:grpSp>
        <p:nvGrpSpPr>
          <p:cNvPr id="11" name="Skupina 10">
            <a:extLst>
              <a:ext uri="{FF2B5EF4-FFF2-40B4-BE49-F238E27FC236}">
                <a16:creationId xmlns:a16="http://schemas.microsoft.com/office/drawing/2014/main" id="{D3D5D03A-C6CA-B8A4-AB90-7C580FC7A298}"/>
              </a:ext>
            </a:extLst>
          </p:cNvPr>
          <p:cNvGrpSpPr/>
          <p:nvPr/>
        </p:nvGrpSpPr>
        <p:grpSpPr>
          <a:xfrm>
            <a:off x="14700250" y="777875"/>
            <a:ext cx="3912571" cy="1237615"/>
            <a:chOff x="1685853" y="879554"/>
            <a:chExt cx="3912571" cy="1237615"/>
          </a:xfrm>
        </p:grpSpPr>
        <p:pic>
          <p:nvPicPr>
            <p:cNvPr id="12" name="object 4">
              <a:extLst>
                <a:ext uri="{FF2B5EF4-FFF2-40B4-BE49-F238E27FC236}">
                  <a16:creationId xmlns:a16="http://schemas.microsoft.com/office/drawing/2014/main" id="{42BD0E1E-4A83-0E98-1E6C-BAF45A7672AF}"/>
                </a:ext>
              </a:extLst>
            </p:cNvPr>
            <p:cNvPicPr/>
            <p:nvPr/>
          </p:nvPicPr>
          <p:blipFill>
            <a:blip r:embed="rId3" cstate="print"/>
            <a:stretch>
              <a:fillRect/>
            </a:stretch>
          </p:blipFill>
          <p:spPr>
            <a:xfrm>
              <a:off x="1685853" y="879555"/>
              <a:ext cx="1237286" cy="1237323"/>
            </a:xfrm>
            <a:prstGeom prst="rect">
              <a:avLst/>
            </a:prstGeom>
          </p:spPr>
        </p:pic>
        <p:sp>
          <p:nvSpPr>
            <p:cNvPr id="13" name="object 5">
              <a:extLst>
                <a:ext uri="{FF2B5EF4-FFF2-40B4-BE49-F238E27FC236}">
                  <a16:creationId xmlns:a16="http://schemas.microsoft.com/office/drawing/2014/main" id="{57FF28B1-C8D1-C65E-0D72-D305C0E7FC9B}"/>
                </a:ext>
              </a:extLst>
            </p:cNvPr>
            <p:cNvSpPr/>
            <p:nvPr/>
          </p:nvSpPr>
          <p:spPr>
            <a:xfrm>
              <a:off x="3273858" y="879554"/>
              <a:ext cx="13970" cy="1237615"/>
            </a:xfrm>
            <a:custGeom>
              <a:avLst/>
              <a:gdLst/>
              <a:ahLst/>
              <a:cxnLst/>
              <a:rect l="l" t="t" r="r" b="b"/>
              <a:pathLst>
                <a:path w="13970" h="1237614">
                  <a:moveTo>
                    <a:pt x="13643" y="0"/>
                  </a:moveTo>
                  <a:lnTo>
                    <a:pt x="0" y="0"/>
                  </a:lnTo>
                  <a:lnTo>
                    <a:pt x="0" y="1237323"/>
                  </a:lnTo>
                  <a:lnTo>
                    <a:pt x="13643" y="1237323"/>
                  </a:lnTo>
                  <a:lnTo>
                    <a:pt x="13643" y="0"/>
                  </a:lnTo>
                  <a:close/>
                </a:path>
              </a:pathLst>
            </a:custGeom>
            <a:solidFill>
              <a:srgbClr val="003450"/>
            </a:solidFill>
          </p:spPr>
          <p:txBody>
            <a:bodyPr wrap="square" lIns="0" tIns="0" rIns="0" bIns="0" rtlCol="0"/>
            <a:lstStyle/>
            <a:p>
              <a:endParaRPr/>
            </a:p>
          </p:txBody>
        </p:sp>
        <p:grpSp>
          <p:nvGrpSpPr>
            <p:cNvPr id="14" name="object 6">
              <a:extLst>
                <a:ext uri="{FF2B5EF4-FFF2-40B4-BE49-F238E27FC236}">
                  <a16:creationId xmlns:a16="http://schemas.microsoft.com/office/drawing/2014/main" id="{C7181EDE-EC03-50CD-40B1-F293C1DC9710}"/>
                </a:ext>
              </a:extLst>
            </p:cNvPr>
            <p:cNvGrpSpPr/>
            <p:nvPr/>
          </p:nvGrpSpPr>
          <p:grpSpPr>
            <a:xfrm>
              <a:off x="3638180" y="1830016"/>
              <a:ext cx="1457960" cy="287020"/>
              <a:chOff x="3638180" y="1830016"/>
              <a:chExt cx="1457960" cy="287020"/>
            </a:xfrm>
          </p:grpSpPr>
          <p:sp>
            <p:nvSpPr>
              <p:cNvPr id="26" name="object 7">
                <a:extLst>
                  <a:ext uri="{FF2B5EF4-FFF2-40B4-BE49-F238E27FC236}">
                    <a16:creationId xmlns:a16="http://schemas.microsoft.com/office/drawing/2014/main" id="{A1A41567-5D0E-2344-15E2-AA19841F1DEE}"/>
                  </a:ext>
                </a:extLst>
              </p:cNvPr>
              <p:cNvSpPr/>
              <p:nvPr/>
            </p:nvSpPr>
            <p:spPr>
              <a:xfrm>
                <a:off x="3638180" y="1841314"/>
                <a:ext cx="275590" cy="271145"/>
              </a:xfrm>
              <a:custGeom>
                <a:avLst/>
                <a:gdLst/>
                <a:ahLst/>
                <a:cxnLst/>
                <a:rect l="l" t="t" r="r" b="b"/>
                <a:pathLst>
                  <a:path w="275589" h="271144">
                    <a:moveTo>
                      <a:pt x="98635" y="0"/>
                    </a:moveTo>
                    <a:lnTo>
                      <a:pt x="0" y="0"/>
                    </a:lnTo>
                    <a:lnTo>
                      <a:pt x="106" y="1884"/>
                    </a:lnTo>
                    <a:lnTo>
                      <a:pt x="1824" y="7942"/>
                    </a:lnTo>
                    <a:lnTo>
                      <a:pt x="5837" y="22775"/>
                    </a:lnTo>
                    <a:lnTo>
                      <a:pt x="9850" y="42691"/>
                    </a:lnTo>
                    <a:lnTo>
                      <a:pt x="11675" y="64375"/>
                    </a:lnTo>
                    <a:lnTo>
                      <a:pt x="11675" y="206674"/>
                    </a:lnTo>
                    <a:lnTo>
                      <a:pt x="9850" y="228353"/>
                    </a:lnTo>
                    <a:lnTo>
                      <a:pt x="5837" y="248269"/>
                    </a:lnTo>
                    <a:lnTo>
                      <a:pt x="1824" y="263105"/>
                    </a:lnTo>
                    <a:lnTo>
                      <a:pt x="0" y="269541"/>
                    </a:lnTo>
                    <a:lnTo>
                      <a:pt x="0" y="271049"/>
                    </a:lnTo>
                    <a:lnTo>
                      <a:pt x="98635" y="271049"/>
                    </a:lnTo>
                    <a:lnTo>
                      <a:pt x="98635" y="269541"/>
                    </a:lnTo>
                    <a:lnTo>
                      <a:pt x="96811" y="263105"/>
                    </a:lnTo>
                    <a:lnTo>
                      <a:pt x="92798" y="248269"/>
                    </a:lnTo>
                    <a:lnTo>
                      <a:pt x="88784" y="228353"/>
                    </a:lnTo>
                    <a:lnTo>
                      <a:pt x="86960" y="206674"/>
                    </a:lnTo>
                    <a:lnTo>
                      <a:pt x="86960" y="64375"/>
                    </a:lnTo>
                    <a:lnTo>
                      <a:pt x="88784" y="42691"/>
                    </a:lnTo>
                    <a:lnTo>
                      <a:pt x="92798" y="22775"/>
                    </a:lnTo>
                    <a:lnTo>
                      <a:pt x="96811" y="7942"/>
                    </a:lnTo>
                    <a:lnTo>
                      <a:pt x="98528" y="1884"/>
                    </a:lnTo>
                    <a:lnTo>
                      <a:pt x="98635" y="0"/>
                    </a:lnTo>
                    <a:close/>
                  </a:path>
                  <a:path w="275589" h="271144">
                    <a:moveTo>
                      <a:pt x="267290" y="0"/>
                    </a:moveTo>
                    <a:lnTo>
                      <a:pt x="178067" y="0"/>
                    </a:lnTo>
                    <a:lnTo>
                      <a:pt x="178067" y="2261"/>
                    </a:lnTo>
                    <a:lnTo>
                      <a:pt x="179692" y="9840"/>
                    </a:lnTo>
                    <a:lnTo>
                      <a:pt x="180895" y="26492"/>
                    </a:lnTo>
                    <a:lnTo>
                      <a:pt x="176168" y="48157"/>
                    </a:lnTo>
                    <a:lnTo>
                      <a:pt x="160005" y="70772"/>
                    </a:lnTo>
                    <a:lnTo>
                      <a:pt x="92227" y="133262"/>
                    </a:lnTo>
                    <a:lnTo>
                      <a:pt x="89986" y="135147"/>
                    </a:lnTo>
                    <a:lnTo>
                      <a:pt x="90353" y="135901"/>
                    </a:lnTo>
                    <a:lnTo>
                      <a:pt x="91484" y="137775"/>
                    </a:lnTo>
                    <a:lnTo>
                      <a:pt x="141932" y="215333"/>
                    </a:lnTo>
                    <a:lnTo>
                      <a:pt x="151148" y="233991"/>
                    </a:lnTo>
                    <a:lnTo>
                      <a:pt x="156374" y="251661"/>
                    </a:lnTo>
                    <a:lnTo>
                      <a:pt x="158707" y="265095"/>
                    </a:lnTo>
                    <a:lnTo>
                      <a:pt x="159241" y="271049"/>
                    </a:lnTo>
                    <a:lnTo>
                      <a:pt x="275195" y="271049"/>
                    </a:lnTo>
                    <a:lnTo>
                      <a:pt x="275195" y="269541"/>
                    </a:lnTo>
                    <a:lnTo>
                      <a:pt x="270885" y="263894"/>
                    </a:lnTo>
                    <a:lnTo>
                      <a:pt x="260187" y="251189"/>
                    </a:lnTo>
                    <a:lnTo>
                      <a:pt x="246451" y="234392"/>
                    </a:lnTo>
                    <a:lnTo>
                      <a:pt x="233029" y="216464"/>
                    </a:lnTo>
                    <a:lnTo>
                      <a:pt x="153597" y="102771"/>
                    </a:lnTo>
                    <a:lnTo>
                      <a:pt x="213459" y="47056"/>
                    </a:lnTo>
                    <a:lnTo>
                      <a:pt x="228543" y="33377"/>
                    </a:lnTo>
                    <a:lnTo>
                      <a:pt x="242353" y="21219"/>
                    </a:lnTo>
                    <a:lnTo>
                      <a:pt x="255174" y="10686"/>
                    </a:lnTo>
                    <a:lnTo>
                      <a:pt x="267290" y="1884"/>
                    </a:lnTo>
                    <a:lnTo>
                      <a:pt x="267290" y="0"/>
                    </a:lnTo>
                    <a:close/>
                  </a:path>
                </a:pathLst>
              </a:custGeom>
              <a:solidFill>
                <a:srgbClr val="003450"/>
              </a:solidFill>
            </p:spPr>
            <p:txBody>
              <a:bodyPr wrap="square" lIns="0" tIns="0" rIns="0" bIns="0" rtlCol="0"/>
              <a:lstStyle/>
              <a:p>
                <a:endParaRPr/>
              </a:p>
            </p:txBody>
          </p:sp>
          <p:pic>
            <p:nvPicPr>
              <p:cNvPr id="27" name="object 8">
                <a:extLst>
                  <a:ext uri="{FF2B5EF4-FFF2-40B4-BE49-F238E27FC236}">
                    <a16:creationId xmlns:a16="http://schemas.microsoft.com/office/drawing/2014/main" id="{D269CBC5-849A-5C50-8F77-89DCFF2F3E70}"/>
                  </a:ext>
                </a:extLst>
              </p:cNvPr>
              <p:cNvPicPr/>
              <p:nvPr/>
            </p:nvPicPr>
            <p:blipFill>
              <a:blip r:embed="rId4" cstate="print"/>
              <a:stretch>
                <a:fillRect/>
              </a:stretch>
            </p:blipFill>
            <p:spPr>
              <a:xfrm>
                <a:off x="3922763" y="1915663"/>
                <a:ext cx="391471" cy="200464"/>
              </a:xfrm>
              <a:prstGeom prst="rect">
                <a:avLst/>
              </a:prstGeom>
            </p:spPr>
          </p:pic>
          <p:sp>
            <p:nvSpPr>
              <p:cNvPr id="28" name="object 9">
                <a:extLst>
                  <a:ext uri="{FF2B5EF4-FFF2-40B4-BE49-F238E27FC236}">
                    <a16:creationId xmlns:a16="http://schemas.microsoft.com/office/drawing/2014/main" id="{1F41EC3C-C3AB-1933-84D7-36C037AD88A7}"/>
                  </a:ext>
                </a:extLst>
              </p:cNvPr>
              <p:cNvSpPr/>
              <p:nvPr/>
            </p:nvSpPr>
            <p:spPr>
              <a:xfrm>
                <a:off x="4329265" y="1830025"/>
                <a:ext cx="766445" cy="287020"/>
              </a:xfrm>
              <a:custGeom>
                <a:avLst/>
                <a:gdLst/>
                <a:ahLst/>
                <a:cxnLst/>
                <a:rect l="l" t="t" r="r" b="b"/>
                <a:pathLst>
                  <a:path w="766445" h="287019">
                    <a:moveTo>
                      <a:pt x="95250" y="280835"/>
                    </a:moveTo>
                    <a:lnTo>
                      <a:pt x="89408" y="259562"/>
                    </a:lnTo>
                    <a:lnTo>
                      <a:pt x="85394" y="239649"/>
                    </a:lnTo>
                    <a:lnTo>
                      <a:pt x="83578" y="217970"/>
                    </a:lnTo>
                    <a:lnTo>
                      <a:pt x="83578" y="0"/>
                    </a:lnTo>
                    <a:lnTo>
                      <a:pt x="11671" y="7531"/>
                    </a:lnTo>
                    <a:lnTo>
                      <a:pt x="0" y="9029"/>
                    </a:lnTo>
                    <a:lnTo>
                      <a:pt x="6591" y="31064"/>
                    </a:lnTo>
                    <a:lnTo>
                      <a:pt x="10858" y="50457"/>
                    </a:lnTo>
                    <a:lnTo>
                      <a:pt x="12801" y="71894"/>
                    </a:lnTo>
                    <a:lnTo>
                      <a:pt x="12801" y="217970"/>
                    </a:lnTo>
                    <a:lnTo>
                      <a:pt x="10972" y="239649"/>
                    </a:lnTo>
                    <a:lnTo>
                      <a:pt x="6972" y="259562"/>
                    </a:lnTo>
                    <a:lnTo>
                      <a:pt x="1130" y="280835"/>
                    </a:lnTo>
                    <a:lnTo>
                      <a:pt x="1130" y="282346"/>
                    </a:lnTo>
                    <a:lnTo>
                      <a:pt x="95250" y="282346"/>
                    </a:lnTo>
                    <a:lnTo>
                      <a:pt x="95250" y="280835"/>
                    </a:lnTo>
                    <a:close/>
                  </a:path>
                  <a:path w="766445" h="287019">
                    <a:moveTo>
                      <a:pt x="325628" y="185966"/>
                    </a:moveTo>
                    <a:lnTo>
                      <a:pt x="316953" y="141617"/>
                    </a:lnTo>
                    <a:lnTo>
                      <a:pt x="293763" y="111201"/>
                    </a:lnTo>
                    <a:lnTo>
                      <a:pt x="246570" y="91744"/>
                    </a:lnTo>
                    <a:lnTo>
                      <a:pt x="246570" y="185966"/>
                    </a:lnTo>
                    <a:lnTo>
                      <a:pt x="245694" y="214744"/>
                    </a:lnTo>
                    <a:lnTo>
                      <a:pt x="242100" y="241731"/>
                    </a:lnTo>
                    <a:lnTo>
                      <a:pt x="234340" y="261721"/>
                    </a:lnTo>
                    <a:lnTo>
                      <a:pt x="220967" y="269544"/>
                    </a:lnTo>
                    <a:lnTo>
                      <a:pt x="207505" y="261721"/>
                    </a:lnTo>
                    <a:lnTo>
                      <a:pt x="199885" y="241731"/>
                    </a:lnTo>
                    <a:lnTo>
                      <a:pt x="196507" y="214744"/>
                    </a:lnTo>
                    <a:lnTo>
                      <a:pt x="195745" y="185966"/>
                    </a:lnTo>
                    <a:lnTo>
                      <a:pt x="196507" y="157759"/>
                    </a:lnTo>
                    <a:lnTo>
                      <a:pt x="199885" y="131660"/>
                    </a:lnTo>
                    <a:lnTo>
                      <a:pt x="207505" y="112483"/>
                    </a:lnTo>
                    <a:lnTo>
                      <a:pt x="220967" y="105029"/>
                    </a:lnTo>
                    <a:lnTo>
                      <a:pt x="234340" y="112433"/>
                    </a:lnTo>
                    <a:lnTo>
                      <a:pt x="242100" y="131521"/>
                    </a:lnTo>
                    <a:lnTo>
                      <a:pt x="245694" y="157607"/>
                    </a:lnTo>
                    <a:lnTo>
                      <a:pt x="246570" y="185966"/>
                    </a:lnTo>
                    <a:lnTo>
                      <a:pt x="246570" y="91744"/>
                    </a:lnTo>
                    <a:lnTo>
                      <a:pt x="181495" y="93637"/>
                    </a:lnTo>
                    <a:lnTo>
                      <a:pt x="125260" y="141452"/>
                    </a:lnTo>
                    <a:lnTo>
                      <a:pt x="116687" y="185966"/>
                    </a:lnTo>
                    <a:lnTo>
                      <a:pt x="125260" y="230962"/>
                    </a:lnTo>
                    <a:lnTo>
                      <a:pt x="148221" y="262394"/>
                    </a:lnTo>
                    <a:lnTo>
                      <a:pt x="181495" y="280835"/>
                    </a:lnTo>
                    <a:lnTo>
                      <a:pt x="220967" y="286854"/>
                    </a:lnTo>
                    <a:lnTo>
                      <a:pt x="260350" y="280835"/>
                    </a:lnTo>
                    <a:lnTo>
                      <a:pt x="280822" y="269544"/>
                    </a:lnTo>
                    <a:lnTo>
                      <a:pt x="293763" y="262394"/>
                    </a:lnTo>
                    <a:lnTo>
                      <a:pt x="316953" y="230962"/>
                    </a:lnTo>
                    <a:lnTo>
                      <a:pt x="325628" y="185966"/>
                    </a:lnTo>
                    <a:close/>
                  </a:path>
                  <a:path w="766445" h="287019">
                    <a:moveTo>
                      <a:pt x="551484" y="90347"/>
                    </a:moveTo>
                    <a:lnTo>
                      <a:pt x="493141" y="90347"/>
                    </a:lnTo>
                    <a:lnTo>
                      <a:pt x="493141" y="91859"/>
                    </a:lnTo>
                    <a:lnTo>
                      <a:pt x="495274" y="97231"/>
                    </a:lnTo>
                    <a:lnTo>
                      <a:pt x="499249" y="109740"/>
                    </a:lnTo>
                    <a:lnTo>
                      <a:pt x="501396" y="126479"/>
                    </a:lnTo>
                    <a:lnTo>
                      <a:pt x="498030" y="144564"/>
                    </a:lnTo>
                    <a:lnTo>
                      <a:pt x="468668" y="215709"/>
                    </a:lnTo>
                    <a:lnTo>
                      <a:pt x="436664" y="144183"/>
                    </a:lnTo>
                    <a:lnTo>
                      <a:pt x="432803" y="126161"/>
                    </a:lnTo>
                    <a:lnTo>
                      <a:pt x="434594" y="109550"/>
                    </a:lnTo>
                    <a:lnTo>
                      <a:pt x="438365" y="97180"/>
                    </a:lnTo>
                    <a:lnTo>
                      <a:pt x="440436" y="91859"/>
                    </a:lnTo>
                    <a:lnTo>
                      <a:pt x="440436" y="90347"/>
                    </a:lnTo>
                    <a:lnTo>
                      <a:pt x="328612" y="90347"/>
                    </a:lnTo>
                    <a:lnTo>
                      <a:pt x="328612" y="91478"/>
                    </a:lnTo>
                    <a:lnTo>
                      <a:pt x="332092" y="97586"/>
                    </a:lnTo>
                    <a:lnTo>
                      <a:pt x="340614" y="111531"/>
                    </a:lnTo>
                    <a:lnTo>
                      <a:pt x="351332" y="130124"/>
                    </a:lnTo>
                    <a:lnTo>
                      <a:pt x="361365" y="150202"/>
                    </a:lnTo>
                    <a:lnTo>
                      <a:pt x="420852" y="282346"/>
                    </a:lnTo>
                    <a:lnTo>
                      <a:pt x="464146" y="282346"/>
                    </a:lnTo>
                    <a:lnTo>
                      <a:pt x="519861" y="150583"/>
                    </a:lnTo>
                    <a:lnTo>
                      <a:pt x="529412" y="130505"/>
                    </a:lnTo>
                    <a:lnTo>
                      <a:pt x="539762" y="111912"/>
                    </a:lnTo>
                    <a:lnTo>
                      <a:pt x="548068" y="97967"/>
                    </a:lnTo>
                    <a:lnTo>
                      <a:pt x="551484" y="91859"/>
                    </a:lnTo>
                    <a:lnTo>
                      <a:pt x="551484" y="90347"/>
                    </a:lnTo>
                    <a:close/>
                  </a:path>
                  <a:path w="766445" h="287019">
                    <a:moveTo>
                      <a:pt x="766419" y="246583"/>
                    </a:moveTo>
                    <a:lnTo>
                      <a:pt x="765289" y="245452"/>
                    </a:lnTo>
                    <a:lnTo>
                      <a:pt x="753325" y="249072"/>
                    </a:lnTo>
                    <a:lnTo>
                      <a:pt x="751446" y="248094"/>
                    </a:lnTo>
                    <a:lnTo>
                      <a:pt x="746099" y="245313"/>
                    </a:lnTo>
                    <a:lnTo>
                      <a:pt x="742530" y="235127"/>
                    </a:lnTo>
                    <a:lnTo>
                      <a:pt x="741578" y="219468"/>
                    </a:lnTo>
                    <a:lnTo>
                      <a:pt x="741578" y="181076"/>
                    </a:lnTo>
                    <a:lnTo>
                      <a:pt x="741578" y="169786"/>
                    </a:lnTo>
                    <a:lnTo>
                      <a:pt x="741578" y="154724"/>
                    </a:lnTo>
                    <a:lnTo>
                      <a:pt x="737819" y="128905"/>
                    </a:lnTo>
                    <a:lnTo>
                      <a:pt x="725335" y="107721"/>
                    </a:lnTo>
                    <a:lnTo>
                      <a:pt x="724052" y="106908"/>
                    </a:lnTo>
                    <a:lnTo>
                      <a:pt x="702348" y="93370"/>
                    </a:lnTo>
                    <a:lnTo>
                      <a:pt x="671931" y="88823"/>
                    </a:lnTo>
                    <a:lnTo>
                      <a:pt x="671931" y="243192"/>
                    </a:lnTo>
                    <a:lnTo>
                      <a:pt x="667410" y="246583"/>
                    </a:lnTo>
                    <a:lnTo>
                      <a:pt x="662901" y="248094"/>
                    </a:lnTo>
                    <a:lnTo>
                      <a:pt x="657618" y="248094"/>
                    </a:lnTo>
                    <a:lnTo>
                      <a:pt x="645426" y="245364"/>
                    </a:lnTo>
                    <a:lnTo>
                      <a:pt x="636587" y="237871"/>
                    </a:lnTo>
                    <a:lnTo>
                      <a:pt x="631202" y="226644"/>
                    </a:lnTo>
                    <a:lnTo>
                      <a:pt x="629386" y="212699"/>
                    </a:lnTo>
                    <a:lnTo>
                      <a:pt x="631024" y="200139"/>
                    </a:lnTo>
                    <a:lnTo>
                      <a:pt x="636257" y="190106"/>
                    </a:lnTo>
                    <a:lnTo>
                      <a:pt x="645591" y="183476"/>
                    </a:lnTo>
                    <a:lnTo>
                      <a:pt x="659511" y="181076"/>
                    </a:lnTo>
                    <a:lnTo>
                      <a:pt x="663270" y="181076"/>
                    </a:lnTo>
                    <a:lnTo>
                      <a:pt x="667029" y="181457"/>
                    </a:lnTo>
                    <a:lnTo>
                      <a:pt x="670801" y="182587"/>
                    </a:lnTo>
                    <a:lnTo>
                      <a:pt x="670826" y="235127"/>
                    </a:lnTo>
                    <a:lnTo>
                      <a:pt x="671182" y="239052"/>
                    </a:lnTo>
                    <a:lnTo>
                      <a:pt x="671931" y="243192"/>
                    </a:lnTo>
                    <a:lnTo>
                      <a:pt x="671931" y="88823"/>
                    </a:lnTo>
                    <a:lnTo>
                      <a:pt x="667029" y="88087"/>
                    </a:lnTo>
                    <a:lnTo>
                      <a:pt x="648881" y="88874"/>
                    </a:lnTo>
                    <a:lnTo>
                      <a:pt x="626287" y="91249"/>
                    </a:lnTo>
                    <a:lnTo>
                      <a:pt x="600443" y="95237"/>
                    </a:lnTo>
                    <a:lnTo>
                      <a:pt x="572541" y="100888"/>
                    </a:lnTo>
                    <a:lnTo>
                      <a:pt x="572541" y="160375"/>
                    </a:lnTo>
                    <a:lnTo>
                      <a:pt x="574433" y="160375"/>
                    </a:lnTo>
                    <a:lnTo>
                      <a:pt x="585228" y="152019"/>
                    </a:lnTo>
                    <a:lnTo>
                      <a:pt x="610565" y="133642"/>
                    </a:lnTo>
                    <a:lnTo>
                      <a:pt x="639864" y="115265"/>
                    </a:lnTo>
                    <a:lnTo>
                      <a:pt x="662520" y="106908"/>
                    </a:lnTo>
                    <a:lnTo>
                      <a:pt x="667308" y="109893"/>
                    </a:lnTo>
                    <a:lnTo>
                      <a:pt x="669772" y="118389"/>
                    </a:lnTo>
                    <a:lnTo>
                      <a:pt x="670674" y="131686"/>
                    </a:lnTo>
                    <a:lnTo>
                      <a:pt x="670801" y="169786"/>
                    </a:lnTo>
                    <a:lnTo>
                      <a:pt x="659384" y="165950"/>
                    </a:lnTo>
                    <a:lnTo>
                      <a:pt x="647738" y="163385"/>
                    </a:lnTo>
                    <a:lnTo>
                      <a:pt x="636816" y="161950"/>
                    </a:lnTo>
                    <a:lnTo>
                      <a:pt x="627507" y="161505"/>
                    </a:lnTo>
                    <a:lnTo>
                      <a:pt x="600456" y="165874"/>
                    </a:lnTo>
                    <a:lnTo>
                      <a:pt x="577634" y="178346"/>
                    </a:lnTo>
                    <a:lnTo>
                      <a:pt x="561860" y="198031"/>
                    </a:lnTo>
                    <a:lnTo>
                      <a:pt x="555980" y="223989"/>
                    </a:lnTo>
                    <a:lnTo>
                      <a:pt x="559790" y="246087"/>
                    </a:lnTo>
                    <a:lnTo>
                      <a:pt x="571220" y="266065"/>
                    </a:lnTo>
                    <a:lnTo>
                      <a:pt x="590283" y="280530"/>
                    </a:lnTo>
                    <a:lnTo>
                      <a:pt x="616966" y="286105"/>
                    </a:lnTo>
                    <a:lnTo>
                      <a:pt x="637819" y="283057"/>
                    </a:lnTo>
                    <a:lnTo>
                      <a:pt x="654189" y="275234"/>
                    </a:lnTo>
                    <a:lnTo>
                      <a:pt x="666254" y="264668"/>
                    </a:lnTo>
                    <a:lnTo>
                      <a:pt x="674192" y="253352"/>
                    </a:lnTo>
                    <a:lnTo>
                      <a:pt x="680783" y="267360"/>
                    </a:lnTo>
                    <a:lnTo>
                      <a:pt x="690803" y="277634"/>
                    </a:lnTo>
                    <a:lnTo>
                      <a:pt x="703999" y="283959"/>
                    </a:lnTo>
                    <a:lnTo>
                      <a:pt x="720128" y="286105"/>
                    </a:lnTo>
                    <a:lnTo>
                      <a:pt x="739216" y="283006"/>
                    </a:lnTo>
                    <a:lnTo>
                      <a:pt x="753440" y="274535"/>
                    </a:lnTo>
                    <a:lnTo>
                      <a:pt x="762571" y="261962"/>
                    </a:lnTo>
                    <a:lnTo>
                      <a:pt x="764730" y="253352"/>
                    </a:lnTo>
                    <a:lnTo>
                      <a:pt x="765797" y="249072"/>
                    </a:lnTo>
                    <a:lnTo>
                      <a:pt x="766419" y="246583"/>
                    </a:lnTo>
                    <a:close/>
                  </a:path>
                </a:pathLst>
              </a:custGeom>
              <a:solidFill>
                <a:srgbClr val="003450"/>
              </a:solidFill>
            </p:spPr>
            <p:txBody>
              <a:bodyPr wrap="square" lIns="0" tIns="0" rIns="0" bIns="0" rtlCol="0"/>
              <a:lstStyle/>
              <a:p>
                <a:endParaRPr/>
              </a:p>
            </p:txBody>
          </p:sp>
        </p:grpSp>
        <p:grpSp>
          <p:nvGrpSpPr>
            <p:cNvPr id="15" name="object 10">
              <a:extLst>
                <a:ext uri="{FF2B5EF4-FFF2-40B4-BE49-F238E27FC236}">
                  <a16:creationId xmlns:a16="http://schemas.microsoft.com/office/drawing/2014/main" id="{2F5541A0-71BA-E7D9-D7DF-0190D9AB90E8}"/>
                </a:ext>
              </a:extLst>
            </p:cNvPr>
            <p:cNvGrpSpPr/>
            <p:nvPr/>
          </p:nvGrpSpPr>
          <p:grpSpPr>
            <a:xfrm>
              <a:off x="3638179" y="1414054"/>
              <a:ext cx="1960245" cy="296545"/>
              <a:chOff x="3638179" y="1414054"/>
              <a:chExt cx="1960245" cy="296545"/>
            </a:xfrm>
          </p:grpSpPr>
          <p:pic>
            <p:nvPicPr>
              <p:cNvPr id="17" name="object 11">
                <a:extLst>
                  <a:ext uri="{FF2B5EF4-FFF2-40B4-BE49-F238E27FC236}">
                    <a16:creationId xmlns:a16="http://schemas.microsoft.com/office/drawing/2014/main" id="{37363ECF-D1E0-B5C7-E1CD-1C4FB7241801}"/>
                  </a:ext>
                </a:extLst>
              </p:cNvPr>
              <p:cNvPicPr/>
              <p:nvPr/>
            </p:nvPicPr>
            <p:blipFill>
              <a:blip r:embed="rId5" cstate="print"/>
              <a:stretch>
                <a:fillRect/>
              </a:stretch>
            </p:blipFill>
            <p:spPr>
              <a:xfrm>
                <a:off x="3902767" y="1511559"/>
                <a:ext cx="216841" cy="194255"/>
              </a:xfrm>
              <a:prstGeom prst="rect">
                <a:avLst/>
              </a:prstGeom>
            </p:spPr>
          </p:pic>
          <p:sp>
            <p:nvSpPr>
              <p:cNvPr id="18" name="object 12">
                <a:extLst>
                  <a:ext uri="{FF2B5EF4-FFF2-40B4-BE49-F238E27FC236}">
                    <a16:creationId xmlns:a16="http://schemas.microsoft.com/office/drawing/2014/main" id="{B96E3A9D-4EE4-47DE-0302-B8677E777793}"/>
                  </a:ext>
                </a:extLst>
              </p:cNvPr>
              <p:cNvSpPr/>
              <p:nvPr/>
            </p:nvSpPr>
            <p:spPr>
              <a:xfrm>
                <a:off x="4154639" y="1414054"/>
                <a:ext cx="94615" cy="292100"/>
              </a:xfrm>
              <a:custGeom>
                <a:avLst/>
                <a:gdLst/>
                <a:ahLst/>
                <a:cxnLst/>
                <a:rect l="l" t="t" r="r" b="b"/>
                <a:pathLst>
                  <a:path w="94614" h="292100">
                    <a:moveTo>
                      <a:pt x="82437" y="99766"/>
                    </a:moveTo>
                    <a:lnTo>
                      <a:pt x="0" y="99766"/>
                    </a:lnTo>
                    <a:lnTo>
                      <a:pt x="0" y="101274"/>
                    </a:lnTo>
                    <a:lnTo>
                      <a:pt x="1822" y="107704"/>
                    </a:lnTo>
                    <a:lnTo>
                      <a:pt x="5832" y="122538"/>
                    </a:lnTo>
                    <a:lnTo>
                      <a:pt x="9841" y="142456"/>
                    </a:lnTo>
                    <a:lnTo>
                      <a:pt x="11664" y="164141"/>
                    </a:lnTo>
                    <a:lnTo>
                      <a:pt x="11664" y="227385"/>
                    </a:lnTo>
                    <a:lnTo>
                      <a:pt x="9841" y="249066"/>
                    </a:lnTo>
                    <a:lnTo>
                      <a:pt x="5832" y="268985"/>
                    </a:lnTo>
                    <a:lnTo>
                      <a:pt x="1822" y="283821"/>
                    </a:lnTo>
                    <a:lnTo>
                      <a:pt x="0" y="290252"/>
                    </a:lnTo>
                    <a:lnTo>
                      <a:pt x="0" y="291760"/>
                    </a:lnTo>
                    <a:lnTo>
                      <a:pt x="94112" y="291760"/>
                    </a:lnTo>
                    <a:lnTo>
                      <a:pt x="94112" y="290252"/>
                    </a:lnTo>
                    <a:lnTo>
                      <a:pt x="92288" y="283821"/>
                    </a:lnTo>
                    <a:lnTo>
                      <a:pt x="88274" y="268985"/>
                    </a:lnTo>
                    <a:lnTo>
                      <a:pt x="84261" y="249066"/>
                    </a:lnTo>
                    <a:lnTo>
                      <a:pt x="82437" y="227385"/>
                    </a:lnTo>
                    <a:lnTo>
                      <a:pt x="82437" y="99766"/>
                    </a:lnTo>
                    <a:close/>
                  </a:path>
                  <a:path w="94614" h="292100">
                    <a:moveTo>
                      <a:pt x="43663" y="0"/>
                    </a:moveTo>
                    <a:lnTo>
                      <a:pt x="27169" y="3247"/>
                    </a:lnTo>
                    <a:lnTo>
                      <a:pt x="13639" y="12142"/>
                    </a:lnTo>
                    <a:lnTo>
                      <a:pt x="4485" y="25413"/>
                    </a:lnTo>
                    <a:lnTo>
                      <a:pt x="1120" y="41789"/>
                    </a:lnTo>
                    <a:lnTo>
                      <a:pt x="4591" y="58165"/>
                    </a:lnTo>
                    <a:lnTo>
                      <a:pt x="13922" y="71436"/>
                    </a:lnTo>
                    <a:lnTo>
                      <a:pt x="27487" y="80331"/>
                    </a:lnTo>
                    <a:lnTo>
                      <a:pt x="43663" y="83578"/>
                    </a:lnTo>
                    <a:lnTo>
                      <a:pt x="59996" y="80331"/>
                    </a:lnTo>
                    <a:lnTo>
                      <a:pt x="73540" y="71436"/>
                    </a:lnTo>
                    <a:lnTo>
                      <a:pt x="82779" y="58165"/>
                    </a:lnTo>
                    <a:lnTo>
                      <a:pt x="86196" y="41789"/>
                    </a:lnTo>
                    <a:lnTo>
                      <a:pt x="82832" y="25413"/>
                    </a:lnTo>
                    <a:lnTo>
                      <a:pt x="73682" y="12142"/>
                    </a:lnTo>
                    <a:lnTo>
                      <a:pt x="60155" y="3247"/>
                    </a:lnTo>
                    <a:lnTo>
                      <a:pt x="43663" y="0"/>
                    </a:lnTo>
                    <a:close/>
                  </a:path>
                </a:pathLst>
              </a:custGeom>
              <a:solidFill>
                <a:srgbClr val="003450"/>
              </a:solidFill>
            </p:spPr>
            <p:txBody>
              <a:bodyPr wrap="square" lIns="0" tIns="0" rIns="0" bIns="0" rtlCol="0"/>
              <a:lstStyle/>
              <a:p>
                <a:endParaRPr/>
              </a:p>
            </p:txBody>
          </p:sp>
          <p:pic>
            <p:nvPicPr>
              <p:cNvPr id="19" name="object 13">
                <a:extLst>
                  <a:ext uri="{FF2B5EF4-FFF2-40B4-BE49-F238E27FC236}">
                    <a16:creationId xmlns:a16="http://schemas.microsoft.com/office/drawing/2014/main" id="{E80B0A5B-65B3-D9B9-D874-51C29E9D1187}"/>
                  </a:ext>
                </a:extLst>
              </p:cNvPr>
              <p:cNvPicPr/>
              <p:nvPr/>
            </p:nvPicPr>
            <p:blipFill>
              <a:blip r:embed="rId6" cstate="print"/>
              <a:stretch>
                <a:fillRect/>
              </a:stretch>
            </p:blipFill>
            <p:spPr>
              <a:xfrm>
                <a:off x="4485504" y="1511558"/>
                <a:ext cx="194632" cy="198779"/>
              </a:xfrm>
              <a:prstGeom prst="rect">
                <a:avLst/>
              </a:prstGeom>
            </p:spPr>
          </p:pic>
          <p:pic>
            <p:nvPicPr>
              <p:cNvPr id="20" name="object 14">
                <a:extLst>
                  <a:ext uri="{FF2B5EF4-FFF2-40B4-BE49-F238E27FC236}">
                    <a16:creationId xmlns:a16="http://schemas.microsoft.com/office/drawing/2014/main" id="{B30959F6-EC19-EBD8-2908-A78ADFA715C3}"/>
                  </a:ext>
                </a:extLst>
              </p:cNvPr>
              <p:cNvPicPr/>
              <p:nvPr/>
            </p:nvPicPr>
            <p:blipFill>
              <a:blip r:embed="rId7" cstate="print"/>
              <a:stretch>
                <a:fillRect/>
              </a:stretch>
            </p:blipFill>
            <p:spPr>
              <a:xfrm>
                <a:off x="4704585" y="1509114"/>
                <a:ext cx="164131" cy="196700"/>
              </a:xfrm>
              <a:prstGeom prst="rect">
                <a:avLst/>
              </a:prstGeom>
            </p:spPr>
          </p:pic>
          <p:pic>
            <p:nvPicPr>
              <p:cNvPr id="21" name="object 15">
                <a:extLst>
                  <a:ext uri="{FF2B5EF4-FFF2-40B4-BE49-F238E27FC236}">
                    <a16:creationId xmlns:a16="http://schemas.microsoft.com/office/drawing/2014/main" id="{EA473D74-40F2-5E5B-0D3D-38AC89A36CCA}"/>
                  </a:ext>
                </a:extLst>
              </p:cNvPr>
              <p:cNvPicPr/>
              <p:nvPr/>
            </p:nvPicPr>
            <p:blipFill>
              <a:blip r:embed="rId8" cstate="print"/>
              <a:stretch>
                <a:fillRect/>
              </a:stretch>
            </p:blipFill>
            <p:spPr>
              <a:xfrm>
                <a:off x="4889551" y="1513826"/>
                <a:ext cx="191240" cy="191983"/>
              </a:xfrm>
              <a:prstGeom prst="rect">
                <a:avLst/>
              </a:prstGeom>
            </p:spPr>
          </p:pic>
          <p:sp>
            <p:nvSpPr>
              <p:cNvPr id="22" name="object 16">
                <a:extLst>
                  <a:ext uri="{FF2B5EF4-FFF2-40B4-BE49-F238E27FC236}">
                    <a16:creationId xmlns:a16="http://schemas.microsoft.com/office/drawing/2014/main" id="{B18AD884-B3DC-26C1-3E78-6087AA33A81A}"/>
                  </a:ext>
                </a:extLst>
              </p:cNvPr>
              <p:cNvSpPr/>
              <p:nvPr/>
            </p:nvSpPr>
            <p:spPr>
              <a:xfrm>
                <a:off x="5106746" y="1414061"/>
                <a:ext cx="259079" cy="296545"/>
              </a:xfrm>
              <a:custGeom>
                <a:avLst/>
                <a:gdLst/>
                <a:ahLst/>
                <a:cxnLst/>
                <a:rect l="l" t="t" r="r" b="b"/>
                <a:pathLst>
                  <a:path w="259079" h="296544">
                    <a:moveTo>
                      <a:pt x="86194" y="41783"/>
                    </a:moveTo>
                    <a:lnTo>
                      <a:pt x="82829" y="25412"/>
                    </a:lnTo>
                    <a:lnTo>
                      <a:pt x="73685" y="12141"/>
                    </a:lnTo>
                    <a:lnTo>
                      <a:pt x="60159" y="3251"/>
                    </a:lnTo>
                    <a:lnTo>
                      <a:pt x="43662" y="0"/>
                    </a:lnTo>
                    <a:lnTo>
                      <a:pt x="27165" y="3251"/>
                    </a:lnTo>
                    <a:lnTo>
                      <a:pt x="13639" y="12141"/>
                    </a:lnTo>
                    <a:lnTo>
                      <a:pt x="4483" y="25412"/>
                    </a:lnTo>
                    <a:lnTo>
                      <a:pt x="1117" y="41783"/>
                    </a:lnTo>
                    <a:lnTo>
                      <a:pt x="4597" y="58166"/>
                    </a:lnTo>
                    <a:lnTo>
                      <a:pt x="13919" y="71437"/>
                    </a:lnTo>
                    <a:lnTo>
                      <a:pt x="27482" y="80327"/>
                    </a:lnTo>
                    <a:lnTo>
                      <a:pt x="43662" y="83578"/>
                    </a:lnTo>
                    <a:lnTo>
                      <a:pt x="59994" y="80327"/>
                    </a:lnTo>
                    <a:lnTo>
                      <a:pt x="73545" y="71437"/>
                    </a:lnTo>
                    <a:lnTo>
                      <a:pt x="82778" y="58166"/>
                    </a:lnTo>
                    <a:lnTo>
                      <a:pt x="86194" y="41783"/>
                    </a:lnTo>
                    <a:close/>
                  </a:path>
                  <a:path w="259079" h="296544">
                    <a:moveTo>
                      <a:pt x="94107" y="290245"/>
                    </a:moveTo>
                    <a:lnTo>
                      <a:pt x="92290" y="283819"/>
                    </a:lnTo>
                    <a:lnTo>
                      <a:pt x="88277" y="268986"/>
                    </a:lnTo>
                    <a:lnTo>
                      <a:pt x="84264" y="249059"/>
                    </a:lnTo>
                    <a:lnTo>
                      <a:pt x="82435" y="227380"/>
                    </a:lnTo>
                    <a:lnTo>
                      <a:pt x="82435" y="99758"/>
                    </a:lnTo>
                    <a:lnTo>
                      <a:pt x="0" y="99758"/>
                    </a:lnTo>
                    <a:lnTo>
                      <a:pt x="0" y="101269"/>
                    </a:lnTo>
                    <a:lnTo>
                      <a:pt x="1816" y="107708"/>
                    </a:lnTo>
                    <a:lnTo>
                      <a:pt x="5829" y="122542"/>
                    </a:lnTo>
                    <a:lnTo>
                      <a:pt x="9842" y="142455"/>
                    </a:lnTo>
                    <a:lnTo>
                      <a:pt x="11658" y="164134"/>
                    </a:lnTo>
                    <a:lnTo>
                      <a:pt x="11658" y="227380"/>
                    </a:lnTo>
                    <a:lnTo>
                      <a:pt x="9842" y="249059"/>
                    </a:lnTo>
                    <a:lnTo>
                      <a:pt x="5829" y="268986"/>
                    </a:lnTo>
                    <a:lnTo>
                      <a:pt x="1816" y="283819"/>
                    </a:lnTo>
                    <a:lnTo>
                      <a:pt x="0" y="290245"/>
                    </a:lnTo>
                    <a:lnTo>
                      <a:pt x="0" y="291757"/>
                    </a:lnTo>
                    <a:lnTo>
                      <a:pt x="94107" y="291757"/>
                    </a:lnTo>
                    <a:lnTo>
                      <a:pt x="94107" y="290245"/>
                    </a:lnTo>
                    <a:close/>
                  </a:path>
                  <a:path w="259079" h="296544">
                    <a:moveTo>
                      <a:pt x="258991" y="99758"/>
                    </a:moveTo>
                    <a:lnTo>
                      <a:pt x="208546" y="99758"/>
                    </a:lnTo>
                    <a:lnTo>
                      <a:pt x="208546" y="28232"/>
                    </a:lnTo>
                    <a:lnTo>
                      <a:pt x="188277" y="47409"/>
                    </a:lnTo>
                    <a:lnTo>
                      <a:pt x="165811" y="65557"/>
                    </a:lnTo>
                    <a:lnTo>
                      <a:pt x="140258" y="82918"/>
                    </a:lnTo>
                    <a:lnTo>
                      <a:pt x="110667" y="99758"/>
                    </a:lnTo>
                    <a:lnTo>
                      <a:pt x="110667" y="118592"/>
                    </a:lnTo>
                    <a:lnTo>
                      <a:pt x="138150" y="118592"/>
                    </a:lnTo>
                    <a:lnTo>
                      <a:pt x="138150" y="230022"/>
                    </a:lnTo>
                    <a:lnTo>
                      <a:pt x="142036" y="258800"/>
                    </a:lnTo>
                    <a:lnTo>
                      <a:pt x="153162" y="279527"/>
                    </a:lnTo>
                    <a:lnTo>
                      <a:pt x="170700" y="292061"/>
                    </a:lnTo>
                    <a:lnTo>
                      <a:pt x="193865" y="296278"/>
                    </a:lnTo>
                    <a:lnTo>
                      <a:pt x="218300" y="291769"/>
                    </a:lnTo>
                    <a:lnTo>
                      <a:pt x="236359" y="279946"/>
                    </a:lnTo>
                    <a:lnTo>
                      <a:pt x="248970" y="263398"/>
                    </a:lnTo>
                    <a:lnTo>
                      <a:pt x="257111" y="244703"/>
                    </a:lnTo>
                    <a:lnTo>
                      <a:pt x="248818" y="247713"/>
                    </a:lnTo>
                    <a:lnTo>
                      <a:pt x="240538" y="249961"/>
                    </a:lnTo>
                    <a:lnTo>
                      <a:pt x="233019" y="249961"/>
                    </a:lnTo>
                    <a:lnTo>
                      <a:pt x="223532" y="248551"/>
                    </a:lnTo>
                    <a:lnTo>
                      <a:pt x="215887" y="243992"/>
                    </a:lnTo>
                    <a:lnTo>
                      <a:pt x="210781" y="235839"/>
                    </a:lnTo>
                    <a:lnTo>
                      <a:pt x="208915" y="223621"/>
                    </a:lnTo>
                    <a:lnTo>
                      <a:pt x="208546" y="118592"/>
                    </a:lnTo>
                    <a:lnTo>
                      <a:pt x="258991" y="118592"/>
                    </a:lnTo>
                    <a:lnTo>
                      <a:pt x="258991" y="99758"/>
                    </a:lnTo>
                    <a:close/>
                  </a:path>
                </a:pathLst>
              </a:custGeom>
              <a:solidFill>
                <a:srgbClr val="003450"/>
              </a:solidFill>
            </p:spPr>
            <p:txBody>
              <a:bodyPr wrap="square" lIns="0" tIns="0" rIns="0" bIns="0" rtlCol="0"/>
              <a:lstStyle/>
              <a:p>
                <a:endParaRPr/>
              </a:p>
            </p:txBody>
          </p:sp>
          <p:pic>
            <p:nvPicPr>
              <p:cNvPr id="23" name="object 17">
                <a:extLst>
                  <a:ext uri="{FF2B5EF4-FFF2-40B4-BE49-F238E27FC236}">
                    <a16:creationId xmlns:a16="http://schemas.microsoft.com/office/drawing/2014/main" id="{E4515CF9-5E85-FB4D-05DC-325211780A28}"/>
                  </a:ext>
                </a:extLst>
              </p:cNvPr>
              <p:cNvPicPr/>
              <p:nvPr/>
            </p:nvPicPr>
            <p:blipFill>
              <a:blip r:embed="rId9" cstate="print"/>
              <a:stretch>
                <a:fillRect/>
              </a:stretch>
            </p:blipFill>
            <p:spPr>
              <a:xfrm>
                <a:off x="5387563" y="1511562"/>
                <a:ext cx="210433" cy="198014"/>
              </a:xfrm>
              <a:prstGeom prst="rect">
                <a:avLst/>
              </a:prstGeom>
            </p:spPr>
          </p:pic>
          <p:pic>
            <p:nvPicPr>
              <p:cNvPr id="24" name="object 18">
                <a:extLst>
                  <a:ext uri="{FF2B5EF4-FFF2-40B4-BE49-F238E27FC236}">
                    <a16:creationId xmlns:a16="http://schemas.microsoft.com/office/drawing/2014/main" id="{1ED36417-7E13-E8DC-4E73-BAF565E6F93F}"/>
                  </a:ext>
                </a:extLst>
              </p:cNvPr>
              <p:cNvPicPr/>
              <p:nvPr/>
            </p:nvPicPr>
            <p:blipFill>
              <a:blip r:embed="rId10" cstate="print"/>
              <a:stretch>
                <a:fillRect/>
              </a:stretch>
            </p:blipFill>
            <p:spPr>
              <a:xfrm>
                <a:off x="4264926" y="1513820"/>
                <a:ext cx="222862" cy="191994"/>
              </a:xfrm>
              <a:prstGeom prst="rect">
                <a:avLst/>
              </a:prstGeom>
            </p:spPr>
          </p:pic>
          <p:sp>
            <p:nvSpPr>
              <p:cNvPr id="25" name="object 19">
                <a:extLst>
                  <a:ext uri="{FF2B5EF4-FFF2-40B4-BE49-F238E27FC236}">
                    <a16:creationId xmlns:a16="http://schemas.microsoft.com/office/drawing/2014/main" id="{1C91E157-7432-69E8-C1DA-845BD4A25492}"/>
                  </a:ext>
                </a:extLst>
              </p:cNvPr>
              <p:cNvSpPr/>
              <p:nvPr/>
            </p:nvSpPr>
            <p:spPr>
              <a:xfrm>
                <a:off x="3638179" y="1434754"/>
                <a:ext cx="252729" cy="275590"/>
              </a:xfrm>
              <a:custGeom>
                <a:avLst/>
                <a:gdLst/>
                <a:ahLst/>
                <a:cxnLst/>
                <a:rect l="l" t="t" r="r" b="b"/>
                <a:pathLst>
                  <a:path w="252729" h="275589">
                    <a:moveTo>
                      <a:pt x="252693" y="0"/>
                    </a:moveTo>
                    <a:lnTo>
                      <a:pt x="180895" y="0"/>
                    </a:lnTo>
                    <a:lnTo>
                      <a:pt x="180895" y="2261"/>
                    </a:lnTo>
                    <a:lnTo>
                      <a:pt x="184541" y="11886"/>
                    </a:lnTo>
                    <a:lnTo>
                      <a:pt x="192564" y="34074"/>
                    </a:lnTo>
                    <a:lnTo>
                      <a:pt x="200587" y="63884"/>
                    </a:lnTo>
                    <a:lnTo>
                      <a:pt x="204234" y="96374"/>
                    </a:lnTo>
                    <a:lnTo>
                      <a:pt x="204234" y="168288"/>
                    </a:lnTo>
                    <a:lnTo>
                      <a:pt x="200168" y="202301"/>
                    </a:lnTo>
                    <a:lnTo>
                      <a:pt x="188515" y="226117"/>
                    </a:lnTo>
                    <a:lnTo>
                      <a:pt x="170088" y="240122"/>
                    </a:lnTo>
                    <a:lnTo>
                      <a:pt x="145702" y="244704"/>
                    </a:lnTo>
                    <a:lnTo>
                      <a:pt x="121272" y="240134"/>
                    </a:lnTo>
                    <a:lnTo>
                      <a:pt x="102778" y="225928"/>
                    </a:lnTo>
                    <a:lnTo>
                      <a:pt x="91063" y="201347"/>
                    </a:lnTo>
                    <a:lnTo>
                      <a:pt x="86971" y="165649"/>
                    </a:lnTo>
                    <a:lnTo>
                      <a:pt x="86971" y="64385"/>
                    </a:lnTo>
                    <a:lnTo>
                      <a:pt x="88793" y="42700"/>
                    </a:lnTo>
                    <a:lnTo>
                      <a:pt x="92803" y="22780"/>
                    </a:lnTo>
                    <a:lnTo>
                      <a:pt x="98635" y="1507"/>
                    </a:lnTo>
                    <a:lnTo>
                      <a:pt x="98635" y="0"/>
                    </a:lnTo>
                    <a:lnTo>
                      <a:pt x="0" y="0"/>
                    </a:lnTo>
                    <a:lnTo>
                      <a:pt x="0" y="1507"/>
                    </a:lnTo>
                    <a:lnTo>
                      <a:pt x="5837" y="22780"/>
                    </a:lnTo>
                    <a:lnTo>
                      <a:pt x="9850" y="42700"/>
                    </a:lnTo>
                    <a:lnTo>
                      <a:pt x="11675" y="64385"/>
                    </a:lnTo>
                    <a:lnTo>
                      <a:pt x="11675" y="156613"/>
                    </a:lnTo>
                    <a:lnTo>
                      <a:pt x="21922" y="213796"/>
                    </a:lnTo>
                    <a:lnTo>
                      <a:pt x="48476" y="250404"/>
                    </a:lnTo>
                    <a:lnTo>
                      <a:pt x="85052" y="269859"/>
                    </a:lnTo>
                    <a:lnTo>
                      <a:pt x="125367" y="275583"/>
                    </a:lnTo>
                    <a:lnTo>
                      <a:pt x="165756" y="269617"/>
                    </a:lnTo>
                    <a:lnTo>
                      <a:pt x="198819" y="250733"/>
                    </a:lnTo>
                    <a:lnTo>
                      <a:pt x="221153" y="217450"/>
                    </a:lnTo>
                    <a:lnTo>
                      <a:pt x="229354" y="168288"/>
                    </a:lnTo>
                    <a:lnTo>
                      <a:pt x="229354" y="96374"/>
                    </a:lnTo>
                    <a:lnTo>
                      <a:pt x="233001" y="63884"/>
                    </a:lnTo>
                    <a:lnTo>
                      <a:pt x="241024" y="34074"/>
                    </a:lnTo>
                    <a:lnTo>
                      <a:pt x="249047" y="11886"/>
                    </a:lnTo>
                    <a:lnTo>
                      <a:pt x="252693" y="2261"/>
                    </a:lnTo>
                    <a:lnTo>
                      <a:pt x="252693" y="0"/>
                    </a:lnTo>
                    <a:close/>
                  </a:path>
                </a:pathLst>
              </a:custGeom>
              <a:solidFill>
                <a:srgbClr val="003450"/>
              </a:solidFill>
            </p:spPr>
            <p:txBody>
              <a:bodyPr wrap="square" lIns="0" tIns="0" rIns="0" bIns="0" rtlCol="0"/>
              <a:lstStyle/>
              <a:p>
                <a:endParaRPr/>
              </a:p>
            </p:txBody>
          </p:sp>
        </p:grpSp>
        <p:sp>
          <p:nvSpPr>
            <p:cNvPr id="16" name="object 20">
              <a:extLst>
                <a:ext uri="{FF2B5EF4-FFF2-40B4-BE49-F238E27FC236}">
                  <a16:creationId xmlns:a16="http://schemas.microsoft.com/office/drawing/2014/main" id="{DC196F05-07DF-B92B-12D9-D9C4BA39DEE2}"/>
                </a:ext>
              </a:extLst>
            </p:cNvPr>
            <p:cNvSpPr/>
            <p:nvPr/>
          </p:nvSpPr>
          <p:spPr>
            <a:xfrm>
              <a:off x="3535631" y="879555"/>
              <a:ext cx="685800" cy="351155"/>
            </a:xfrm>
            <a:custGeom>
              <a:avLst/>
              <a:gdLst/>
              <a:ahLst/>
              <a:cxnLst/>
              <a:rect l="l" t="t" r="r" b="b"/>
              <a:pathLst>
                <a:path w="685800" h="351155">
                  <a:moveTo>
                    <a:pt x="342734" y="0"/>
                  </a:moveTo>
                  <a:lnTo>
                    <a:pt x="329483" y="14464"/>
                  </a:lnTo>
                  <a:lnTo>
                    <a:pt x="318798" y="30996"/>
                  </a:lnTo>
                  <a:lnTo>
                    <a:pt x="310974" y="49283"/>
                  </a:lnTo>
                  <a:lnTo>
                    <a:pt x="306305" y="69013"/>
                  </a:lnTo>
                  <a:lnTo>
                    <a:pt x="300138" y="65872"/>
                  </a:lnTo>
                  <a:lnTo>
                    <a:pt x="293196" y="64060"/>
                  </a:lnTo>
                  <a:lnTo>
                    <a:pt x="285814" y="64060"/>
                  </a:lnTo>
                  <a:lnTo>
                    <a:pt x="268117" y="67661"/>
                  </a:lnTo>
                  <a:lnTo>
                    <a:pt x="253666" y="77479"/>
                  </a:lnTo>
                  <a:lnTo>
                    <a:pt x="243922" y="92040"/>
                  </a:lnTo>
                  <a:lnTo>
                    <a:pt x="240349" y="109871"/>
                  </a:lnTo>
                  <a:lnTo>
                    <a:pt x="243922" y="127705"/>
                  </a:lnTo>
                  <a:lnTo>
                    <a:pt x="253666" y="142266"/>
                  </a:lnTo>
                  <a:lnTo>
                    <a:pt x="268117" y="152082"/>
                  </a:lnTo>
                  <a:lnTo>
                    <a:pt x="285814" y="155681"/>
                  </a:lnTo>
                  <a:lnTo>
                    <a:pt x="295204" y="154694"/>
                  </a:lnTo>
                  <a:lnTo>
                    <a:pt x="303917" y="151873"/>
                  </a:lnTo>
                  <a:lnTo>
                    <a:pt x="311763" y="147424"/>
                  </a:lnTo>
                  <a:lnTo>
                    <a:pt x="318556" y="141555"/>
                  </a:lnTo>
                  <a:lnTo>
                    <a:pt x="303400" y="173476"/>
                  </a:lnTo>
                  <a:lnTo>
                    <a:pt x="279344" y="198760"/>
                  </a:lnTo>
                  <a:lnTo>
                    <a:pt x="248347" y="215403"/>
                  </a:lnTo>
                  <a:lnTo>
                    <a:pt x="212371" y="221396"/>
                  </a:lnTo>
                  <a:lnTo>
                    <a:pt x="188997" y="218913"/>
                  </a:lnTo>
                  <a:lnTo>
                    <a:pt x="167349" y="211816"/>
                  </a:lnTo>
                  <a:lnTo>
                    <a:pt x="147927" y="200630"/>
                  </a:lnTo>
                  <a:lnTo>
                    <a:pt x="131232" y="185879"/>
                  </a:lnTo>
                  <a:lnTo>
                    <a:pt x="140080" y="187727"/>
                  </a:lnTo>
                  <a:lnTo>
                    <a:pt x="149166" y="187796"/>
                  </a:lnTo>
                  <a:lnTo>
                    <a:pt x="188427" y="154805"/>
                  </a:lnTo>
                  <a:lnTo>
                    <a:pt x="189797" y="137336"/>
                  </a:lnTo>
                  <a:lnTo>
                    <a:pt x="184183" y="120038"/>
                  </a:lnTo>
                  <a:lnTo>
                    <a:pt x="172339" y="106237"/>
                  </a:lnTo>
                  <a:lnTo>
                    <a:pt x="156717" y="98307"/>
                  </a:lnTo>
                  <a:lnTo>
                    <a:pt x="139310" y="96818"/>
                  </a:lnTo>
                  <a:lnTo>
                    <a:pt x="122112" y="102342"/>
                  </a:lnTo>
                  <a:lnTo>
                    <a:pt x="115683" y="105944"/>
                  </a:lnTo>
                  <a:lnTo>
                    <a:pt x="110510" y="110928"/>
                  </a:lnTo>
                  <a:lnTo>
                    <a:pt x="106678" y="116687"/>
                  </a:lnTo>
                  <a:lnTo>
                    <a:pt x="92946" y="101761"/>
                  </a:lnTo>
                  <a:lnTo>
                    <a:pt x="77171" y="89643"/>
                  </a:lnTo>
                  <a:lnTo>
                    <a:pt x="59762" y="80458"/>
                  </a:lnTo>
                  <a:lnTo>
                    <a:pt x="41130" y="74332"/>
                  </a:lnTo>
                  <a:lnTo>
                    <a:pt x="36650" y="93428"/>
                  </a:lnTo>
                  <a:lnTo>
                    <a:pt x="35420" y="113073"/>
                  </a:lnTo>
                  <a:lnTo>
                    <a:pt x="37545" y="132850"/>
                  </a:lnTo>
                  <a:lnTo>
                    <a:pt x="43130" y="152340"/>
                  </a:lnTo>
                  <a:lnTo>
                    <a:pt x="36219" y="152613"/>
                  </a:lnTo>
                  <a:lnTo>
                    <a:pt x="1370" y="185478"/>
                  </a:lnTo>
                  <a:lnTo>
                    <a:pt x="0" y="202946"/>
                  </a:lnTo>
                  <a:lnTo>
                    <a:pt x="5613" y="220244"/>
                  </a:lnTo>
                  <a:lnTo>
                    <a:pt x="17458" y="234051"/>
                  </a:lnTo>
                  <a:lnTo>
                    <a:pt x="33083" y="241984"/>
                  </a:lnTo>
                  <a:lnTo>
                    <a:pt x="50491" y="243474"/>
                  </a:lnTo>
                  <a:lnTo>
                    <a:pt x="67684" y="237950"/>
                  </a:lnTo>
                  <a:lnTo>
                    <a:pt x="73307" y="234210"/>
                  </a:lnTo>
                  <a:lnTo>
                    <a:pt x="78180" y="229782"/>
                  </a:lnTo>
                  <a:lnTo>
                    <a:pt x="82290" y="224770"/>
                  </a:lnTo>
                  <a:lnTo>
                    <a:pt x="85621" y="219281"/>
                  </a:lnTo>
                  <a:lnTo>
                    <a:pt x="94048" y="237818"/>
                  </a:lnTo>
                  <a:lnTo>
                    <a:pt x="100266" y="257452"/>
                  </a:lnTo>
                  <a:lnTo>
                    <a:pt x="104114" y="278029"/>
                  </a:lnTo>
                  <a:lnTo>
                    <a:pt x="105432" y="299394"/>
                  </a:lnTo>
                  <a:lnTo>
                    <a:pt x="105251" y="307367"/>
                  </a:lnTo>
                  <a:lnTo>
                    <a:pt x="104712" y="315248"/>
                  </a:lnTo>
                  <a:lnTo>
                    <a:pt x="103824" y="323028"/>
                  </a:lnTo>
                  <a:lnTo>
                    <a:pt x="102238" y="332597"/>
                  </a:lnTo>
                  <a:lnTo>
                    <a:pt x="103463" y="334387"/>
                  </a:lnTo>
                  <a:lnTo>
                    <a:pt x="147811" y="340236"/>
                  </a:lnTo>
                  <a:lnTo>
                    <a:pt x="193118" y="344703"/>
                  </a:lnTo>
                  <a:lnTo>
                    <a:pt x="240940" y="347994"/>
                  </a:lnTo>
                  <a:lnTo>
                    <a:pt x="290928" y="350026"/>
                  </a:lnTo>
                  <a:lnTo>
                    <a:pt x="342734" y="350722"/>
                  </a:lnTo>
                  <a:lnTo>
                    <a:pt x="394540" y="350026"/>
                  </a:lnTo>
                  <a:lnTo>
                    <a:pt x="444530" y="347994"/>
                  </a:lnTo>
                  <a:lnTo>
                    <a:pt x="492354" y="344703"/>
                  </a:lnTo>
                  <a:lnTo>
                    <a:pt x="537660" y="340236"/>
                  </a:lnTo>
                  <a:lnTo>
                    <a:pt x="582004" y="334387"/>
                  </a:lnTo>
                  <a:lnTo>
                    <a:pt x="583229" y="332597"/>
                  </a:lnTo>
                  <a:lnTo>
                    <a:pt x="581648" y="323028"/>
                  </a:lnTo>
                  <a:lnTo>
                    <a:pt x="580756" y="315248"/>
                  </a:lnTo>
                  <a:lnTo>
                    <a:pt x="580217" y="307367"/>
                  </a:lnTo>
                  <a:lnTo>
                    <a:pt x="580035" y="299394"/>
                  </a:lnTo>
                  <a:lnTo>
                    <a:pt x="581353" y="278029"/>
                  </a:lnTo>
                  <a:lnTo>
                    <a:pt x="585201" y="257452"/>
                  </a:lnTo>
                  <a:lnTo>
                    <a:pt x="591419" y="237818"/>
                  </a:lnTo>
                  <a:lnTo>
                    <a:pt x="599846" y="219281"/>
                  </a:lnTo>
                  <a:lnTo>
                    <a:pt x="603177" y="224770"/>
                  </a:lnTo>
                  <a:lnTo>
                    <a:pt x="607288" y="229782"/>
                  </a:lnTo>
                  <a:lnTo>
                    <a:pt x="612165" y="234210"/>
                  </a:lnTo>
                  <a:lnTo>
                    <a:pt x="617793" y="237950"/>
                  </a:lnTo>
                  <a:lnTo>
                    <a:pt x="634987" y="243474"/>
                  </a:lnTo>
                  <a:lnTo>
                    <a:pt x="652393" y="241984"/>
                  </a:lnTo>
                  <a:lnTo>
                    <a:pt x="668015" y="234051"/>
                  </a:lnTo>
                  <a:lnTo>
                    <a:pt x="679854" y="220244"/>
                  </a:lnTo>
                  <a:lnTo>
                    <a:pt x="685468" y="202946"/>
                  </a:lnTo>
                  <a:lnTo>
                    <a:pt x="684097" y="185478"/>
                  </a:lnTo>
                  <a:lnTo>
                    <a:pt x="656200" y="154435"/>
                  </a:lnTo>
                  <a:lnTo>
                    <a:pt x="642337" y="152340"/>
                  </a:lnTo>
                  <a:lnTo>
                    <a:pt x="647923" y="132850"/>
                  </a:lnTo>
                  <a:lnTo>
                    <a:pt x="650049" y="113073"/>
                  </a:lnTo>
                  <a:lnTo>
                    <a:pt x="648822" y="93428"/>
                  </a:lnTo>
                  <a:lnTo>
                    <a:pt x="644347" y="74332"/>
                  </a:lnTo>
                  <a:lnTo>
                    <a:pt x="625710" y="80458"/>
                  </a:lnTo>
                  <a:lnTo>
                    <a:pt x="608299" y="89643"/>
                  </a:lnTo>
                  <a:lnTo>
                    <a:pt x="592525" y="101761"/>
                  </a:lnTo>
                  <a:lnTo>
                    <a:pt x="578800" y="116687"/>
                  </a:lnTo>
                  <a:lnTo>
                    <a:pt x="574967" y="110928"/>
                  </a:lnTo>
                  <a:lnTo>
                    <a:pt x="569795" y="105944"/>
                  </a:lnTo>
                  <a:lnTo>
                    <a:pt x="563355" y="102342"/>
                  </a:lnTo>
                  <a:lnTo>
                    <a:pt x="546162" y="96818"/>
                  </a:lnTo>
                  <a:lnTo>
                    <a:pt x="528754" y="98307"/>
                  </a:lnTo>
                  <a:lnTo>
                    <a:pt x="513129" y="106237"/>
                  </a:lnTo>
                  <a:lnTo>
                    <a:pt x="501284" y="120038"/>
                  </a:lnTo>
                  <a:lnTo>
                    <a:pt x="495676" y="137336"/>
                  </a:lnTo>
                  <a:lnTo>
                    <a:pt x="497049" y="154805"/>
                  </a:lnTo>
                  <a:lnTo>
                    <a:pt x="504848" y="170442"/>
                  </a:lnTo>
                  <a:lnTo>
                    <a:pt x="518519" y="182245"/>
                  </a:lnTo>
                  <a:lnTo>
                    <a:pt x="527255" y="185998"/>
                  </a:lnTo>
                  <a:lnTo>
                    <a:pt x="536304" y="187796"/>
                  </a:lnTo>
                  <a:lnTo>
                    <a:pt x="545391" y="187727"/>
                  </a:lnTo>
                  <a:lnTo>
                    <a:pt x="554245" y="185879"/>
                  </a:lnTo>
                  <a:lnTo>
                    <a:pt x="537551" y="200630"/>
                  </a:lnTo>
                  <a:lnTo>
                    <a:pt x="518129" y="211816"/>
                  </a:lnTo>
                  <a:lnTo>
                    <a:pt x="496480" y="218913"/>
                  </a:lnTo>
                  <a:lnTo>
                    <a:pt x="473106" y="221396"/>
                  </a:lnTo>
                  <a:lnTo>
                    <a:pt x="437128" y="215403"/>
                  </a:lnTo>
                  <a:lnTo>
                    <a:pt x="406128" y="198760"/>
                  </a:lnTo>
                  <a:lnTo>
                    <a:pt x="382068" y="173476"/>
                  </a:lnTo>
                  <a:lnTo>
                    <a:pt x="366911" y="141555"/>
                  </a:lnTo>
                  <a:lnTo>
                    <a:pt x="373705" y="147424"/>
                  </a:lnTo>
                  <a:lnTo>
                    <a:pt x="381554" y="151873"/>
                  </a:lnTo>
                  <a:lnTo>
                    <a:pt x="390267" y="154694"/>
                  </a:lnTo>
                  <a:lnTo>
                    <a:pt x="399653" y="155681"/>
                  </a:lnTo>
                  <a:lnTo>
                    <a:pt x="417350" y="152082"/>
                  </a:lnTo>
                  <a:lnTo>
                    <a:pt x="431801" y="142266"/>
                  </a:lnTo>
                  <a:lnTo>
                    <a:pt x="441545" y="127705"/>
                  </a:lnTo>
                  <a:lnTo>
                    <a:pt x="445118" y="109871"/>
                  </a:lnTo>
                  <a:lnTo>
                    <a:pt x="441545" y="92040"/>
                  </a:lnTo>
                  <a:lnTo>
                    <a:pt x="431801" y="77479"/>
                  </a:lnTo>
                  <a:lnTo>
                    <a:pt x="417350" y="67661"/>
                  </a:lnTo>
                  <a:lnTo>
                    <a:pt x="399653" y="64060"/>
                  </a:lnTo>
                  <a:lnTo>
                    <a:pt x="392271" y="64060"/>
                  </a:lnTo>
                  <a:lnTo>
                    <a:pt x="385329" y="65872"/>
                  </a:lnTo>
                  <a:lnTo>
                    <a:pt x="379172" y="69013"/>
                  </a:lnTo>
                  <a:lnTo>
                    <a:pt x="374498" y="49283"/>
                  </a:lnTo>
                  <a:lnTo>
                    <a:pt x="366670" y="30996"/>
                  </a:lnTo>
                  <a:lnTo>
                    <a:pt x="355984" y="14464"/>
                  </a:lnTo>
                  <a:lnTo>
                    <a:pt x="342734" y="0"/>
                  </a:lnTo>
                  <a:close/>
                </a:path>
              </a:pathLst>
            </a:custGeom>
            <a:solidFill>
              <a:srgbClr val="D32E3F"/>
            </a:solidFill>
          </p:spPr>
          <p:txBody>
            <a:bodyPr wrap="square" lIns="0" tIns="0" rIns="0" bIns="0" rtlCol="0"/>
            <a:lstStyle/>
            <a:p>
              <a:endParaRPr/>
            </a:p>
          </p:txBody>
        </p:sp>
      </p:grpSp>
    </p:spTree>
    <p:extLst>
      <p:ext uri="{BB962C8B-B14F-4D97-AF65-F5344CB8AC3E}">
        <p14:creationId xmlns:p14="http://schemas.microsoft.com/office/powerpoint/2010/main" val="2242975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3EEF4-277C-DA8B-E7C7-23434FAFC580}"/>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90D9E91B-2A73-27D2-5C82-0E09C620B7BF}"/>
              </a:ext>
            </a:extLst>
          </p:cNvPr>
          <p:cNvPicPr/>
          <p:nvPr/>
        </p:nvPicPr>
        <p:blipFill>
          <a:blip r:embed="rId2" cstate="print"/>
          <a:stretch>
            <a:fillRect/>
          </a:stretch>
        </p:blipFill>
        <p:spPr>
          <a:xfrm>
            <a:off x="-2" y="0"/>
            <a:ext cx="976944" cy="11308556"/>
          </a:xfrm>
          <a:prstGeom prst="rect">
            <a:avLst/>
          </a:prstGeom>
        </p:spPr>
      </p:pic>
      <p:sp>
        <p:nvSpPr>
          <p:cNvPr id="5" name="object 5">
            <a:extLst>
              <a:ext uri="{FF2B5EF4-FFF2-40B4-BE49-F238E27FC236}">
                <a16:creationId xmlns:a16="http://schemas.microsoft.com/office/drawing/2014/main" id="{D1B50922-9DD8-4072-2264-C0FB7D360DCF}"/>
              </a:ext>
            </a:extLst>
          </p:cNvPr>
          <p:cNvSpPr txBox="1">
            <a:spLocks noGrp="1"/>
          </p:cNvSpPr>
          <p:nvPr>
            <p:ph sz="half" idx="2"/>
          </p:nvPr>
        </p:nvSpPr>
        <p:spPr>
          <a:xfrm>
            <a:off x="1974850" y="2296048"/>
            <a:ext cx="16899348" cy="10249601"/>
          </a:xfrm>
          <a:prstGeom prst="rect">
            <a:avLst/>
          </a:prstGeom>
        </p:spPr>
        <p:txBody>
          <a:bodyPr vert="horz" wrap="square" lIns="0" tIns="15240" rIns="0" bIns="0" rtlCol="0" anchor="t">
            <a:spAutoFit/>
          </a:bodyPr>
          <a:lstStyle/>
          <a:p>
            <a:pPr marL="12700" marR="5080" algn="just">
              <a:lnSpc>
                <a:spcPct val="142200"/>
              </a:lnSpc>
              <a:spcBef>
                <a:spcPts val="2650"/>
              </a:spcBef>
            </a:pPr>
            <a:endParaRPr lang="cs-CZ" sz="3200" dirty="0">
              <a:solidFill>
                <a:srgbClr val="C00000"/>
              </a:solidFill>
              <a:latin typeface="Gill Sans MT"/>
              <a:cs typeface="Arial"/>
            </a:endParaRPr>
          </a:p>
          <a:p>
            <a:pPr marL="0" indent="0" algn="ctr">
              <a:buNone/>
            </a:pPr>
            <a:r>
              <a:rPr lang="cs-CZ" sz="2800" dirty="0">
                <a:solidFill>
                  <a:srgbClr val="C00000"/>
                </a:solidFill>
              </a:rPr>
              <a:t>§ 17 zákona o pozemních komunikacích </a:t>
            </a:r>
          </a:p>
          <a:p>
            <a:pPr marL="0" indent="0" algn="ctr">
              <a:buNone/>
            </a:pPr>
            <a:endParaRPr lang="cs-CZ" sz="2800" dirty="0">
              <a:solidFill>
                <a:srgbClr val="C00000"/>
              </a:solidFill>
            </a:endParaRPr>
          </a:p>
          <a:p>
            <a:pPr marL="0" indent="0" algn="ctr">
              <a:buNone/>
            </a:pPr>
            <a:r>
              <a:rPr lang="cs-CZ" sz="2800" dirty="0">
                <a:solidFill>
                  <a:srgbClr val="C00000"/>
                </a:solidFill>
              </a:rPr>
              <a:t>(2) Podle zvláštního právního předpisu7) lze odejmout nebo omezit</a:t>
            </a:r>
          </a:p>
          <a:p>
            <a:pPr marL="0" indent="0" algn="ctr">
              <a:buNone/>
            </a:pPr>
            <a:r>
              <a:rPr lang="cs-CZ" sz="2800" dirty="0">
                <a:solidFill>
                  <a:srgbClr val="C00000"/>
                </a:solidFill>
              </a:rPr>
              <a:t> </a:t>
            </a:r>
          </a:p>
          <a:p>
            <a:pPr marL="0" indent="0" algn="ctr">
              <a:buNone/>
            </a:pPr>
            <a:r>
              <a:rPr lang="cs-CZ" sz="2800" dirty="0">
                <a:solidFill>
                  <a:srgbClr val="C00000"/>
                </a:solidFill>
              </a:rPr>
              <a:t>a) vlastnické právo k pozemku nebo ke stavbě nebo právo odpovídající věcnému břemenu k pozemku nebo ke stavbě potřebným k uskutečnění výstavby, opravy, úpravy, modernizace nebo rekonstrukce dálnice, silnice, místní komunikace I. třídy, jejich součástí, příslušenství nebo staveb souvisejících,</a:t>
            </a:r>
          </a:p>
          <a:p>
            <a:pPr marL="0" indent="0" algn="ctr">
              <a:buNone/>
            </a:pPr>
            <a:r>
              <a:rPr lang="cs-CZ" sz="2800" dirty="0">
                <a:solidFill>
                  <a:srgbClr val="C00000"/>
                </a:solidFill>
              </a:rPr>
              <a:t> </a:t>
            </a:r>
          </a:p>
          <a:p>
            <a:pPr marL="0" indent="0" algn="ctr">
              <a:buNone/>
            </a:pPr>
            <a:r>
              <a:rPr lang="cs-CZ" sz="2800" dirty="0">
                <a:solidFill>
                  <a:srgbClr val="C00000"/>
                </a:solidFill>
              </a:rPr>
              <a:t>b) vlastnické právo k pozemku, jestliže byla dálnice, silnice nebo místní komunikace zřízena na cizím pozemku.</a:t>
            </a:r>
          </a:p>
          <a:p>
            <a:pPr marL="0" indent="0" algn="ctr">
              <a:buNone/>
            </a:pPr>
            <a:r>
              <a:rPr lang="cs-CZ" sz="2800" dirty="0">
                <a:solidFill>
                  <a:srgbClr val="C00000"/>
                </a:solidFill>
              </a:rPr>
              <a:t> </a:t>
            </a:r>
          </a:p>
          <a:p>
            <a:pPr marL="0" indent="0" algn="ctr">
              <a:buNone/>
            </a:pPr>
            <a:r>
              <a:rPr lang="cs-CZ" sz="2800" dirty="0">
                <a:solidFill>
                  <a:srgbClr val="C00000"/>
                </a:solidFill>
              </a:rPr>
              <a:t>	(3) Pokud se vlastnické právo k pozemku nebo stavbě potřebným k uskutečnění výstavby, opravy, úpravy, modernizace nebo rekonstrukce staveb uvedených v odstavci 1 omezuje smlouvou, sjednává se výše úplaty ve výši 10 000 Kč. Nesouhlasí-li vyvlastňovaný s částkou podle předchozí věty, sjednává se úplata ve výši odpovídající ocenění tohoto omezení stanovené znaleckým posudkem.</a:t>
            </a:r>
          </a:p>
          <a:p>
            <a:pPr marL="12700" marR="5080">
              <a:lnSpc>
                <a:spcPct val="142200"/>
              </a:lnSpc>
              <a:spcBef>
                <a:spcPts val="2650"/>
              </a:spcBef>
            </a:pPr>
            <a:endParaRPr lang="cs-CZ" sz="2800" b="0" dirty="0">
              <a:solidFill>
                <a:srgbClr val="C00000"/>
              </a:solidFill>
              <a:latin typeface="Gill Sans MT" panose="020B0502020104020203" pitchFamily="34" charset="0"/>
              <a:cs typeface="Arial" panose="020B0604020202020204" pitchFamily="34" charset="0"/>
            </a:endParaRPr>
          </a:p>
          <a:p>
            <a:pPr marL="469900" marR="5080" indent="-457200">
              <a:lnSpc>
                <a:spcPct val="142200"/>
              </a:lnSpc>
              <a:spcBef>
                <a:spcPts val="2650"/>
              </a:spcBef>
              <a:buFont typeface="Courier New" panose="02070309020205020404" pitchFamily="49" charset="0"/>
              <a:buChar char="o"/>
            </a:pPr>
            <a:endParaRPr lang="cs-CZ" sz="2800" b="0" dirty="0">
              <a:solidFill>
                <a:srgbClr val="002060"/>
              </a:solidFill>
              <a:latin typeface="Gill Sans MT" panose="020B0502020104020203" pitchFamily="34" charset="0"/>
              <a:cs typeface="Arial" panose="020B0604020202020204" pitchFamily="34" charset="0"/>
            </a:endParaRPr>
          </a:p>
          <a:p>
            <a:pPr marL="12700" marR="5080">
              <a:lnSpc>
                <a:spcPct val="142200"/>
              </a:lnSpc>
              <a:spcBef>
                <a:spcPts val="2650"/>
              </a:spcBef>
            </a:pPr>
            <a:endParaRPr lang="cs-CZ" sz="2800" dirty="0">
              <a:solidFill>
                <a:schemeClr val="tx1"/>
              </a:solidFill>
              <a:latin typeface="Gill Sans MT" panose="020B0502020104020203" pitchFamily="34" charset="0"/>
              <a:cs typeface="Arial" panose="020B0604020202020204" pitchFamily="34" charset="0"/>
            </a:endParaRPr>
          </a:p>
          <a:p>
            <a:pPr marL="12700" marR="5080">
              <a:lnSpc>
                <a:spcPct val="142200"/>
              </a:lnSpc>
              <a:spcBef>
                <a:spcPts val="2650"/>
              </a:spcBef>
            </a:pPr>
            <a:endParaRPr sz="1450" dirty="0">
              <a:latin typeface="Gill Sans MT" panose="020B0502020104020203" pitchFamily="34" charset="0"/>
              <a:cs typeface="Arial" panose="020B0604020202020204" pitchFamily="34" charset="0"/>
            </a:endParaRPr>
          </a:p>
        </p:txBody>
      </p:sp>
      <p:sp>
        <p:nvSpPr>
          <p:cNvPr id="8" name="TextovéPole 7">
            <a:extLst>
              <a:ext uri="{FF2B5EF4-FFF2-40B4-BE49-F238E27FC236}">
                <a16:creationId xmlns:a16="http://schemas.microsoft.com/office/drawing/2014/main" id="{8C7B5F47-426B-2FD7-41FE-579345258012}"/>
              </a:ext>
            </a:extLst>
          </p:cNvPr>
          <p:cNvSpPr txBox="1"/>
          <p:nvPr/>
        </p:nvSpPr>
        <p:spPr>
          <a:xfrm>
            <a:off x="2601915" y="1129031"/>
            <a:ext cx="11545961" cy="1754326"/>
          </a:xfrm>
          <a:prstGeom prst="rect">
            <a:avLst/>
          </a:prstGeom>
          <a:noFill/>
        </p:spPr>
        <p:txBody>
          <a:bodyPr wrap="square">
            <a:spAutoFit/>
          </a:bodyPr>
          <a:lstStyle/>
          <a:p>
            <a:pPr marL="12700" marR="0" lvl="0" indent="0" defTabSz="914400" eaLnBrk="1" fontAlgn="auto" latinLnBrk="0" hangingPunct="1">
              <a:lnSpc>
                <a:spcPct val="100000"/>
              </a:lnSpc>
              <a:spcBef>
                <a:spcPts val="120"/>
              </a:spcBef>
              <a:spcAft>
                <a:spcPts val="0"/>
              </a:spcAft>
              <a:buClrTx/>
              <a:buSzTx/>
              <a:buFontTx/>
              <a:buNone/>
              <a:tabLst/>
              <a:defRPr/>
            </a:pPr>
            <a:r>
              <a:rPr lang="cs-CZ" sz="5400" b="1" dirty="0">
                <a:solidFill>
                  <a:srgbClr val="002060"/>
                </a:solidFill>
              </a:rPr>
              <a:t>Aplikace zákona o vyvlastnění (5)</a:t>
            </a:r>
            <a:br>
              <a:rPr lang="cs-CZ" sz="9600" b="1" dirty="0">
                <a:solidFill>
                  <a:srgbClr val="002060"/>
                </a:solidFill>
              </a:rPr>
            </a:br>
            <a:endParaRPr lang="cs-CZ" sz="5400" b="1" spc="-10" dirty="0">
              <a:solidFill>
                <a:srgbClr val="002060"/>
              </a:solidFill>
              <a:latin typeface="Gill Sans MT" panose="020B0502020104020203" pitchFamily="34" charset="-18"/>
              <a:cs typeface="Arial" panose="020B0604020202020204" pitchFamily="34" charset="0"/>
            </a:endParaRPr>
          </a:p>
        </p:txBody>
      </p:sp>
      <p:grpSp>
        <p:nvGrpSpPr>
          <p:cNvPr id="11" name="Skupina 10">
            <a:extLst>
              <a:ext uri="{FF2B5EF4-FFF2-40B4-BE49-F238E27FC236}">
                <a16:creationId xmlns:a16="http://schemas.microsoft.com/office/drawing/2014/main" id="{05755E83-8F63-FF11-808E-2245F52CDF76}"/>
              </a:ext>
            </a:extLst>
          </p:cNvPr>
          <p:cNvGrpSpPr/>
          <p:nvPr/>
        </p:nvGrpSpPr>
        <p:grpSpPr>
          <a:xfrm>
            <a:off x="14700250" y="777875"/>
            <a:ext cx="3912571" cy="1237615"/>
            <a:chOff x="1685853" y="879554"/>
            <a:chExt cx="3912571" cy="1237615"/>
          </a:xfrm>
        </p:grpSpPr>
        <p:pic>
          <p:nvPicPr>
            <p:cNvPr id="12" name="object 4">
              <a:extLst>
                <a:ext uri="{FF2B5EF4-FFF2-40B4-BE49-F238E27FC236}">
                  <a16:creationId xmlns:a16="http://schemas.microsoft.com/office/drawing/2014/main" id="{5C9CF202-C8D6-001F-754E-A34A548EB206}"/>
                </a:ext>
              </a:extLst>
            </p:cNvPr>
            <p:cNvPicPr/>
            <p:nvPr/>
          </p:nvPicPr>
          <p:blipFill>
            <a:blip r:embed="rId3" cstate="print"/>
            <a:stretch>
              <a:fillRect/>
            </a:stretch>
          </p:blipFill>
          <p:spPr>
            <a:xfrm>
              <a:off x="1685853" y="879555"/>
              <a:ext cx="1237286" cy="1237323"/>
            </a:xfrm>
            <a:prstGeom prst="rect">
              <a:avLst/>
            </a:prstGeom>
          </p:spPr>
        </p:pic>
        <p:sp>
          <p:nvSpPr>
            <p:cNvPr id="13" name="object 5">
              <a:extLst>
                <a:ext uri="{FF2B5EF4-FFF2-40B4-BE49-F238E27FC236}">
                  <a16:creationId xmlns:a16="http://schemas.microsoft.com/office/drawing/2014/main" id="{BF12B804-9AEB-6C15-688D-76488BFCF1EE}"/>
                </a:ext>
              </a:extLst>
            </p:cNvPr>
            <p:cNvSpPr/>
            <p:nvPr/>
          </p:nvSpPr>
          <p:spPr>
            <a:xfrm>
              <a:off x="3273858" y="879554"/>
              <a:ext cx="13970" cy="1237615"/>
            </a:xfrm>
            <a:custGeom>
              <a:avLst/>
              <a:gdLst/>
              <a:ahLst/>
              <a:cxnLst/>
              <a:rect l="l" t="t" r="r" b="b"/>
              <a:pathLst>
                <a:path w="13970" h="1237614">
                  <a:moveTo>
                    <a:pt x="13643" y="0"/>
                  </a:moveTo>
                  <a:lnTo>
                    <a:pt x="0" y="0"/>
                  </a:lnTo>
                  <a:lnTo>
                    <a:pt x="0" y="1237323"/>
                  </a:lnTo>
                  <a:lnTo>
                    <a:pt x="13643" y="1237323"/>
                  </a:lnTo>
                  <a:lnTo>
                    <a:pt x="13643" y="0"/>
                  </a:lnTo>
                  <a:close/>
                </a:path>
              </a:pathLst>
            </a:custGeom>
            <a:solidFill>
              <a:srgbClr val="003450"/>
            </a:solidFill>
          </p:spPr>
          <p:txBody>
            <a:bodyPr wrap="square" lIns="0" tIns="0" rIns="0" bIns="0" rtlCol="0"/>
            <a:lstStyle/>
            <a:p>
              <a:endParaRPr/>
            </a:p>
          </p:txBody>
        </p:sp>
        <p:grpSp>
          <p:nvGrpSpPr>
            <p:cNvPr id="14" name="object 6">
              <a:extLst>
                <a:ext uri="{FF2B5EF4-FFF2-40B4-BE49-F238E27FC236}">
                  <a16:creationId xmlns:a16="http://schemas.microsoft.com/office/drawing/2014/main" id="{B846708D-3392-4769-78F5-8AEC597F1A03}"/>
                </a:ext>
              </a:extLst>
            </p:cNvPr>
            <p:cNvGrpSpPr/>
            <p:nvPr/>
          </p:nvGrpSpPr>
          <p:grpSpPr>
            <a:xfrm>
              <a:off x="3638180" y="1830016"/>
              <a:ext cx="1457960" cy="287020"/>
              <a:chOff x="3638180" y="1830016"/>
              <a:chExt cx="1457960" cy="287020"/>
            </a:xfrm>
          </p:grpSpPr>
          <p:sp>
            <p:nvSpPr>
              <p:cNvPr id="26" name="object 7">
                <a:extLst>
                  <a:ext uri="{FF2B5EF4-FFF2-40B4-BE49-F238E27FC236}">
                    <a16:creationId xmlns:a16="http://schemas.microsoft.com/office/drawing/2014/main" id="{8750B795-88D4-D85E-B9B0-20465F17F1BF}"/>
                  </a:ext>
                </a:extLst>
              </p:cNvPr>
              <p:cNvSpPr/>
              <p:nvPr/>
            </p:nvSpPr>
            <p:spPr>
              <a:xfrm>
                <a:off x="3638180" y="1841314"/>
                <a:ext cx="275590" cy="271145"/>
              </a:xfrm>
              <a:custGeom>
                <a:avLst/>
                <a:gdLst/>
                <a:ahLst/>
                <a:cxnLst/>
                <a:rect l="l" t="t" r="r" b="b"/>
                <a:pathLst>
                  <a:path w="275589" h="271144">
                    <a:moveTo>
                      <a:pt x="98635" y="0"/>
                    </a:moveTo>
                    <a:lnTo>
                      <a:pt x="0" y="0"/>
                    </a:lnTo>
                    <a:lnTo>
                      <a:pt x="106" y="1884"/>
                    </a:lnTo>
                    <a:lnTo>
                      <a:pt x="1824" y="7942"/>
                    </a:lnTo>
                    <a:lnTo>
                      <a:pt x="5837" y="22775"/>
                    </a:lnTo>
                    <a:lnTo>
                      <a:pt x="9850" y="42691"/>
                    </a:lnTo>
                    <a:lnTo>
                      <a:pt x="11675" y="64375"/>
                    </a:lnTo>
                    <a:lnTo>
                      <a:pt x="11675" y="206674"/>
                    </a:lnTo>
                    <a:lnTo>
                      <a:pt x="9850" y="228353"/>
                    </a:lnTo>
                    <a:lnTo>
                      <a:pt x="5837" y="248269"/>
                    </a:lnTo>
                    <a:lnTo>
                      <a:pt x="1824" y="263105"/>
                    </a:lnTo>
                    <a:lnTo>
                      <a:pt x="0" y="269541"/>
                    </a:lnTo>
                    <a:lnTo>
                      <a:pt x="0" y="271049"/>
                    </a:lnTo>
                    <a:lnTo>
                      <a:pt x="98635" y="271049"/>
                    </a:lnTo>
                    <a:lnTo>
                      <a:pt x="98635" y="269541"/>
                    </a:lnTo>
                    <a:lnTo>
                      <a:pt x="96811" y="263105"/>
                    </a:lnTo>
                    <a:lnTo>
                      <a:pt x="92798" y="248269"/>
                    </a:lnTo>
                    <a:lnTo>
                      <a:pt x="88784" y="228353"/>
                    </a:lnTo>
                    <a:lnTo>
                      <a:pt x="86960" y="206674"/>
                    </a:lnTo>
                    <a:lnTo>
                      <a:pt x="86960" y="64375"/>
                    </a:lnTo>
                    <a:lnTo>
                      <a:pt x="88784" y="42691"/>
                    </a:lnTo>
                    <a:lnTo>
                      <a:pt x="92798" y="22775"/>
                    </a:lnTo>
                    <a:lnTo>
                      <a:pt x="96811" y="7942"/>
                    </a:lnTo>
                    <a:lnTo>
                      <a:pt x="98528" y="1884"/>
                    </a:lnTo>
                    <a:lnTo>
                      <a:pt x="98635" y="0"/>
                    </a:lnTo>
                    <a:close/>
                  </a:path>
                  <a:path w="275589" h="271144">
                    <a:moveTo>
                      <a:pt x="267290" y="0"/>
                    </a:moveTo>
                    <a:lnTo>
                      <a:pt x="178067" y="0"/>
                    </a:lnTo>
                    <a:lnTo>
                      <a:pt x="178067" y="2261"/>
                    </a:lnTo>
                    <a:lnTo>
                      <a:pt x="179692" y="9840"/>
                    </a:lnTo>
                    <a:lnTo>
                      <a:pt x="180895" y="26492"/>
                    </a:lnTo>
                    <a:lnTo>
                      <a:pt x="176168" y="48157"/>
                    </a:lnTo>
                    <a:lnTo>
                      <a:pt x="160005" y="70772"/>
                    </a:lnTo>
                    <a:lnTo>
                      <a:pt x="92227" y="133262"/>
                    </a:lnTo>
                    <a:lnTo>
                      <a:pt x="89986" y="135147"/>
                    </a:lnTo>
                    <a:lnTo>
                      <a:pt x="90353" y="135901"/>
                    </a:lnTo>
                    <a:lnTo>
                      <a:pt x="91484" y="137775"/>
                    </a:lnTo>
                    <a:lnTo>
                      <a:pt x="141932" y="215333"/>
                    </a:lnTo>
                    <a:lnTo>
                      <a:pt x="151148" y="233991"/>
                    </a:lnTo>
                    <a:lnTo>
                      <a:pt x="156374" y="251661"/>
                    </a:lnTo>
                    <a:lnTo>
                      <a:pt x="158707" y="265095"/>
                    </a:lnTo>
                    <a:lnTo>
                      <a:pt x="159241" y="271049"/>
                    </a:lnTo>
                    <a:lnTo>
                      <a:pt x="275195" y="271049"/>
                    </a:lnTo>
                    <a:lnTo>
                      <a:pt x="275195" y="269541"/>
                    </a:lnTo>
                    <a:lnTo>
                      <a:pt x="270885" y="263894"/>
                    </a:lnTo>
                    <a:lnTo>
                      <a:pt x="260187" y="251189"/>
                    </a:lnTo>
                    <a:lnTo>
                      <a:pt x="246451" y="234392"/>
                    </a:lnTo>
                    <a:lnTo>
                      <a:pt x="233029" y="216464"/>
                    </a:lnTo>
                    <a:lnTo>
                      <a:pt x="153597" y="102771"/>
                    </a:lnTo>
                    <a:lnTo>
                      <a:pt x="213459" y="47056"/>
                    </a:lnTo>
                    <a:lnTo>
                      <a:pt x="228543" y="33377"/>
                    </a:lnTo>
                    <a:lnTo>
                      <a:pt x="242353" y="21219"/>
                    </a:lnTo>
                    <a:lnTo>
                      <a:pt x="255174" y="10686"/>
                    </a:lnTo>
                    <a:lnTo>
                      <a:pt x="267290" y="1884"/>
                    </a:lnTo>
                    <a:lnTo>
                      <a:pt x="267290" y="0"/>
                    </a:lnTo>
                    <a:close/>
                  </a:path>
                </a:pathLst>
              </a:custGeom>
              <a:solidFill>
                <a:srgbClr val="003450"/>
              </a:solidFill>
            </p:spPr>
            <p:txBody>
              <a:bodyPr wrap="square" lIns="0" tIns="0" rIns="0" bIns="0" rtlCol="0"/>
              <a:lstStyle/>
              <a:p>
                <a:endParaRPr/>
              </a:p>
            </p:txBody>
          </p:sp>
          <p:pic>
            <p:nvPicPr>
              <p:cNvPr id="27" name="object 8">
                <a:extLst>
                  <a:ext uri="{FF2B5EF4-FFF2-40B4-BE49-F238E27FC236}">
                    <a16:creationId xmlns:a16="http://schemas.microsoft.com/office/drawing/2014/main" id="{DD5A5E2F-BE9A-B307-B7F9-4C69DADE9FEB}"/>
                  </a:ext>
                </a:extLst>
              </p:cNvPr>
              <p:cNvPicPr/>
              <p:nvPr/>
            </p:nvPicPr>
            <p:blipFill>
              <a:blip r:embed="rId4" cstate="print"/>
              <a:stretch>
                <a:fillRect/>
              </a:stretch>
            </p:blipFill>
            <p:spPr>
              <a:xfrm>
                <a:off x="3922763" y="1915663"/>
                <a:ext cx="391471" cy="200464"/>
              </a:xfrm>
              <a:prstGeom prst="rect">
                <a:avLst/>
              </a:prstGeom>
            </p:spPr>
          </p:pic>
          <p:sp>
            <p:nvSpPr>
              <p:cNvPr id="28" name="object 9">
                <a:extLst>
                  <a:ext uri="{FF2B5EF4-FFF2-40B4-BE49-F238E27FC236}">
                    <a16:creationId xmlns:a16="http://schemas.microsoft.com/office/drawing/2014/main" id="{6F8B0B08-479C-94B7-8433-0B96AA2A1C77}"/>
                  </a:ext>
                </a:extLst>
              </p:cNvPr>
              <p:cNvSpPr/>
              <p:nvPr/>
            </p:nvSpPr>
            <p:spPr>
              <a:xfrm>
                <a:off x="4329265" y="1830025"/>
                <a:ext cx="766445" cy="287020"/>
              </a:xfrm>
              <a:custGeom>
                <a:avLst/>
                <a:gdLst/>
                <a:ahLst/>
                <a:cxnLst/>
                <a:rect l="l" t="t" r="r" b="b"/>
                <a:pathLst>
                  <a:path w="766445" h="287019">
                    <a:moveTo>
                      <a:pt x="95250" y="280835"/>
                    </a:moveTo>
                    <a:lnTo>
                      <a:pt x="89408" y="259562"/>
                    </a:lnTo>
                    <a:lnTo>
                      <a:pt x="85394" y="239649"/>
                    </a:lnTo>
                    <a:lnTo>
                      <a:pt x="83578" y="217970"/>
                    </a:lnTo>
                    <a:lnTo>
                      <a:pt x="83578" y="0"/>
                    </a:lnTo>
                    <a:lnTo>
                      <a:pt x="11671" y="7531"/>
                    </a:lnTo>
                    <a:lnTo>
                      <a:pt x="0" y="9029"/>
                    </a:lnTo>
                    <a:lnTo>
                      <a:pt x="6591" y="31064"/>
                    </a:lnTo>
                    <a:lnTo>
                      <a:pt x="10858" y="50457"/>
                    </a:lnTo>
                    <a:lnTo>
                      <a:pt x="12801" y="71894"/>
                    </a:lnTo>
                    <a:lnTo>
                      <a:pt x="12801" y="217970"/>
                    </a:lnTo>
                    <a:lnTo>
                      <a:pt x="10972" y="239649"/>
                    </a:lnTo>
                    <a:lnTo>
                      <a:pt x="6972" y="259562"/>
                    </a:lnTo>
                    <a:lnTo>
                      <a:pt x="1130" y="280835"/>
                    </a:lnTo>
                    <a:lnTo>
                      <a:pt x="1130" y="282346"/>
                    </a:lnTo>
                    <a:lnTo>
                      <a:pt x="95250" y="282346"/>
                    </a:lnTo>
                    <a:lnTo>
                      <a:pt x="95250" y="280835"/>
                    </a:lnTo>
                    <a:close/>
                  </a:path>
                  <a:path w="766445" h="287019">
                    <a:moveTo>
                      <a:pt x="325628" y="185966"/>
                    </a:moveTo>
                    <a:lnTo>
                      <a:pt x="316953" y="141617"/>
                    </a:lnTo>
                    <a:lnTo>
                      <a:pt x="293763" y="111201"/>
                    </a:lnTo>
                    <a:lnTo>
                      <a:pt x="246570" y="91744"/>
                    </a:lnTo>
                    <a:lnTo>
                      <a:pt x="246570" y="185966"/>
                    </a:lnTo>
                    <a:lnTo>
                      <a:pt x="245694" y="214744"/>
                    </a:lnTo>
                    <a:lnTo>
                      <a:pt x="242100" y="241731"/>
                    </a:lnTo>
                    <a:lnTo>
                      <a:pt x="234340" y="261721"/>
                    </a:lnTo>
                    <a:lnTo>
                      <a:pt x="220967" y="269544"/>
                    </a:lnTo>
                    <a:lnTo>
                      <a:pt x="207505" y="261721"/>
                    </a:lnTo>
                    <a:lnTo>
                      <a:pt x="199885" y="241731"/>
                    </a:lnTo>
                    <a:lnTo>
                      <a:pt x="196507" y="214744"/>
                    </a:lnTo>
                    <a:lnTo>
                      <a:pt x="195745" y="185966"/>
                    </a:lnTo>
                    <a:lnTo>
                      <a:pt x="196507" y="157759"/>
                    </a:lnTo>
                    <a:lnTo>
                      <a:pt x="199885" y="131660"/>
                    </a:lnTo>
                    <a:lnTo>
                      <a:pt x="207505" y="112483"/>
                    </a:lnTo>
                    <a:lnTo>
                      <a:pt x="220967" y="105029"/>
                    </a:lnTo>
                    <a:lnTo>
                      <a:pt x="234340" y="112433"/>
                    </a:lnTo>
                    <a:lnTo>
                      <a:pt x="242100" y="131521"/>
                    </a:lnTo>
                    <a:lnTo>
                      <a:pt x="245694" y="157607"/>
                    </a:lnTo>
                    <a:lnTo>
                      <a:pt x="246570" y="185966"/>
                    </a:lnTo>
                    <a:lnTo>
                      <a:pt x="246570" y="91744"/>
                    </a:lnTo>
                    <a:lnTo>
                      <a:pt x="181495" y="93637"/>
                    </a:lnTo>
                    <a:lnTo>
                      <a:pt x="125260" y="141452"/>
                    </a:lnTo>
                    <a:lnTo>
                      <a:pt x="116687" y="185966"/>
                    </a:lnTo>
                    <a:lnTo>
                      <a:pt x="125260" y="230962"/>
                    </a:lnTo>
                    <a:lnTo>
                      <a:pt x="148221" y="262394"/>
                    </a:lnTo>
                    <a:lnTo>
                      <a:pt x="181495" y="280835"/>
                    </a:lnTo>
                    <a:lnTo>
                      <a:pt x="220967" y="286854"/>
                    </a:lnTo>
                    <a:lnTo>
                      <a:pt x="260350" y="280835"/>
                    </a:lnTo>
                    <a:lnTo>
                      <a:pt x="280822" y="269544"/>
                    </a:lnTo>
                    <a:lnTo>
                      <a:pt x="293763" y="262394"/>
                    </a:lnTo>
                    <a:lnTo>
                      <a:pt x="316953" y="230962"/>
                    </a:lnTo>
                    <a:lnTo>
                      <a:pt x="325628" y="185966"/>
                    </a:lnTo>
                    <a:close/>
                  </a:path>
                  <a:path w="766445" h="287019">
                    <a:moveTo>
                      <a:pt x="551484" y="90347"/>
                    </a:moveTo>
                    <a:lnTo>
                      <a:pt x="493141" y="90347"/>
                    </a:lnTo>
                    <a:lnTo>
                      <a:pt x="493141" y="91859"/>
                    </a:lnTo>
                    <a:lnTo>
                      <a:pt x="495274" y="97231"/>
                    </a:lnTo>
                    <a:lnTo>
                      <a:pt x="499249" y="109740"/>
                    </a:lnTo>
                    <a:lnTo>
                      <a:pt x="501396" y="126479"/>
                    </a:lnTo>
                    <a:lnTo>
                      <a:pt x="498030" y="144564"/>
                    </a:lnTo>
                    <a:lnTo>
                      <a:pt x="468668" y="215709"/>
                    </a:lnTo>
                    <a:lnTo>
                      <a:pt x="436664" y="144183"/>
                    </a:lnTo>
                    <a:lnTo>
                      <a:pt x="432803" y="126161"/>
                    </a:lnTo>
                    <a:lnTo>
                      <a:pt x="434594" y="109550"/>
                    </a:lnTo>
                    <a:lnTo>
                      <a:pt x="438365" y="97180"/>
                    </a:lnTo>
                    <a:lnTo>
                      <a:pt x="440436" y="91859"/>
                    </a:lnTo>
                    <a:lnTo>
                      <a:pt x="440436" y="90347"/>
                    </a:lnTo>
                    <a:lnTo>
                      <a:pt x="328612" y="90347"/>
                    </a:lnTo>
                    <a:lnTo>
                      <a:pt x="328612" y="91478"/>
                    </a:lnTo>
                    <a:lnTo>
                      <a:pt x="332092" y="97586"/>
                    </a:lnTo>
                    <a:lnTo>
                      <a:pt x="340614" y="111531"/>
                    </a:lnTo>
                    <a:lnTo>
                      <a:pt x="351332" y="130124"/>
                    </a:lnTo>
                    <a:lnTo>
                      <a:pt x="361365" y="150202"/>
                    </a:lnTo>
                    <a:lnTo>
                      <a:pt x="420852" y="282346"/>
                    </a:lnTo>
                    <a:lnTo>
                      <a:pt x="464146" y="282346"/>
                    </a:lnTo>
                    <a:lnTo>
                      <a:pt x="519861" y="150583"/>
                    </a:lnTo>
                    <a:lnTo>
                      <a:pt x="529412" y="130505"/>
                    </a:lnTo>
                    <a:lnTo>
                      <a:pt x="539762" y="111912"/>
                    </a:lnTo>
                    <a:lnTo>
                      <a:pt x="548068" y="97967"/>
                    </a:lnTo>
                    <a:lnTo>
                      <a:pt x="551484" y="91859"/>
                    </a:lnTo>
                    <a:lnTo>
                      <a:pt x="551484" y="90347"/>
                    </a:lnTo>
                    <a:close/>
                  </a:path>
                  <a:path w="766445" h="287019">
                    <a:moveTo>
                      <a:pt x="766419" y="246583"/>
                    </a:moveTo>
                    <a:lnTo>
                      <a:pt x="765289" y="245452"/>
                    </a:lnTo>
                    <a:lnTo>
                      <a:pt x="753325" y="249072"/>
                    </a:lnTo>
                    <a:lnTo>
                      <a:pt x="751446" y="248094"/>
                    </a:lnTo>
                    <a:lnTo>
                      <a:pt x="746099" y="245313"/>
                    </a:lnTo>
                    <a:lnTo>
                      <a:pt x="742530" y="235127"/>
                    </a:lnTo>
                    <a:lnTo>
                      <a:pt x="741578" y="219468"/>
                    </a:lnTo>
                    <a:lnTo>
                      <a:pt x="741578" y="181076"/>
                    </a:lnTo>
                    <a:lnTo>
                      <a:pt x="741578" y="169786"/>
                    </a:lnTo>
                    <a:lnTo>
                      <a:pt x="741578" y="154724"/>
                    </a:lnTo>
                    <a:lnTo>
                      <a:pt x="737819" y="128905"/>
                    </a:lnTo>
                    <a:lnTo>
                      <a:pt x="725335" y="107721"/>
                    </a:lnTo>
                    <a:lnTo>
                      <a:pt x="724052" y="106908"/>
                    </a:lnTo>
                    <a:lnTo>
                      <a:pt x="702348" y="93370"/>
                    </a:lnTo>
                    <a:lnTo>
                      <a:pt x="671931" y="88823"/>
                    </a:lnTo>
                    <a:lnTo>
                      <a:pt x="671931" y="243192"/>
                    </a:lnTo>
                    <a:lnTo>
                      <a:pt x="667410" y="246583"/>
                    </a:lnTo>
                    <a:lnTo>
                      <a:pt x="662901" y="248094"/>
                    </a:lnTo>
                    <a:lnTo>
                      <a:pt x="657618" y="248094"/>
                    </a:lnTo>
                    <a:lnTo>
                      <a:pt x="645426" y="245364"/>
                    </a:lnTo>
                    <a:lnTo>
                      <a:pt x="636587" y="237871"/>
                    </a:lnTo>
                    <a:lnTo>
                      <a:pt x="631202" y="226644"/>
                    </a:lnTo>
                    <a:lnTo>
                      <a:pt x="629386" y="212699"/>
                    </a:lnTo>
                    <a:lnTo>
                      <a:pt x="631024" y="200139"/>
                    </a:lnTo>
                    <a:lnTo>
                      <a:pt x="636257" y="190106"/>
                    </a:lnTo>
                    <a:lnTo>
                      <a:pt x="645591" y="183476"/>
                    </a:lnTo>
                    <a:lnTo>
                      <a:pt x="659511" y="181076"/>
                    </a:lnTo>
                    <a:lnTo>
                      <a:pt x="663270" y="181076"/>
                    </a:lnTo>
                    <a:lnTo>
                      <a:pt x="667029" y="181457"/>
                    </a:lnTo>
                    <a:lnTo>
                      <a:pt x="670801" y="182587"/>
                    </a:lnTo>
                    <a:lnTo>
                      <a:pt x="670826" y="235127"/>
                    </a:lnTo>
                    <a:lnTo>
                      <a:pt x="671182" y="239052"/>
                    </a:lnTo>
                    <a:lnTo>
                      <a:pt x="671931" y="243192"/>
                    </a:lnTo>
                    <a:lnTo>
                      <a:pt x="671931" y="88823"/>
                    </a:lnTo>
                    <a:lnTo>
                      <a:pt x="667029" y="88087"/>
                    </a:lnTo>
                    <a:lnTo>
                      <a:pt x="648881" y="88874"/>
                    </a:lnTo>
                    <a:lnTo>
                      <a:pt x="626287" y="91249"/>
                    </a:lnTo>
                    <a:lnTo>
                      <a:pt x="600443" y="95237"/>
                    </a:lnTo>
                    <a:lnTo>
                      <a:pt x="572541" y="100888"/>
                    </a:lnTo>
                    <a:lnTo>
                      <a:pt x="572541" y="160375"/>
                    </a:lnTo>
                    <a:lnTo>
                      <a:pt x="574433" y="160375"/>
                    </a:lnTo>
                    <a:lnTo>
                      <a:pt x="585228" y="152019"/>
                    </a:lnTo>
                    <a:lnTo>
                      <a:pt x="610565" y="133642"/>
                    </a:lnTo>
                    <a:lnTo>
                      <a:pt x="639864" y="115265"/>
                    </a:lnTo>
                    <a:lnTo>
                      <a:pt x="662520" y="106908"/>
                    </a:lnTo>
                    <a:lnTo>
                      <a:pt x="667308" y="109893"/>
                    </a:lnTo>
                    <a:lnTo>
                      <a:pt x="669772" y="118389"/>
                    </a:lnTo>
                    <a:lnTo>
                      <a:pt x="670674" y="131686"/>
                    </a:lnTo>
                    <a:lnTo>
                      <a:pt x="670801" y="169786"/>
                    </a:lnTo>
                    <a:lnTo>
                      <a:pt x="659384" y="165950"/>
                    </a:lnTo>
                    <a:lnTo>
                      <a:pt x="647738" y="163385"/>
                    </a:lnTo>
                    <a:lnTo>
                      <a:pt x="636816" y="161950"/>
                    </a:lnTo>
                    <a:lnTo>
                      <a:pt x="627507" y="161505"/>
                    </a:lnTo>
                    <a:lnTo>
                      <a:pt x="600456" y="165874"/>
                    </a:lnTo>
                    <a:lnTo>
                      <a:pt x="577634" y="178346"/>
                    </a:lnTo>
                    <a:lnTo>
                      <a:pt x="561860" y="198031"/>
                    </a:lnTo>
                    <a:lnTo>
                      <a:pt x="555980" y="223989"/>
                    </a:lnTo>
                    <a:lnTo>
                      <a:pt x="559790" y="246087"/>
                    </a:lnTo>
                    <a:lnTo>
                      <a:pt x="571220" y="266065"/>
                    </a:lnTo>
                    <a:lnTo>
                      <a:pt x="590283" y="280530"/>
                    </a:lnTo>
                    <a:lnTo>
                      <a:pt x="616966" y="286105"/>
                    </a:lnTo>
                    <a:lnTo>
                      <a:pt x="637819" y="283057"/>
                    </a:lnTo>
                    <a:lnTo>
                      <a:pt x="654189" y="275234"/>
                    </a:lnTo>
                    <a:lnTo>
                      <a:pt x="666254" y="264668"/>
                    </a:lnTo>
                    <a:lnTo>
                      <a:pt x="674192" y="253352"/>
                    </a:lnTo>
                    <a:lnTo>
                      <a:pt x="680783" y="267360"/>
                    </a:lnTo>
                    <a:lnTo>
                      <a:pt x="690803" y="277634"/>
                    </a:lnTo>
                    <a:lnTo>
                      <a:pt x="703999" y="283959"/>
                    </a:lnTo>
                    <a:lnTo>
                      <a:pt x="720128" y="286105"/>
                    </a:lnTo>
                    <a:lnTo>
                      <a:pt x="739216" y="283006"/>
                    </a:lnTo>
                    <a:lnTo>
                      <a:pt x="753440" y="274535"/>
                    </a:lnTo>
                    <a:lnTo>
                      <a:pt x="762571" y="261962"/>
                    </a:lnTo>
                    <a:lnTo>
                      <a:pt x="764730" y="253352"/>
                    </a:lnTo>
                    <a:lnTo>
                      <a:pt x="765797" y="249072"/>
                    </a:lnTo>
                    <a:lnTo>
                      <a:pt x="766419" y="246583"/>
                    </a:lnTo>
                    <a:close/>
                  </a:path>
                </a:pathLst>
              </a:custGeom>
              <a:solidFill>
                <a:srgbClr val="003450"/>
              </a:solidFill>
            </p:spPr>
            <p:txBody>
              <a:bodyPr wrap="square" lIns="0" tIns="0" rIns="0" bIns="0" rtlCol="0"/>
              <a:lstStyle/>
              <a:p>
                <a:endParaRPr/>
              </a:p>
            </p:txBody>
          </p:sp>
        </p:grpSp>
        <p:grpSp>
          <p:nvGrpSpPr>
            <p:cNvPr id="15" name="object 10">
              <a:extLst>
                <a:ext uri="{FF2B5EF4-FFF2-40B4-BE49-F238E27FC236}">
                  <a16:creationId xmlns:a16="http://schemas.microsoft.com/office/drawing/2014/main" id="{83E681F3-AF0B-1E98-42E6-728BDC260192}"/>
                </a:ext>
              </a:extLst>
            </p:cNvPr>
            <p:cNvGrpSpPr/>
            <p:nvPr/>
          </p:nvGrpSpPr>
          <p:grpSpPr>
            <a:xfrm>
              <a:off x="3638179" y="1414054"/>
              <a:ext cx="1960245" cy="296545"/>
              <a:chOff x="3638179" y="1414054"/>
              <a:chExt cx="1960245" cy="296545"/>
            </a:xfrm>
          </p:grpSpPr>
          <p:pic>
            <p:nvPicPr>
              <p:cNvPr id="17" name="object 11">
                <a:extLst>
                  <a:ext uri="{FF2B5EF4-FFF2-40B4-BE49-F238E27FC236}">
                    <a16:creationId xmlns:a16="http://schemas.microsoft.com/office/drawing/2014/main" id="{31969318-E5CA-56FF-C84E-CD631FF3CF92}"/>
                  </a:ext>
                </a:extLst>
              </p:cNvPr>
              <p:cNvPicPr/>
              <p:nvPr/>
            </p:nvPicPr>
            <p:blipFill>
              <a:blip r:embed="rId5" cstate="print"/>
              <a:stretch>
                <a:fillRect/>
              </a:stretch>
            </p:blipFill>
            <p:spPr>
              <a:xfrm>
                <a:off x="3902767" y="1511559"/>
                <a:ext cx="216841" cy="194255"/>
              </a:xfrm>
              <a:prstGeom prst="rect">
                <a:avLst/>
              </a:prstGeom>
            </p:spPr>
          </p:pic>
          <p:sp>
            <p:nvSpPr>
              <p:cNvPr id="18" name="object 12">
                <a:extLst>
                  <a:ext uri="{FF2B5EF4-FFF2-40B4-BE49-F238E27FC236}">
                    <a16:creationId xmlns:a16="http://schemas.microsoft.com/office/drawing/2014/main" id="{9232D122-13C3-D7D3-C593-BAC1E98579DF}"/>
                  </a:ext>
                </a:extLst>
              </p:cNvPr>
              <p:cNvSpPr/>
              <p:nvPr/>
            </p:nvSpPr>
            <p:spPr>
              <a:xfrm>
                <a:off x="4154639" y="1414054"/>
                <a:ext cx="94615" cy="292100"/>
              </a:xfrm>
              <a:custGeom>
                <a:avLst/>
                <a:gdLst/>
                <a:ahLst/>
                <a:cxnLst/>
                <a:rect l="l" t="t" r="r" b="b"/>
                <a:pathLst>
                  <a:path w="94614" h="292100">
                    <a:moveTo>
                      <a:pt x="82437" y="99766"/>
                    </a:moveTo>
                    <a:lnTo>
                      <a:pt x="0" y="99766"/>
                    </a:lnTo>
                    <a:lnTo>
                      <a:pt x="0" y="101274"/>
                    </a:lnTo>
                    <a:lnTo>
                      <a:pt x="1822" y="107704"/>
                    </a:lnTo>
                    <a:lnTo>
                      <a:pt x="5832" y="122538"/>
                    </a:lnTo>
                    <a:lnTo>
                      <a:pt x="9841" y="142456"/>
                    </a:lnTo>
                    <a:lnTo>
                      <a:pt x="11664" y="164141"/>
                    </a:lnTo>
                    <a:lnTo>
                      <a:pt x="11664" y="227385"/>
                    </a:lnTo>
                    <a:lnTo>
                      <a:pt x="9841" y="249066"/>
                    </a:lnTo>
                    <a:lnTo>
                      <a:pt x="5832" y="268985"/>
                    </a:lnTo>
                    <a:lnTo>
                      <a:pt x="1822" y="283821"/>
                    </a:lnTo>
                    <a:lnTo>
                      <a:pt x="0" y="290252"/>
                    </a:lnTo>
                    <a:lnTo>
                      <a:pt x="0" y="291760"/>
                    </a:lnTo>
                    <a:lnTo>
                      <a:pt x="94112" y="291760"/>
                    </a:lnTo>
                    <a:lnTo>
                      <a:pt x="94112" y="290252"/>
                    </a:lnTo>
                    <a:lnTo>
                      <a:pt x="92288" y="283821"/>
                    </a:lnTo>
                    <a:lnTo>
                      <a:pt x="88274" y="268985"/>
                    </a:lnTo>
                    <a:lnTo>
                      <a:pt x="84261" y="249066"/>
                    </a:lnTo>
                    <a:lnTo>
                      <a:pt x="82437" y="227385"/>
                    </a:lnTo>
                    <a:lnTo>
                      <a:pt x="82437" y="99766"/>
                    </a:lnTo>
                    <a:close/>
                  </a:path>
                  <a:path w="94614" h="292100">
                    <a:moveTo>
                      <a:pt x="43663" y="0"/>
                    </a:moveTo>
                    <a:lnTo>
                      <a:pt x="27169" y="3247"/>
                    </a:lnTo>
                    <a:lnTo>
                      <a:pt x="13639" y="12142"/>
                    </a:lnTo>
                    <a:lnTo>
                      <a:pt x="4485" y="25413"/>
                    </a:lnTo>
                    <a:lnTo>
                      <a:pt x="1120" y="41789"/>
                    </a:lnTo>
                    <a:lnTo>
                      <a:pt x="4591" y="58165"/>
                    </a:lnTo>
                    <a:lnTo>
                      <a:pt x="13922" y="71436"/>
                    </a:lnTo>
                    <a:lnTo>
                      <a:pt x="27487" y="80331"/>
                    </a:lnTo>
                    <a:lnTo>
                      <a:pt x="43663" y="83578"/>
                    </a:lnTo>
                    <a:lnTo>
                      <a:pt x="59996" y="80331"/>
                    </a:lnTo>
                    <a:lnTo>
                      <a:pt x="73540" y="71436"/>
                    </a:lnTo>
                    <a:lnTo>
                      <a:pt x="82779" y="58165"/>
                    </a:lnTo>
                    <a:lnTo>
                      <a:pt x="86196" y="41789"/>
                    </a:lnTo>
                    <a:lnTo>
                      <a:pt x="82832" y="25413"/>
                    </a:lnTo>
                    <a:lnTo>
                      <a:pt x="73682" y="12142"/>
                    </a:lnTo>
                    <a:lnTo>
                      <a:pt x="60155" y="3247"/>
                    </a:lnTo>
                    <a:lnTo>
                      <a:pt x="43663" y="0"/>
                    </a:lnTo>
                    <a:close/>
                  </a:path>
                </a:pathLst>
              </a:custGeom>
              <a:solidFill>
                <a:srgbClr val="003450"/>
              </a:solidFill>
            </p:spPr>
            <p:txBody>
              <a:bodyPr wrap="square" lIns="0" tIns="0" rIns="0" bIns="0" rtlCol="0"/>
              <a:lstStyle/>
              <a:p>
                <a:endParaRPr/>
              </a:p>
            </p:txBody>
          </p:sp>
          <p:pic>
            <p:nvPicPr>
              <p:cNvPr id="19" name="object 13">
                <a:extLst>
                  <a:ext uri="{FF2B5EF4-FFF2-40B4-BE49-F238E27FC236}">
                    <a16:creationId xmlns:a16="http://schemas.microsoft.com/office/drawing/2014/main" id="{889A69DB-1DE3-EF76-F1EC-163ACB554893}"/>
                  </a:ext>
                </a:extLst>
              </p:cNvPr>
              <p:cNvPicPr/>
              <p:nvPr/>
            </p:nvPicPr>
            <p:blipFill>
              <a:blip r:embed="rId6" cstate="print"/>
              <a:stretch>
                <a:fillRect/>
              </a:stretch>
            </p:blipFill>
            <p:spPr>
              <a:xfrm>
                <a:off x="4485504" y="1511558"/>
                <a:ext cx="194632" cy="198779"/>
              </a:xfrm>
              <a:prstGeom prst="rect">
                <a:avLst/>
              </a:prstGeom>
            </p:spPr>
          </p:pic>
          <p:pic>
            <p:nvPicPr>
              <p:cNvPr id="20" name="object 14">
                <a:extLst>
                  <a:ext uri="{FF2B5EF4-FFF2-40B4-BE49-F238E27FC236}">
                    <a16:creationId xmlns:a16="http://schemas.microsoft.com/office/drawing/2014/main" id="{BE765C97-B9EA-7779-0EEE-89DD20C45DF6}"/>
                  </a:ext>
                </a:extLst>
              </p:cNvPr>
              <p:cNvPicPr/>
              <p:nvPr/>
            </p:nvPicPr>
            <p:blipFill>
              <a:blip r:embed="rId7" cstate="print"/>
              <a:stretch>
                <a:fillRect/>
              </a:stretch>
            </p:blipFill>
            <p:spPr>
              <a:xfrm>
                <a:off x="4704585" y="1509114"/>
                <a:ext cx="164131" cy="196700"/>
              </a:xfrm>
              <a:prstGeom prst="rect">
                <a:avLst/>
              </a:prstGeom>
            </p:spPr>
          </p:pic>
          <p:pic>
            <p:nvPicPr>
              <p:cNvPr id="21" name="object 15">
                <a:extLst>
                  <a:ext uri="{FF2B5EF4-FFF2-40B4-BE49-F238E27FC236}">
                    <a16:creationId xmlns:a16="http://schemas.microsoft.com/office/drawing/2014/main" id="{7A7DE9C7-BAB3-4915-2233-835B5ED1315D}"/>
                  </a:ext>
                </a:extLst>
              </p:cNvPr>
              <p:cNvPicPr/>
              <p:nvPr/>
            </p:nvPicPr>
            <p:blipFill>
              <a:blip r:embed="rId8" cstate="print"/>
              <a:stretch>
                <a:fillRect/>
              </a:stretch>
            </p:blipFill>
            <p:spPr>
              <a:xfrm>
                <a:off x="4889551" y="1513826"/>
                <a:ext cx="191240" cy="191983"/>
              </a:xfrm>
              <a:prstGeom prst="rect">
                <a:avLst/>
              </a:prstGeom>
            </p:spPr>
          </p:pic>
          <p:sp>
            <p:nvSpPr>
              <p:cNvPr id="22" name="object 16">
                <a:extLst>
                  <a:ext uri="{FF2B5EF4-FFF2-40B4-BE49-F238E27FC236}">
                    <a16:creationId xmlns:a16="http://schemas.microsoft.com/office/drawing/2014/main" id="{5268E259-CC67-107A-2959-98D5EF3521E8}"/>
                  </a:ext>
                </a:extLst>
              </p:cNvPr>
              <p:cNvSpPr/>
              <p:nvPr/>
            </p:nvSpPr>
            <p:spPr>
              <a:xfrm>
                <a:off x="5106746" y="1414061"/>
                <a:ext cx="259079" cy="296545"/>
              </a:xfrm>
              <a:custGeom>
                <a:avLst/>
                <a:gdLst/>
                <a:ahLst/>
                <a:cxnLst/>
                <a:rect l="l" t="t" r="r" b="b"/>
                <a:pathLst>
                  <a:path w="259079" h="296544">
                    <a:moveTo>
                      <a:pt x="86194" y="41783"/>
                    </a:moveTo>
                    <a:lnTo>
                      <a:pt x="82829" y="25412"/>
                    </a:lnTo>
                    <a:lnTo>
                      <a:pt x="73685" y="12141"/>
                    </a:lnTo>
                    <a:lnTo>
                      <a:pt x="60159" y="3251"/>
                    </a:lnTo>
                    <a:lnTo>
                      <a:pt x="43662" y="0"/>
                    </a:lnTo>
                    <a:lnTo>
                      <a:pt x="27165" y="3251"/>
                    </a:lnTo>
                    <a:lnTo>
                      <a:pt x="13639" y="12141"/>
                    </a:lnTo>
                    <a:lnTo>
                      <a:pt x="4483" y="25412"/>
                    </a:lnTo>
                    <a:lnTo>
                      <a:pt x="1117" y="41783"/>
                    </a:lnTo>
                    <a:lnTo>
                      <a:pt x="4597" y="58166"/>
                    </a:lnTo>
                    <a:lnTo>
                      <a:pt x="13919" y="71437"/>
                    </a:lnTo>
                    <a:lnTo>
                      <a:pt x="27482" y="80327"/>
                    </a:lnTo>
                    <a:lnTo>
                      <a:pt x="43662" y="83578"/>
                    </a:lnTo>
                    <a:lnTo>
                      <a:pt x="59994" y="80327"/>
                    </a:lnTo>
                    <a:lnTo>
                      <a:pt x="73545" y="71437"/>
                    </a:lnTo>
                    <a:lnTo>
                      <a:pt x="82778" y="58166"/>
                    </a:lnTo>
                    <a:lnTo>
                      <a:pt x="86194" y="41783"/>
                    </a:lnTo>
                    <a:close/>
                  </a:path>
                  <a:path w="259079" h="296544">
                    <a:moveTo>
                      <a:pt x="94107" y="290245"/>
                    </a:moveTo>
                    <a:lnTo>
                      <a:pt x="92290" y="283819"/>
                    </a:lnTo>
                    <a:lnTo>
                      <a:pt x="88277" y="268986"/>
                    </a:lnTo>
                    <a:lnTo>
                      <a:pt x="84264" y="249059"/>
                    </a:lnTo>
                    <a:lnTo>
                      <a:pt x="82435" y="227380"/>
                    </a:lnTo>
                    <a:lnTo>
                      <a:pt x="82435" y="99758"/>
                    </a:lnTo>
                    <a:lnTo>
                      <a:pt x="0" y="99758"/>
                    </a:lnTo>
                    <a:lnTo>
                      <a:pt x="0" y="101269"/>
                    </a:lnTo>
                    <a:lnTo>
                      <a:pt x="1816" y="107708"/>
                    </a:lnTo>
                    <a:lnTo>
                      <a:pt x="5829" y="122542"/>
                    </a:lnTo>
                    <a:lnTo>
                      <a:pt x="9842" y="142455"/>
                    </a:lnTo>
                    <a:lnTo>
                      <a:pt x="11658" y="164134"/>
                    </a:lnTo>
                    <a:lnTo>
                      <a:pt x="11658" y="227380"/>
                    </a:lnTo>
                    <a:lnTo>
                      <a:pt x="9842" y="249059"/>
                    </a:lnTo>
                    <a:lnTo>
                      <a:pt x="5829" y="268986"/>
                    </a:lnTo>
                    <a:lnTo>
                      <a:pt x="1816" y="283819"/>
                    </a:lnTo>
                    <a:lnTo>
                      <a:pt x="0" y="290245"/>
                    </a:lnTo>
                    <a:lnTo>
                      <a:pt x="0" y="291757"/>
                    </a:lnTo>
                    <a:lnTo>
                      <a:pt x="94107" y="291757"/>
                    </a:lnTo>
                    <a:lnTo>
                      <a:pt x="94107" y="290245"/>
                    </a:lnTo>
                    <a:close/>
                  </a:path>
                  <a:path w="259079" h="296544">
                    <a:moveTo>
                      <a:pt x="258991" y="99758"/>
                    </a:moveTo>
                    <a:lnTo>
                      <a:pt x="208546" y="99758"/>
                    </a:lnTo>
                    <a:lnTo>
                      <a:pt x="208546" y="28232"/>
                    </a:lnTo>
                    <a:lnTo>
                      <a:pt x="188277" y="47409"/>
                    </a:lnTo>
                    <a:lnTo>
                      <a:pt x="165811" y="65557"/>
                    </a:lnTo>
                    <a:lnTo>
                      <a:pt x="140258" y="82918"/>
                    </a:lnTo>
                    <a:lnTo>
                      <a:pt x="110667" y="99758"/>
                    </a:lnTo>
                    <a:lnTo>
                      <a:pt x="110667" y="118592"/>
                    </a:lnTo>
                    <a:lnTo>
                      <a:pt x="138150" y="118592"/>
                    </a:lnTo>
                    <a:lnTo>
                      <a:pt x="138150" y="230022"/>
                    </a:lnTo>
                    <a:lnTo>
                      <a:pt x="142036" y="258800"/>
                    </a:lnTo>
                    <a:lnTo>
                      <a:pt x="153162" y="279527"/>
                    </a:lnTo>
                    <a:lnTo>
                      <a:pt x="170700" y="292061"/>
                    </a:lnTo>
                    <a:lnTo>
                      <a:pt x="193865" y="296278"/>
                    </a:lnTo>
                    <a:lnTo>
                      <a:pt x="218300" y="291769"/>
                    </a:lnTo>
                    <a:lnTo>
                      <a:pt x="236359" y="279946"/>
                    </a:lnTo>
                    <a:lnTo>
                      <a:pt x="248970" y="263398"/>
                    </a:lnTo>
                    <a:lnTo>
                      <a:pt x="257111" y="244703"/>
                    </a:lnTo>
                    <a:lnTo>
                      <a:pt x="248818" y="247713"/>
                    </a:lnTo>
                    <a:lnTo>
                      <a:pt x="240538" y="249961"/>
                    </a:lnTo>
                    <a:lnTo>
                      <a:pt x="233019" y="249961"/>
                    </a:lnTo>
                    <a:lnTo>
                      <a:pt x="223532" y="248551"/>
                    </a:lnTo>
                    <a:lnTo>
                      <a:pt x="215887" y="243992"/>
                    </a:lnTo>
                    <a:lnTo>
                      <a:pt x="210781" y="235839"/>
                    </a:lnTo>
                    <a:lnTo>
                      <a:pt x="208915" y="223621"/>
                    </a:lnTo>
                    <a:lnTo>
                      <a:pt x="208546" y="118592"/>
                    </a:lnTo>
                    <a:lnTo>
                      <a:pt x="258991" y="118592"/>
                    </a:lnTo>
                    <a:lnTo>
                      <a:pt x="258991" y="99758"/>
                    </a:lnTo>
                    <a:close/>
                  </a:path>
                </a:pathLst>
              </a:custGeom>
              <a:solidFill>
                <a:srgbClr val="003450"/>
              </a:solidFill>
            </p:spPr>
            <p:txBody>
              <a:bodyPr wrap="square" lIns="0" tIns="0" rIns="0" bIns="0" rtlCol="0"/>
              <a:lstStyle/>
              <a:p>
                <a:endParaRPr/>
              </a:p>
            </p:txBody>
          </p:sp>
          <p:pic>
            <p:nvPicPr>
              <p:cNvPr id="23" name="object 17">
                <a:extLst>
                  <a:ext uri="{FF2B5EF4-FFF2-40B4-BE49-F238E27FC236}">
                    <a16:creationId xmlns:a16="http://schemas.microsoft.com/office/drawing/2014/main" id="{7539393A-2C37-1511-5D7C-3975F1E582ED}"/>
                  </a:ext>
                </a:extLst>
              </p:cNvPr>
              <p:cNvPicPr/>
              <p:nvPr/>
            </p:nvPicPr>
            <p:blipFill>
              <a:blip r:embed="rId9" cstate="print"/>
              <a:stretch>
                <a:fillRect/>
              </a:stretch>
            </p:blipFill>
            <p:spPr>
              <a:xfrm>
                <a:off x="5387563" y="1511562"/>
                <a:ext cx="210433" cy="198014"/>
              </a:xfrm>
              <a:prstGeom prst="rect">
                <a:avLst/>
              </a:prstGeom>
            </p:spPr>
          </p:pic>
          <p:pic>
            <p:nvPicPr>
              <p:cNvPr id="24" name="object 18">
                <a:extLst>
                  <a:ext uri="{FF2B5EF4-FFF2-40B4-BE49-F238E27FC236}">
                    <a16:creationId xmlns:a16="http://schemas.microsoft.com/office/drawing/2014/main" id="{1AB33CCB-29D0-8381-CFBB-79C9F9C72877}"/>
                  </a:ext>
                </a:extLst>
              </p:cNvPr>
              <p:cNvPicPr/>
              <p:nvPr/>
            </p:nvPicPr>
            <p:blipFill>
              <a:blip r:embed="rId10" cstate="print"/>
              <a:stretch>
                <a:fillRect/>
              </a:stretch>
            </p:blipFill>
            <p:spPr>
              <a:xfrm>
                <a:off x="4264926" y="1513820"/>
                <a:ext cx="222862" cy="191994"/>
              </a:xfrm>
              <a:prstGeom prst="rect">
                <a:avLst/>
              </a:prstGeom>
            </p:spPr>
          </p:pic>
          <p:sp>
            <p:nvSpPr>
              <p:cNvPr id="25" name="object 19">
                <a:extLst>
                  <a:ext uri="{FF2B5EF4-FFF2-40B4-BE49-F238E27FC236}">
                    <a16:creationId xmlns:a16="http://schemas.microsoft.com/office/drawing/2014/main" id="{7494B01E-F500-8525-C3B8-1EE71654A169}"/>
                  </a:ext>
                </a:extLst>
              </p:cNvPr>
              <p:cNvSpPr/>
              <p:nvPr/>
            </p:nvSpPr>
            <p:spPr>
              <a:xfrm>
                <a:off x="3638179" y="1434754"/>
                <a:ext cx="252729" cy="275590"/>
              </a:xfrm>
              <a:custGeom>
                <a:avLst/>
                <a:gdLst/>
                <a:ahLst/>
                <a:cxnLst/>
                <a:rect l="l" t="t" r="r" b="b"/>
                <a:pathLst>
                  <a:path w="252729" h="275589">
                    <a:moveTo>
                      <a:pt x="252693" y="0"/>
                    </a:moveTo>
                    <a:lnTo>
                      <a:pt x="180895" y="0"/>
                    </a:lnTo>
                    <a:lnTo>
                      <a:pt x="180895" y="2261"/>
                    </a:lnTo>
                    <a:lnTo>
                      <a:pt x="184541" y="11886"/>
                    </a:lnTo>
                    <a:lnTo>
                      <a:pt x="192564" y="34074"/>
                    </a:lnTo>
                    <a:lnTo>
                      <a:pt x="200587" y="63884"/>
                    </a:lnTo>
                    <a:lnTo>
                      <a:pt x="204234" y="96374"/>
                    </a:lnTo>
                    <a:lnTo>
                      <a:pt x="204234" y="168288"/>
                    </a:lnTo>
                    <a:lnTo>
                      <a:pt x="200168" y="202301"/>
                    </a:lnTo>
                    <a:lnTo>
                      <a:pt x="188515" y="226117"/>
                    </a:lnTo>
                    <a:lnTo>
                      <a:pt x="170088" y="240122"/>
                    </a:lnTo>
                    <a:lnTo>
                      <a:pt x="145702" y="244704"/>
                    </a:lnTo>
                    <a:lnTo>
                      <a:pt x="121272" y="240134"/>
                    </a:lnTo>
                    <a:lnTo>
                      <a:pt x="102778" y="225928"/>
                    </a:lnTo>
                    <a:lnTo>
                      <a:pt x="91063" y="201347"/>
                    </a:lnTo>
                    <a:lnTo>
                      <a:pt x="86971" y="165649"/>
                    </a:lnTo>
                    <a:lnTo>
                      <a:pt x="86971" y="64385"/>
                    </a:lnTo>
                    <a:lnTo>
                      <a:pt x="88793" y="42700"/>
                    </a:lnTo>
                    <a:lnTo>
                      <a:pt x="92803" y="22780"/>
                    </a:lnTo>
                    <a:lnTo>
                      <a:pt x="98635" y="1507"/>
                    </a:lnTo>
                    <a:lnTo>
                      <a:pt x="98635" y="0"/>
                    </a:lnTo>
                    <a:lnTo>
                      <a:pt x="0" y="0"/>
                    </a:lnTo>
                    <a:lnTo>
                      <a:pt x="0" y="1507"/>
                    </a:lnTo>
                    <a:lnTo>
                      <a:pt x="5837" y="22780"/>
                    </a:lnTo>
                    <a:lnTo>
                      <a:pt x="9850" y="42700"/>
                    </a:lnTo>
                    <a:lnTo>
                      <a:pt x="11675" y="64385"/>
                    </a:lnTo>
                    <a:lnTo>
                      <a:pt x="11675" y="156613"/>
                    </a:lnTo>
                    <a:lnTo>
                      <a:pt x="21922" y="213796"/>
                    </a:lnTo>
                    <a:lnTo>
                      <a:pt x="48476" y="250404"/>
                    </a:lnTo>
                    <a:lnTo>
                      <a:pt x="85052" y="269859"/>
                    </a:lnTo>
                    <a:lnTo>
                      <a:pt x="125367" y="275583"/>
                    </a:lnTo>
                    <a:lnTo>
                      <a:pt x="165756" y="269617"/>
                    </a:lnTo>
                    <a:lnTo>
                      <a:pt x="198819" y="250733"/>
                    </a:lnTo>
                    <a:lnTo>
                      <a:pt x="221153" y="217450"/>
                    </a:lnTo>
                    <a:lnTo>
                      <a:pt x="229354" y="168288"/>
                    </a:lnTo>
                    <a:lnTo>
                      <a:pt x="229354" y="96374"/>
                    </a:lnTo>
                    <a:lnTo>
                      <a:pt x="233001" y="63884"/>
                    </a:lnTo>
                    <a:lnTo>
                      <a:pt x="241024" y="34074"/>
                    </a:lnTo>
                    <a:lnTo>
                      <a:pt x="249047" y="11886"/>
                    </a:lnTo>
                    <a:lnTo>
                      <a:pt x="252693" y="2261"/>
                    </a:lnTo>
                    <a:lnTo>
                      <a:pt x="252693" y="0"/>
                    </a:lnTo>
                    <a:close/>
                  </a:path>
                </a:pathLst>
              </a:custGeom>
              <a:solidFill>
                <a:srgbClr val="003450"/>
              </a:solidFill>
            </p:spPr>
            <p:txBody>
              <a:bodyPr wrap="square" lIns="0" tIns="0" rIns="0" bIns="0" rtlCol="0"/>
              <a:lstStyle/>
              <a:p>
                <a:endParaRPr/>
              </a:p>
            </p:txBody>
          </p:sp>
        </p:grpSp>
        <p:sp>
          <p:nvSpPr>
            <p:cNvPr id="16" name="object 20">
              <a:extLst>
                <a:ext uri="{FF2B5EF4-FFF2-40B4-BE49-F238E27FC236}">
                  <a16:creationId xmlns:a16="http://schemas.microsoft.com/office/drawing/2014/main" id="{9FE42192-0325-AF68-61A1-F4B189A10F75}"/>
                </a:ext>
              </a:extLst>
            </p:cNvPr>
            <p:cNvSpPr/>
            <p:nvPr/>
          </p:nvSpPr>
          <p:spPr>
            <a:xfrm>
              <a:off x="3535631" y="879555"/>
              <a:ext cx="685800" cy="351155"/>
            </a:xfrm>
            <a:custGeom>
              <a:avLst/>
              <a:gdLst/>
              <a:ahLst/>
              <a:cxnLst/>
              <a:rect l="l" t="t" r="r" b="b"/>
              <a:pathLst>
                <a:path w="685800" h="351155">
                  <a:moveTo>
                    <a:pt x="342734" y="0"/>
                  </a:moveTo>
                  <a:lnTo>
                    <a:pt x="329483" y="14464"/>
                  </a:lnTo>
                  <a:lnTo>
                    <a:pt x="318798" y="30996"/>
                  </a:lnTo>
                  <a:lnTo>
                    <a:pt x="310974" y="49283"/>
                  </a:lnTo>
                  <a:lnTo>
                    <a:pt x="306305" y="69013"/>
                  </a:lnTo>
                  <a:lnTo>
                    <a:pt x="300138" y="65872"/>
                  </a:lnTo>
                  <a:lnTo>
                    <a:pt x="293196" y="64060"/>
                  </a:lnTo>
                  <a:lnTo>
                    <a:pt x="285814" y="64060"/>
                  </a:lnTo>
                  <a:lnTo>
                    <a:pt x="268117" y="67661"/>
                  </a:lnTo>
                  <a:lnTo>
                    <a:pt x="253666" y="77479"/>
                  </a:lnTo>
                  <a:lnTo>
                    <a:pt x="243922" y="92040"/>
                  </a:lnTo>
                  <a:lnTo>
                    <a:pt x="240349" y="109871"/>
                  </a:lnTo>
                  <a:lnTo>
                    <a:pt x="243922" y="127705"/>
                  </a:lnTo>
                  <a:lnTo>
                    <a:pt x="253666" y="142266"/>
                  </a:lnTo>
                  <a:lnTo>
                    <a:pt x="268117" y="152082"/>
                  </a:lnTo>
                  <a:lnTo>
                    <a:pt x="285814" y="155681"/>
                  </a:lnTo>
                  <a:lnTo>
                    <a:pt x="295204" y="154694"/>
                  </a:lnTo>
                  <a:lnTo>
                    <a:pt x="303917" y="151873"/>
                  </a:lnTo>
                  <a:lnTo>
                    <a:pt x="311763" y="147424"/>
                  </a:lnTo>
                  <a:lnTo>
                    <a:pt x="318556" y="141555"/>
                  </a:lnTo>
                  <a:lnTo>
                    <a:pt x="303400" y="173476"/>
                  </a:lnTo>
                  <a:lnTo>
                    <a:pt x="279344" y="198760"/>
                  </a:lnTo>
                  <a:lnTo>
                    <a:pt x="248347" y="215403"/>
                  </a:lnTo>
                  <a:lnTo>
                    <a:pt x="212371" y="221396"/>
                  </a:lnTo>
                  <a:lnTo>
                    <a:pt x="188997" y="218913"/>
                  </a:lnTo>
                  <a:lnTo>
                    <a:pt x="167349" y="211816"/>
                  </a:lnTo>
                  <a:lnTo>
                    <a:pt x="147927" y="200630"/>
                  </a:lnTo>
                  <a:lnTo>
                    <a:pt x="131232" y="185879"/>
                  </a:lnTo>
                  <a:lnTo>
                    <a:pt x="140080" y="187727"/>
                  </a:lnTo>
                  <a:lnTo>
                    <a:pt x="149166" y="187796"/>
                  </a:lnTo>
                  <a:lnTo>
                    <a:pt x="188427" y="154805"/>
                  </a:lnTo>
                  <a:lnTo>
                    <a:pt x="189797" y="137336"/>
                  </a:lnTo>
                  <a:lnTo>
                    <a:pt x="184183" y="120038"/>
                  </a:lnTo>
                  <a:lnTo>
                    <a:pt x="172339" y="106237"/>
                  </a:lnTo>
                  <a:lnTo>
                    <a:pt x="156717" y="98307"/>
                  </a:lnTo>
                  <a:lnTo>
                    <a:pt x="139310" y="96818"/>
                  </a:lnTo>
                  <a:lnTo>
                    <a:pt x="122112" y="102342"/>
                  </a:lnTo>
                  <a:lnTo>
                    <a:pt x="115683" y="105944"/>
                  </a:lnTo>
                  <a:lnTo>
                    <a:pt x="110510" y="110928"/>
                  </a:lnTo>
                  <a:lnTo>
                    <a:pt x="106678" y="116687"/>
                  </a:lnTo>
                  <a:lnTo>
                    <a:pt x="92946" y="101761"/>
                  </a:lnTo>
                  <a:lnTo>
                    <a:pt x="77171" y="89643"/>
                  </a:lnTo>
                  <a:lnTo>
                    <a:pt x="59762" y="80458"/>
                  </a:lnTo>
                  <a:lnTo>
                    <a:pt x="41130" y="74332"/>
                  </a:lnTo>
                  <a:lnTo>
                    <a:pt x="36650" y="93428"/>
                  </a:lnTo>
                  <a:lnTo>
                    <a:pt x="35420" y="113073"/>
                  </a:lnTo>
                  <a:lnTo>
                    <a:pt x="37545" y="132850"/>
                  </a:lnTo>
                  <a:lnTo>
                    <a:pt x="43130" y="152340"/>
                  </a:lnTo>
                  <a:lnTo>
                    <a:pt x="36219" y="152613"/>
                  </a:lnTo>
                  <a:lnTo>
                    <a:pt x="1370" y="185478"/>
                  </a:lnTo>
                  <a:lnTo>
                    <a:pt x="0" y="202946"/>
                  </a:lnTo>
                  <a:lnTo>
                    <a:pt x="5613" y="220244"/>
                  </a:lnTo>
                  <a:lnTo>
                    <a:pt x="17458" y="234051"/>
                  </a:lnTo>
                  <a:lnTo>
                    <a:pt x="33083" y="241984"/>
                  </a:lnTo>
                  <a:lnTo>
                    <a:pt x="50491" y="243474"/>
                  </a:lnTo>
                  <a:lnTo>
                    <a:pt x="67684" y="237950"/>
                  </a:lnTo>
                  <a:lnTo>
                    <a:pt x="73307" y="234210"/>
                  </a:lnTo>
                  <a:lnTo>
                    <a:pt x="78180" y="229782"/>
                  </a:lnTo>
                  <a:lnTo>
                    <a:pt x="82290" y="224770"/>
                  </a:lnTo>
                  <a:lnTo>
                    <a:pt x="85621" y="219281"/>
                  </a:lnTo>
                  <a:lnTo>
                    <a:pt x="94048" y="237818"/>
                  </a:lnTo>
                  <a:lnTo>
                    <a:pt x="100266" y="257452"/>
                  </a:lnTo>
                  <a:lnTo>
                    <a:pt x="104114" y="278029"/>
                  </a:lnTo>
                  <a:lnTo>
                    <a:pt x="105432" y="299394"/>
                  </a:lnTo>
                  <a:lnTo>
                    <a:pt x="105251" y="307367"/>
                  </a:lnTo>
                  <a:lnTo>
                    <a:pt x="104712" y="315248"/>
                  </a:lnTo>
                  <a:lnTo>
                    <a:pt x="103824" y="323028"/>
                  </a:lnTo>
                  <a:lnTo>
                    <a:pt x="102238" y="332597"/>
                  </a:lnTo>
                  <a:lnTo>
                    <a:pt x="103463" y="334387"/>
                  </a:lnTo>
                  <a:lnTo>
                    <a:pt x="147811" y="340236"/>
                  </a:lnTo>
                  <a:lnTo>
                    <a:pt x="193118" y="344703"/>
                  </a:lnTo>
                  <a:lnTo>
                    <a:pt x="240940" y="347994"/>
                  </a:lnTo>
                  <a:lnTo>
                    <a:pt x="290928" y="350026"/>
                  </a:lnTo>
                  <a:lnTo>
                    <a:pt x="342734" y="350722"/>
                  </a:lnTo>
                  <a:lnTo>
                    <a:pt x="394540" y="350026"/>
                  </a:lnTo>
                  <a:lnTo>
                    <a:pt x="444530" y="347994"/>
                  </a:lnTo>
                  <a:lnTo>
                    <a:pt x="492354" y="344703"/>
                  </a:lnTo>
                  <a:lnTo>
                    <a:pt x="537660" y="340236"/>
                  </a:lnTo>
                  <a:lnTo>
                    <a:pt x="582004" y="334387"/>
                  </a:lnTo>
                  <a:lnTo>
                    <a:pt x="583229" y="332597"/>
                  </a:lnTo>
                  <a:lnTo>
                    <a:pt x="581648" y="323028"/>
                  </a:lnTo>
                  <a:lnTo>
                    <a:pt x="580756" y="315248"/>
                  </a:lnTo>
                  <a:lnTo>
                    <a:pt x="580217" y="307367"/>
                  </a:lnTo>
                  <a:lnTo>
                    <a:pt x="580035" y="299394"/>
                  </a:lnTo>
                  <a:lnTo>
                    <a:pt x="581353" y="278029"/>
                  </a:lnTo>
                  <a:lnTo>
                    <a:pt x="585201" y="257452"/>
                  </a:lnTo>
                  <a:lnTo>
                    <a:pt x="591419" y="237818"/>
                  </a:lnTo>
                  <a:lnTo>
                    <a:pt x="599846" y="219281"/>
                  </a:lnTo>
                  <a:lnTo>
                    <a:pt x="603177" y="224770"/>
                  </a:lnTo>
                  <a:lnTo>
                    <a:pt x="607288" y="229782"/>
                  </a:lnTo>
                  <a:lnTo>
                    <a:pt x="612165" y="234210"/>
                  </a:lnTo>
                  <a:lnTo>
                    <a:pt x="617793" y="237950"/>
                  </a:lnTo>
                  <a:lnTo>
                    <a:pt x="634987" y="243474"/>
                  </a:lnTo>
                  <a:lnTo>
                    <a:pt x="652393" y="241984"/>
                  </a:lnTo>
                  <a:lnTo>
                    <a:pt x="668015" y="234051"/>
                  </a:lnTo>
                  <a:lnTo>
                    <a:pt x="679854" y="220244"/>
                  </a:lnTo>
                  <a:lnTo>
                    <a:pt x="685468" y="202946"/>
                  </a:lnTo>
                  <a:lnTo>
                    <a:pt x="684097" y="185478"/>
                  </a:lnTo>
                  <a:lnTo>
                    <a:pt x="656200" y="154435"/>
                  </a:lnTo>
                  <a:lnTo>
                    <a:pt x="642337" y="152340"/>
                  </a:lnTo>
                  <a:lnTo>
                    <a:pt x="647923" y="132850"/>
                  </a:lnTo>
                  <a:lnTo>
                    <a:pt x="650049" y="113073"/>
                  </a:lnTo>
                  <a:lnTo>
                    <a:pt x="648822" y="93428"/>
                  </a:lnTo>
                  <a:lnTo>
                    <a:pt x="644347" y="74332"/>
                  </a:lnTo>
                  <a:lnTo>
                    <a:pt x="625710" y="80458"/>
                  </a:lnTo>
                  <a:lnTo>
                    <a:pt x="608299" y="89643"/>
                  </a:lnTo>
                  <a:lnTo>
                    <a:pt x="592525" y="101761"/>
                  </a:lnTo>
                  <a:lnTo>
                    <a:pt x="578800" y="116687"/>
                  </a:lnTo>
                  <a:lnTo>
                    <a:pt x="574967" y="110928"/>
                  </a:lnTo>
                  <a:lnTo>
                    <a:pt x="569795" y="105944"/>
                  </a:lnTo>
                  <a:lnTo>
                    <a:pt x="563355" y="102342"/>
                  </a:lnTo>
                  <a:lnTo>
                    <a:pt x="546162" y="96818"/>
                  </a:lnTo>
                  <a:lnTo>
                    <a:pt x="528754" y="98307"/>
                  </a:lnTo>
                  <a:lnTo>
                    <a:pt x="513129" y="106237"/>
                  </a:lnTo>
                  <a:lnTo>
                    <a:pt x="501284" y="120038"/>
                  </a:lnTo>
                  <a:lnTo>
                    <a:pt x="495676" y="137336"/>
                  </a:lnTo>
                  <a:lnTo>
                    <a:pt x="497049" y="154805"/>
                  </a:lnTo>
                  <a:lnTo>
                    <a:pt x="504848" y="170442"/>
                  </a:lnTo>
                  <a:lnTo>
                    <a:pt x="518519" y="182245"/>
                  </a:lnTo>
                  <a:lnTo>
                    <a:pt x="527255" y="185998"/>
                  </a:lnTo>
                  <a:lnTo>
                    <a:pt x="536304" y="187796"/>
                  </a:lnTo>
                  <a:lnTo>
                    <a:pt x="545391" y="187727"/>
                  </a:lnTo>
                  <a:lnTo>
                    <a:pt x="554245" y="185879"/>
                  </a:lnTo>
                  <a:lnTo>
                    <a:pt x="537551" y="200630"/>
                  </a:lnTo>
                  <a:lnTo>
                    <a:pt x="518129" y="211816"/>
                  </a:lnTo>
                  <a:lnTo>
                    <a:pt x="496480" y="218913"/>
                  </a:lnTo>
                  <a:lnTo>
                    <a:pt x="473106" y="221396"/>
                  </a:lnTo>
                  <a:lnTo>
                    <a:pt x="437128" y="215403"/>
                  </a:lnTo>
                  <a:lnTo>
                    <a:pt x="406128" y="198760"/>
                  </a:lnTo>
                  <a:lnTo>
                    <a:pt x="382068" y="173476"/>
                  </a:lnTo>
                  <a:lnTo>
                    <a:pt x="366911" y="141555"/>
                  </a:lnTo>
                  <a:lnTo>
                    <a:pt x="373705" y="147424"/>
                  </a:lnTo>
                  <a:lnTo>
                    <a:pt x="381554" y="151873"/>
                  </a:lnTo>
                  <a:lnTo>
                    <a:pt x="390267" y="154694"/>
                  </a:lnTo>
                  <a:lnTo>
                    <a:pt x="399653" y="155681"/>
                  </a:lnTo>
                  <a:lnTo>
                    <a:pt x="417350" y="152082"/>
                  </a:lnTo>
                  <a:lnTo>
                    <a:pt x="431801" y="142266"/>
                  </a:lnTo>
                  <a:lnTo>
                    <a:pt x="441545" y="127705"/>
                  </a:lnTo>
                  <a:lnTo>
                    <a:pt x="445118" y="109871"/>
                  </a:lnTo>
                  <a:lnTo>
                    <a:pt x="441545" y="92040"/>
                  </a:lnTo>
                  <a:lnTo>
                    <a:pt x="431801" y="77479"/>
                  </a:lnTo>
                  <a:lnTo>
                    <a:pt x="417350" y="67661"/>
                  </a:lnTo>
                  <a:lnTo>
                    <a:pt x="399653" y="64060"/>
                  </a:lnTo>
                  <a:lnTo>
                    <a:pt x="392271" y="64060"/>
                  </a:lnTo>
                  <a:lnTo>
                    <a:pt x="385329" y="65872"/>
                  </a:lnTo>
                  <a:lnTo>
                    <a:pt x="379172" y="69013"/>
                  </a:lnTo>
                  <a:lnTo>
                    <a:pt x="374498" y="49283"/>
                  </a:lnTo>
                  <a:lnTo>
                    <a:pt x="366670" y="30996"/>
                  </a:lnTo>
                  <a:lnTo>
                    <a:pt x="355984" y="14464"/>
                  </a:lnTo>
                  <a:lnTo>
                    <a:pt x="342734" y="0"/>
                  </a:lnTo>
                  <a:close/>
                </a:path>
              </a:pathLst>
            </a:custGeom>
            <a:solidFill>
              <a:srgbClr val="D32E3F"/>
            </a:solidFill>
          </p:spPr>
          <p:txBody>
            <a:bodyPr wrap="square" lIns="0" tIns="0" rIns="0" bIns="0" rtlCol="0"/>
            <a:lstStyle/>
            <a:p>
              <a:endParaRPr/>
            </a:p>
          </p:txBody>
        </p:sp>
      </p:grpSp>
    </p:spTree>
    <p:extLst>
      <p:ext uri="{BB962C8B-B14F-4D97-AF65-F5344CB8AC3E}">
        <p14:creationId xmlns:p14="http://schemas.microsoft.com/office/powerpoint/2010/main" val="547016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C96B3-78DF-40EF-499B-E6E838344C29}"/>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26BAB885-DAE6-9DA2-CFDF-588BF3B88BDA}"/>
              </a:ext>
            </a:extLst>
          </p:cNvPr>
          <p:cNvPicPr/>
          <p:nvPr/>
        </p:nvPicPr>
        <p:blipFill>
          <a:blip r:embed="rId2" cstate="print"/>
          <a:stretch>
            <a:fillRect/>
          </a:stretch>
        </p:blipFill>
        <p:spPr>
          <a:xfrm>
            <a:off x="-2" y="0"/>
            <a:ext cx="976944" cy="11308556"/>
          </a:xfrm>
          <a:prstGeom prst="rect">
            <a:avLst/>
          </a:prstGeom>
        </p:spPr>
      </p:pic>
      <p:sp>
        <p:nvSpPr>
          <p:cNvPr id="5" name="object 5">
            <a:extLst>
              <a:ext uri="{FF2B5EF4-FFF2-40B4-BE49-F238E27FC236}">
                <a16:creationId xmlns:a16="http://schemas.microsoft.com/office/drawing/2014/main" id="{215AC591-D00E-C0D1-5E13-E2BC9A094E46}"/>
              </a:ext>
            </a:extLst>
          </p:cNvPr>
          <p:cNvSpPr txBox="1">
            <a:spLocks noGrp="1"/>
          </p:cNvSpPr>
          <p:nvPr>
            <p:ph sz="half" idx="2"/>
          </p:nvPr>
        </p:nvSpPr>
        <p:spPr>
          <a:xfrm>
            <a:off x="1974850" y="2296048"/>
            <a:ext cx="16899348" cy="9845516"/>
          </a:xfrm>
          <a:prstGeom prst="rect">
            <a:avLst/>
          </a:prstGeom>
        </p:spPr>
        <p:txBody>
          <a:bodyPr vert="horz" wrap="square" lIns="0" tIns="15240" rIns="0" bIns="0" rtlCol="0" anchor="t">
            <a:spAutoFit/>
          </a:bodyPr>
          <a:lstStyle/>
          <a:p>
            <a:pPr marL="12700" marR="5080" algn="just">
              <a:lnSpc>
                <a:spcPct val="142200"/>
              </a:lnSpc>
              <a:spcBef>
                <a:spcPts val="2650"/>
              </a:spcBef>
            </a:pPr>
            <a:endParaRPr lang="cs-CZ" sz="3200" dirty="0">
              <a:solidFill>
                <a:srgbClr val="C00000"/>
              </a:solidFill>
              <a:latin typeface="Gill Sans MT"/>
              <a:cs typeface="Arial"/>
            </a:endParaRPr>
          </a:p>
          <a:p>
            <a:pPr>
              <a:buFont typeface="Wingdings" panose="05000000000000000000" pitchFamily="2" charset="2"/>
              <a:buChar char="§"/>
            </a:pPr>
            <a:r>
              <a:rPr lang="cs-CZ" sz="4000" dirty="0">
                <a:latin typeface="+mn-lt"/>
              </a:rPr>
              <a:t>Ustanovení představuje </a:t>
            </a:r>
            <a:r>
              <a:rPr lang="cs-CZ" sz="4000" u="sng" dirty="0">
                <a:latin typeface="+mn-lt"/>
              </a:rPr>
              <a:t>vyvlastňovací (expropriační) titul</a:t>
            </a:r>
            <a:r>
              <a:rPr lang="cs-CZ" sz="4000" dirty="0">
                <a:latin typeface="+mn-lt"/>
              </a:rPr>
              <a:t>, na základě kterého je možné postupovat podle zákona o vyvlastnění</a:t>
            </a:r>
          </a:p>
          <a:p>
            <a:pPr>
              <a:buFont typeface="Wingdings" panose="05000000000000000000" pitchFamily="2" charset="2"/>
              <a:buChar char="§"/>
            </a:pPr>
            <a:r>
              <a:rPr lang="cs-CZ" sz="4000" dirty="0">
                <a:latin typeface="+mn-lt"/>
              </a:rPr>
              <a:t>Subjektem oprávněným z vyvlastňovacího titulu (</a:t>
            </a:r>
            <a:r>
              <a:rPr lang="cs-CZ" sz="4000" dirty="0" err="1">
                <a:latin typeface="+mn-lt"/>
              </a:rPr>
              <a:t>expropriantem</a:t>
            </a:r>
            <a:r>
              <a:rPr lang="cs-CZ" sz="4000" dirty="0">
                <a:latin typeface="+mn-lt"/>
              </a:rPr>
              <a:t>) je zde stavebník </a:t>
            </a:r>
          </a:p>
          <a:p>
            <a:pPr>
              <a:buFont typeface="Wingdings" panose="05000000000000000000" pitchFamily="2" charset="2"/>
              <a:buChar char="§"/>
            </a:pPr>
            <a:r>
              <a:rPr lang="cs-CZ" sz="4000" dirty="0">
                <a:latin typeface="+mn-lt"/>
              </a:rPr>
              <a:t>Předmětem vyvlastnění mohou být jak </a:t>
            </a:r>
            <a:r>
              <a:rPr lang="cs-CZ" sz="4000" u="sng" dirty="0">
                <a:latin typeface="+mn-lt"/>
              </a:rPr>
              <a:t>pozemky</a:t>
            </a:r>
            <a:r>
              <a:rPr lang="cs-CZ" sz="4000" dirty="0">
                <a:latin typeface="+mn-lt"/>
              </a:rPr>
              <a:t>, tak </a:t>
            </a:r>
            <a:r>
              <a:rPr lang="cs-CZ" sz="4000" u="sng" dirty="0">
                <a:latin typeface="+mn-lt"/>
              </a:rPr>
              <a:t>stavby</a:t>
            </a:r>
          </a:p>
          <a:p>
            <a:pPr>
              <a:buFont typeface="Wingdings" panose="05000000000000000000" pitchFamily="2" charset="2"/>
              <a:buChar char="§"/>
            </a:pPr>
            <a:r>
              <a:rPr lang="cs-CZ" sz="4000" u="sng" dirty="0">
                <a:latin typeface="+mn-lt"/>
              </a:rPr>
              <a:t>Účely vyvlastnění</a:t>
            </a:r>
            <a:r>
              <a:rPr lang="cs-CZ" sz="4000" dirty="0">
                <a:latin typeface="+mn-lt"/>
              </a:rPr>
              <a:t> jsou vymezeny v jednotlivých bodech § 17 odst. 2 písm. a) a b)</a:t>
            </a:r>
            <a:endParaRPr lang="cs-CZ" sz="4000" dirty="0">
              <a:latin typeface="+mn-lt"/>
              <a:cs typeface="Arial"/>
            </a:endParaRPr>
          </a:p>
          <a:p>
            <a:pPr>
              <a:buFont typeface="Wingdings" panose="05000000000000000000" pitchFamily="2" charset="2"/>
              <a:buChar char="§"/>
            </a:pPr>
            <a:r>
              <a:rPr lang="cs-CZ" sz="4000" u="sng" dirty="0">
                <a:latin typeface="+mn-lt"/>
                <a:cs typeface="Arial"/>
              </a:rPr>
              <a:t>Ustanovení umožňuje jak odnětí, tak i omezení vlastnického práva (zřízením věcného břemene)</a:t>
            </a:r>
          </a:p>
          <a:p>
            <a:pPr>
              <a:buFont typeface="Wingdings" panose="05000000000000000000" pitchFamily="2" charset="2"/>
              <a:buChar char="§"/>
            </a:pPr>
            <a:r>
              <a:rPr lang="cs-CZ" sz="4000" u="sng" dirty="0">
                <a:latin typeface="+mn-lt"/>
                <a:cs typeface="Arial"/>
              </a:rPr>
              <a:t>§ 17 zákona o </a:t>
            </a:r>
            <a:r>
              <a:rPr lang="cs-CZ" sz="4000" u="sng" dirty="0" err="1">
                <a:latin typeface="+mn-lt"/>
                <a:cs typeface="Arial"/>
              </a:rPr>
              <a:t>poz</a:t>
            </a:r>
            <a:r>
              <a:rPr lang="cs-CZ" sz="4000" u="sng" dirty="0">
                <a:latin typeface="+mn-lt"/>
                <a:cs typeface="Arial"/>
              </a:rPr>
              <a:t>. kom. je </a:t>
            </a:r>
            <a:r>
              <a:rPr lang="cs-CZ" sz="4000" i="1" u="sng" dirty="0">
                <a:latin typeface="+mn-lt"/>
                <a:cs typeface="Arial"/>
              </a:rPr>
              <a:t>lex </a:t>
            </a:r>
            <a:r>
              <a:rPr lang="cs-CZ" sz="4000" i="1" u="sng" dirty="0" err="1">
                <a:latin typeface="+mn-lt"/>
                <a:cs typeface="Arial"/>
              </a:rPr>
              <a:t>specialis</a:t>
            </a:r>
            <a:r>
              <a:rPr lang="cs-CZ" sz="4000" i="1" u="sng" dirty="0">
                <a:latin typeface="+mn-lt"/>
                <a:cs typeface="Arial"/>
              </a:rPr>
              <a:t> </a:t>
            </a:r>
            <a:r>
              <a:rPr lang="cs-CZ" sz="4000" u="sng" dirty="0">
                <a:latin typeface="+mn-lt"/>
                <a:cs typeface="Arial"/>
              </a:rPr>
              <a:t>k § 170 stav. zák. </a:t>
            </a:r>
            <a:endParaRPr lang="cs-CZ" sz="4000" u="sng" dirty="0">
              <a:latin typeface="+mn-lt"/>
            </a:endParaRPr>
          </a:p>
          <a:p>
            <a:pPr marL="0" indent="0" algn="ctr">
              <a:buNone/>
            </a:pPr>
            <a:endParaRPr lang="cs-CZ" sz="2800" b="0" dirty="0">
              <a:solidFill>
                <a:srgbClr val="002060"/>
              </a:solidFill>
              <a:latin typeface="Gill Sans MT" panose="020B0502020104020203" pitchFamily="34" charset="0"/>
              <a:cs typeface="Arial" panose="020B0604020202020204" pitchFamily="34" charset="0"/>
            </a:endParaRPr>
          </a:p>
          <a:p>
            <a:pPr marL="469900" marR="5080" indent="-457200">
              <a:lnSpc>
                <a:spcPct val="142200"/>
              </a:lnSpc>
              <a:spcBef>
                <a:spcPts val="2650"/>
              </a:spcBef>
              <a:buFont typeface="Courier New" panose="02070309020205020404" pitchFamily="49" charset="0"/>
              <a:buChar char="o"/>
            </a:pPr>
            <a:endParaRPr lang="cs-CZ" sz="2800" b="0" dirty="0">
              <a:solidFill>
                <a:srgbClr val="002060"/>
              </a:solidFill>
              <a:latin typeface="Gill Sans MT" panose="020B0502020104020203" pitchFamily="34" charset="0"/>
              <a:cs typeface="Arial" panose="020B0604020202020204" pitchFamily="34" charset="0"/>
            </a:endParaRPr>
          </a:p>
          <a:p>
            <a:pPr marL="12700" marR="5080">
              <a:lnSpc>
                <a:spcPct val="142200"/>
              </a:lnSpc>
              <a:spcBef>
                <a:spcPts val="2650"/>
              </a:spcBef>
            </a:pPr>
            <a:endParaRPr lang="cs-CZ" sz="2800" dirty="0">
              <a:solidFill>
                <a:schemeClr val="tx1"/>
              </a:solidFill>
              <a:latin typeface="Gill Sans MT" panose="020B0502020104020203" pitchFamily="34" charset="0"/>
              <a:cs typeface="Arial" panose="020B0604020202020204" pitchFamily="34" charset="0"/>
            </a:endParaRPr>
          </a:p>
          <a:p>
            <a:pPr marL="12700" marR="5080">
              <a:lnSpc>
                <a:spcPct val="142200"/>
              </a:lnSpc>
              <a:spcBef>
                <a:spcPts val="2650"/>
              </a:spcBef>
            </a:pPr>
            <a:endParaRPr sz="1450" dirty="0">
              <a:latin typeface="Gill Sans MT" panose="020B0502020104020203" pitchFamily="34" charset="0"/>
              <a:cs typeface="Arial" panose="020B0604020202020204" pitchFamily="34" charset="0"/>
            </a:endParaRPr>
          </a:p>
        </p:txBody>
      </p:sp>
      <p:sp>
        <p:nvSpPr>
          <p:cNvPr id="8" name="TextovéPole 7">
            <a:extLst>
              <a:ext uri="{FF2B5EF4-FFF2-40B4-BE49-F238E27FC236}">
                <a16:creationId xmlns:a16="http://schemas.microsoft.com/office/drawing/2014/main" id="{EEAC505E-FEEE-D5B6-0024-CCB911F17ACA}"/>
              </a:ext>
            </a:extLst>
          </p:cNvPr>
          <p:cNvSpPr txBox="1"/>
          <p:nvPr/>
        </p:nvSpPr>
        <p:spPr>
          <a:xfrm>
            <a:off x="2601915" y="1129031"/>
            <a:ext cx="11545961" cy="1754326"/>
          </a:xfrm>
          <a:prstGeom prst="rect">
            <a:avLst/>
          </a:prstGeom>
          <a:noFill/>
        </p:spPr>
        <p:txBody>
          <a:bodyPr wrap="square">
            <a:spAutoFit/>
          </a:bodyPr>
          <a:lstStyle/>
          <a:p>
            <a:pPr marL="12700" marR="0" lvl="0" indent="0" defTabSz="914400" eaLnBrk="1" fontAlgn="auto" latinLnBrk="0" hangingPunct="1">
              <a:lnSpc>
                <a:spcPct val="100000"/>
              </a:lnSpc>
              <a:spcBef>
                <a:spcPts val="120"/>
              </a:spcBef>
              <a:spcAft>
                <a:spcPts val="0"/>
              </a:spcAft>
              <a:buClrTx/>
              <a:buSzTx/>
              <a:buFontTx/>
              <a:buNone/>
              <a:tabLst/>
              <a:defRPr/>
            </a:pPr>
            <a:r>
              <a:rPr lang="cs-CZ" sz="5400" b="1" dirty="0">
                <a:solidFill>
                  <a:srgbClr val="002060"/>
                </a:solidFill>
              </a:rPr>
              <a:t>Aplikace zákona o vyvlastnění (6)</a:t>
            </a:r>
            <a:br>
              <a:rPr lang="cs-CZ" sz="9600" b="1" dirty="0">
                <a:solidFill>
                  <a:srgbClr val="002060"/>
                </a:solidFill>
              </a:rPr>
            </a:br>
            <a:endParaRPr lang="cs-CZ" sz="5400" b="1" spc="-10" dirty="0">
              <a:solidFill>
                <a:srgbClr val="002060"/>
              </a:solidFill>
              <a:latin typeface="Gill Sans MT" panose="020B0502020104020203" pitchFamily="34" charset="-18"/>
              <a:cs typeface="Arial" panose="020B0604020202020204" pitchFamily="34" charset="0"/>
            </a:endParaRPr>
          </a:p>
        </p:txBody>
      </p:sp>
      <p:grpSp>
        <p:nvGrpSpPr>
          <p:cNvPr id="11" name="Skupina 10">
            <a:extLst>
              <a:ext uri="{FF2B5EF4-FFF2-40B4-BE49-F238E27FC236}">
                <a16:creationId xmlns:a16="http://schemas.microsoft.com/office/drawing/2014/main" id="{ED795F76-F53E-5C03-5D09-7DE20E9D50BB}"/>
              </a:ext>
            </a:extLst>
          </p:cNvPr>
          <p:cNvGrpSpPr/>
          <p:nvPr/>
        </p:nvGrpSpPr>
        <p:grpSpPr>
          <a:xfrm>
            <a:off x="14700250" y="777875"/>
            <a:ext cx="3912571" cy="1237615"/>
            <a:chOff x="1685853" y="879554"/>
            <a:chExt cx="3912571" cy="1237615"/>
          </a:xfrm>
        </p:grpSpPr>
        <p:pic>
          <p:nvPicPr>
            <p:cNvPr id="12" name="object 4">
              <a:extLst>
                <a:ext uri="{FF2B5EF4-FFF2-40B4-BE49-F238E27FC236}">
                  <a16:creationId xmlns:a16="http://schemas.microsoft.com/office/drawing/2014/main" id="{733C216D-BBC4-6DAF-C768-5FE03023BFF8}"/>
                </a:ext>
              </a:extLst>
            </p:cNvPr>
            <p:cNvPicPr/>
            <p:nvPr/>
          </p:nvPicPr>
          <p:blipFill>
            <a:blip r:embed="rId3" cstate="print"/>
            <a:stretch>
              <a:fillRect/>
            </a:stretch>
          </p:blipFill>
          <p:spPr>
            <a:xfrm>
              <a:off x="1685853" y="879555"/>
              <a:ext cx="1237286" cy="1237323"/>
            </a:xfrm>
            <a:prstGeom prst="rect">
              <a:avLst/>
            </a:prstGeom>
          </p:spPr>
        </p:pic>
        <p:sp>
          <p:nvSpPr>
            <p:cNvPr id="13" name="object 5">
              <a:extLst>
                <a:ext uri="{FF2B5EF4-FFF2-40B4-BE49-F238E27FC236}">
                  <a16:creationId xmlns:a16="http://schemas.microsoft.com/office/drawing/2014/main" id="{C8FE1D9F-C50F-1161-822D-268F72C26C4A}"/>
                </a:ext>
              </a:extLst>
            </p:cNvPr>
            <p:cNvSpPr/>
            <p:nvPr/>
          </p:nvSpPr>
          <p:spPr>
            <a:xfrm>
              <a:off x="3273858" y="879554"/>
              <a:ext cx="13970" cy="1237615"/>
            </a:xfrm>
            <a:custGeom>
              <a:avLst/>
              <a:gdLst/>
              <a:ahLst/>
              <a:cxnLst/>
              <a:rect l="l" t="t" r="r" b="b"/>
              <a:pathLst>
                <a:path w="13970" h="1237614">
                  <a:moveTo>
                    <a:pt x="13643" y="0"/>
                  </a:moveTo>
                  <a:lnTo>
                    <a:pt x="0" y="0"/>
                  </a:lnTo>
                  <a:lnTo>
                    <a:pt x="0" y="1237323"/>
                  </a:lnTo>
                  <a:lnTo>
                    <a:pt x="13643" y="1237323"/>
                  </a:lnTo>
                  <a:lnTo>
                    <a:pt x="13643" y="0"/>
                  </a:lnTo>
                  <a:close/>
                </a:path>
              </a:pathLst>
            </a:custGeom>
            <a:solidFill>
              <a:srgbClr val="003450"/>
            </a:solidFill>
          </p:spPr>
          <p:txBody>
            <a:bodyPr wrap="square" lIns="0" tIns="0" rIns="0" bIns="0" rtlCol="0"/>
            <a:lstStyle/>
            <a:p>
              <a:endParaRPr/>
            </a:p>
          </p:txBody>
        </p:sp>
        <p:grpSp>
          <p:nvGrpSpPr>
            <p:cNvPr id="14" name="object 6">
              <a:extLst>
                <a:ext uri="{FF2B5EF4-FFF2-40B4-BE49-F238E27FC236}">
                  <a16:creationId xmlns:a16="http://schemas.microsoft.com/office/drawing/2014/main" id="{A7D18DF4-8707-60A6-553F-7172CF8BF461}"/>
                </a:ext>
              </a:extLst>
            </p:cNvPr>
            <p:cNvGrpSpPr/>
            <p:nvPr/>
          </p:nvGrpSpPr>
          <p:grpSpPr>
            <a:xfrm>
              <a:off x="3638180" y="1830016"/>
              <a:ext cx="1457960" cy="287020"/>
              <a:chOff x="3638180" y="1830016"/>
              <a:chExt cx="1457960" cy="287020"/>
            </a:xfrm>
          </p:grpSpPr>
          <p:sp>
            <p:nvSpPr>
              <p:cNvPr id="26" name="object 7">
                <a:extLst>
                  <a:ext uri="{FF2B5EF4-FFF2-40B4-BE49-F238E27FC236}">
                    <a16:creationId xmlns:a16="http://schemas.microsoft.com/office/drawing/2014/main" id="{B92BFB31-6194-C439-DE2C-1CEA75E24780}"/>
                  </a:ext>
                </a:extLst>
              </p:cNvPr>
              <p:cNvSpPr/>
              <p:nvPr/>
            </p:nvSpPr>
            <p:spPr>
              <a:xfrm>
                <a:off x="3638180" y="1841314"/>
                <a:ext cx="275590" cy="271145"/>
              </a:xfrm>
              <a:custGeom>
                <a:avLst/>
                <a:gdLst/>
                <a:ahLst/>
                <a:cxnLst/>
                <a:rect l="l" t="t" r="r" b="b"/>
                <a:pathLst>
                  <a:path w="275589" h="271144">
                    <a:moveTo>
                      <a:pt x="98635" y="0"/>
                    </a:moveTo>
                    <a:lnTo>
                      <a:pt x="0" y="0"/>
                    </a:lnTo>
                    <a:lnTo>
                      <a:pt x="106" y="1884"/>
                    </a:lnTo>
                    <a:lnTo>
                      <a:pt x="1824" y="7942"/>
                    </a:lnTo>
                    <a:lnTo>
                      <a:pt x="5837" y="22775"/>
                    </a:lnTo>
                    <a:lnTo>
                      <a:pt x="9850" y="42691"/>
                    </a:lnTo>
                    <a:lnTo>
                      <a:pt x="11675" y="64375"/>
                    </a:lnTo>
                    <a:lnTo>
                      <a:pt x="11675" y="206674"/>
                    </a:lnTo>
                    <a:lnTo>
                      <a:pt x="9850" y="228353"/>
                    </a:lnTo>
                    <a:lnTo>
                      <a:pt x="5837" y="248269"/>
                    </a:lnTo>
                    <a:lnTo>
                      <a:pt x="1824" y="263105"/>
                    </a:lnTo>
                    <a:lnTo>
                      <a:pt x="0" y="269541"/>
                    </a:lnTo>
                    <a:lnTo>
                      <a:pt x="0" y="271049"/>
                    </a:lnTo>
                    <a:lnTo>
                      <a:pt x="98635" y="271049"/>
                    </a:lnTo>
                    <a:lnTo>
                      <a:pt x="98635" y="269541"/>
                    </a:lnTo>
                    <a:lnTo>
                      <a:pt x="96811" y="263105"/>
                    </a:lnTo>
                    <a:lnTo>
                      <a:pt x="92798" y="248269"/>
                    </a:lnTo>
                    <a:lnTo>
                      <a:pt x="88784" y="228353"/>
                    </a:lnTo>
                    <a:lnTo>
                      <a:pt x="86960" y="206674"/>
                    </a:lnTo>
                    <a:lnTo>
                      <a:pt x="86960" y="64375"/>
                    </a:lnTo>
                    <a:lnTo>
                      <a:pt x="88784" y="42691"/>
                    </a:lnTo>
                    <a:lnTo>
                      <a:pt x="92798" y="22775"/>
                    </a:lnTo>
                    <a:lnTo>
                      <a:pt x="96811" y="7942"/>
                    </a:lnTo>
                    <a:lnTo>
                      <a:pt x="98528" y="1884"/>
                    </a:lnTo>
                    <a:lnTo>
                      <a:pt x="98635" y="0"/>
                    </a:lnTo>
                    <a:close/>
                  </a:path>
                  <a:path w="275589" h="271144">
                    <a:moveTo>
                      <a:pt x="267290" y="0"/>
                    </a:moveTo>
                    <a:lnTo>
                      <a:pt x="178067" y="0"/>
                    </a:lnTo>
                    <a:lnTo>
                      <a:pt x="178067" y="2261"/>
                    </a:lnTo>
                    <a:lnTo>
                      <a:pt x="179692" y="9840"/>
                    </a:lnTo>
                    <a:lnTo>
                      <a:pt x="180895" y="26492"/>
                    </a:lnTo>
                    <a:lnTo>
                      <a:pt x="176168" y="48157"/>
                    </a:lnTo>
                    <a:lnTo>
                      <a:pt x="160005" y="70772"/>
                    </a:lnTo>
                    <a:lnTo>
                      <a:pt x="92227" y="133262"/>
                    </a:lnTo>
                    <a:lnTo>
                      <a:pt x="89986" y="135147"/>
                    </a:lnTo>
                    <a:lnTo>
                      <a:pt x="90353" y="135901"/>
                    </a:lnTo>
                    <a:lnTo>
                      <a:pt x="91484" y="137775"/>
                    </a:lnTo>
                    <a:lnTo>
                      <a:pt x="141932" y="215333"/>
                    </a:lnTo>
                    <a:lnTo>
                      <a:pt x="151148" y="233991"/>
                    </a:lnTo>
                    <a:lnTo>
                      <a:pt x="156374" y="251661"/>
                    </a:lnTo>
                    <a:lnTo>
                      <a:pt x="158707" y="265095"/>
                    </a:lnTo>
                    <a:lnTo>
                      <a:pt x="159241" y="271049"/>
                    </a:lnTo>
                    <a:lnTo>
                      <a:pt x="275195" y="271049"/>
                    </a:lnTo>
                    <a:lnTo>
                      <a:pt x="275195" y="269541"/>
                    </a:lnTo>
                    <a:lnTo>
                      <a:pt x="270885" y="263894"/>
                    </a:lnTo>
                    <a:lnTo>
                      <a:pt x="260187" y="251189"/>
                    </a:lnTo>
                    <a:lnTo>
                      <a:pt x="246451" y="234392"/>
                    </a:lnTo>
                    <a:lnTo>
                      <a:pt x="233029" y="216464"/>
                    </a:lnTo>
                    <a:lnTo>
                      <a:pt x="153597" y="102771"/>
                    </a:lnTo>
                    <a:lnTo>
                      <a:pt x="213459" y="47056"/>
                    </a:lnTo>
                    <a:lnTo>
                      <a:pt x="228543" y="33377"/>
                    </a:lnTo>
                    <a:lnTo>
                      <a:pt x="242353" y="21219"/>
                    </a:lnTo>
                    <a:lnTo>
                      <a:pt x="255174" y="10686"/>
                    </a:lnTo>
                    <a:lnTo>
                      <a:pt x="267290" y="1884"/>
                    </a:lnTo>
                    <a:lnTo>
                      <a:pt x="267290" y="0"/>
                    </a:lnTo>
                    <a:close/>
                  </a:path>
                </a:pathLst>
              </a:custGeom>
              <a:solidFill>
                <a:srgbClr val="003450"/>
              </a:solidFill>
            </p:spPr>
            <p:txBody>
              <a:bodyPr wrap="square" lIns="0" tIns="0" rIns="0" bIns="0" rtlCol="0"/>
              <a:lstStyle/>
              <a:p>
                <a:endParaRPr/>
              </a:p>
            </p:txBody>
          </p:sp>
          <p:pic>
            <p:nvPicPr>
              <p:cNvPr id="27" name="object 8">
                <a:extLst>
                  <a:ext uri="{FF2B5EF4-FFF2-40B4-BE49-F238E27FC236}">
                    <a16:creationId xmlns:a16="http://schemas.microsoft.com/office/drawing/2014/main" id="{C625CC3D-1B95-E67E-6E90-BC7052559BA4}"/>
                  </a:ext>
                </a:extLst>
              </p:cNvPr>
              <p:cNvPicPr/>
              <p:nvPr/>
            </p:nvPicPr>
            <p:blipFill>
              <a:blip r:embed="rId4" cstate="print"/>
              <a:stretch>
                <a:fillRect/>
              </a:stretch>
            </p:blipFill>
            <p:spPr>
              <a:xfrm>
                <a:off x="3922763" y="1915663"/>
                <a:ext cx="391471" cy="200464"/>
              </a:xfrm>
              <a:prstGeom prst="rect">
                <a:avLst/>
              </a:prstGeom>
            </p:spPr>
          </p:pic>
          <p:sp>
            <p:nvSpPr>
              <p:cNvPr id="28" name="object 9">
                <a:extLst>
                  <a:ext uri="{FF2B5EF4-FFF2-40B4-BE49-F238E27FC236}">
                    <a16:creationId xmlns:a16="http://schemas.microsoft.com/office/drawing/2014/main" id="{5C7D7D0D-D463-79A9-BCCD-56B4C6BCEA60}"/>
                  </a:ext>
                </a:extLst>
              </p:cNvPr>
              <p:cNvSpPr/>
              <p:nvPr/>
            </p:nvSpPr>
            <p:spPr>
              <a:xfrm>
                <a:off x="4329265" y="1830025"/>
                <a:ext cx="766445" cy="287020"/>
              </a:xfrm>
              <a:custGeom>
                <a:avLst/>
                <a:gdLst/>
                <a:ahLst/>
                <a:cxnLst/>
                <a:rect l="l" t="t" r="r" b="b"/>
                <a:pathLst>
                  <a:path w="766445" h="287019">
                    <a:moveTo>
                      <a:pt x="95250" y="280835"/>
                    </a:moveTo>
                    <a:lnTo>
                      <a:pt x="89408" y="259562"/>
                    </a:lnTo>
                    <a:lnTo>
                      <a:pt x="85394" y="239649"/>
                    </a:lnTo>
                    <a:lnTo>
                      <a:pt x="83578" y="217970"/>
                    </a:lnTo>
                    <a:lnTo>
                      <a:pt x="83578" y="0"/>
                    </a:lnTo>
                    <a:lnTo>
                      <a:pt x="11671" y="7531"/>
                    </a:lnTo>
                    <a:lnTo>
                      <a:pt x="0" y="9029"/>
                    </a:lnTo>
                    <a:lnTo>
                      <a:pt x="6591" y="31064"/>
                    </a:lnTo>
                    <a:lnTo>
                      <a:pt x="10858" y="50457"/>
                    </a:lnTo>
                    <a:lnTo>
                      <a:pt x="12801" y="71894"/>
                    </a:lnTo>
                    <a:lnTo>
                      <a:pt x="12801" y="217970"/>
                    </a:lnTo>
                    <a:lnTo>
                      <a:pt x="10972" y="239649"/>
                    </a:lnTo>
                    <a:lnTo>
                      <a:pt x="6972" y="259562"/>
                    </a:lnTo>
                    <a:lnTo>
                      <a:pt x="1130" y="280835"/>
                    </a:lnTo>
                    <a:lnTo>
                      <a:pt x="1130" y="282346"/>
                    </a:lnTo>
                    <a:lnTo>
                      <a:pt x="95250" y="282346"/>
                    </a:lnTo>
                    <a:lnTo>
                      <a:pt x="95250" y="280835"/>
                    </a:lnTo>
                    <a:close/>
                  </a:path>
                  <a:path w="766445" h="287019">
                    <a:moveTo>
                      <a:pt x="325628" y="185966"/>
                    </a:moveTo>
                    <a:lnTo>
                      <a:pt x="316953" y="141617"/>
                    </a:lnTo>
                    <a:lnTo>
                      <a:pt x="293763" y="111201"/>
                    </a:lnTo>
                    <a:lnTo>
                      <a:pt x="246570" y="91744"/>
                    </a:lnTo>
                    <a:lnTo>
                      <a:pt x="246570" y="185966"/>
                    </a:lnTo>
                    <a:lnTo>
                      <a:pt x="245694" y="214744"/>
                    </a:lnTo>
                    <a:lnTo>
                      <a:pt x="242100" y="241731"/>
                    </a:lnTo>
                    <a:lnTo>
                      <a:pt x="234340" y="261721"/>
                    </a:lnTo>
                    <a:lnTo>
                      <a:pt x="220967" y="269544"/>
                    </a:lnTo>
                    <a:lnTo>
                      <a:pt x="207505" y="261721"/>
                    </a:lnTo>
                    <a:lnTo>
                      <a:pt x="199885" y="241731"/>
                    </a:lnTo>
                    <a:lnTo>
                      <a:pt x="196507" y="214744"/>
                    </a:lnTo>
                    <a:lnTo>
                      <a:pt x="195745" y="185966"/>
                    </a:lnTo>
                    <a:lnTo>
                      <a:pt x="196507" y="157759"/>
                    </a:lnTo>
                    <a:lnTo>
                      <a:pt x="199885" y="131660"/>
                    </a:lnTo>
                    <a:lnTo>
                      <a:pt x="207505" y="112483"/>
                    </a:lnTo>
                    <a:lnTo>
                      <a:pt x="220967" y="105029"/>
                    </a:lnTo>
                    <a:lnTo>
                      <a:pt x="234340" y="112433"/>
                    </a:lnTo>
                    <a:lnTo>
                      <a:pt x="242100" y="131521"/>
                    </a:lnTo>
                    <a:lnTo>
                      <a:pt x="245694" y="157607"/>
                    </a:lnTo>
                    <a:lnTo>
                      <a:pt x="246570" y="185966"/>
                    </a:lnTo>
                    <a:lnTo>
                      <a:pt x="246570" y="91744"/>
                    </a:lnTo>
                    <a:lnTo>
                      <a:pt x="181495" y="93637"/>
                    </a:lnTo>
                    <a:lnTo>
                      <a:pt x="125260" y="141452"/>
                    </a:lnTo>
                    <a:lnTo>
                      <a:pt x="116687" y="185966"/>
                    </a:lnTo>
                    <a:lnTo>
                      <a:pt x="125260" y="230962"/>
                    </a:lnTo>
                    <a:lnTo>
                      <a:pt x="148221" y="262394"/>
                    </a:lnTo>
                    <a:lnTo>
                      <a:pt x="181495" y="280835"/>
                    </a:lnTo>
                    <a:lnTo>
                      <a:pt x="220967" y="286854"/>
                    </a:lnTo>
                    <a:lnTo>
                      <a:pt x="260350" y="280835"/>
                    </a:lnTo>
                    <a:lnTo>
                      <a:pt x="280822" y="269544"/>
                    </a:lnTo>
                    <a:lnTo>
                      <a:pt x="293763" y="262394"/>
                    </a:lnTo>
                    <a:lnTo>
                      <a:pt x="316953" y="230962"/>
                    </a:lnTo>
                    <a:lnTo>
                      <a:pt x="325628" y="185966"/>
                    </a:lnTo>
                    <a:close/>
                  </a:path>
                  <a:path w="766445" h="287019">
                    <a:moveTo>
                      <a:pt x="551484" y="90347"/>
                    </a:moveTo>
                    <a:lnTo>
                      <a:pt x="493141" y="90347"/>
                    </a:lnTo>
                    <a:lnTo>
                      <a:pt x="493141" y="91859"/>
                    </a:lnTo>
                    <a:lnTo>
                      <a:pt x="495274" y="97231"/>
                    </a:lnTo>
                    <a:lnTo>
                      <a:pt x="499249" y="109740"/>
                    </a:lnTo>
                    <a:lnTo>
                      <a:pt x="501396" y="126479"/>
                    </a:lnTo>
                    <a:lnTo>
                      <a:pt x="498030" y="144564"/>
                    </a:lnTo>
                    <a:lnTo>
                      <a:pt x="468668" y="215709"/>
                    </a:lnTo>
                    <a:lnTo>
                      <a:pt x="436664" y="144183"/>
                    </a:lnTo>
                    <a:lnTo>
                      <a:pt x="432803" y="126161"/>
                    </a:lnTo>
                    <a:lnTo>
                      <a:pt x="434594" y="109550"/>
                    </a:lnTo>
                    <a:lnTo>
                      <a:pt x="438365" y="97180"/>
                    </a:lnTo>
                    <a:lnTo>
                      <a:pt x="440436" y="91859"/>
                    </a:lnTo>
                    <a:lnTo>
                      <a:pt x="440436" y="90347"/>
                    </a:lnTo>
                    <a:lnTo>
                      <a:pt x="328612" y="90347"/>
                    </a:lnTo>
                    <a:lnTo>
                      <a:pt x="328612" y="91478"/>
                    </a:lnTo>
                    <a:lnTo>
                      <a:pt x="332092" y="97586"/>
                    </a:lnTo>
                    <a:lnTo>
                      <a:pt x="340614" y="111531"/>
                    </a:lnTo>
                    <a:lnTo>
                      <a:pt x="351332" y="130124"/>
                    </a:lnTo>
                    <a:lnTo>
                      <a:pt x="361365" y="150202"/>
                    </a:lnTo>
                    <a:lnTo>
                      <a:pt x="420852" y="282346"/>
                    </a:lnTo>
                    <a:lnTo>
                      <a:pt x="464146" y="282346"/>
                    </a:lnTo>
                    <a:lnTo>
                      <a:pt x="519861" y="150583"/>
                    </a:lnTo>
                    <a:lnTo>
                      <a:pt x="529412" y="130505"/>
                    </a:lnTo>
                    <a:lnTo>
                      <a:pt x="539762" y="111912"/>
                    </a:lnTo>
                    <a:lnTo>
                      <a:pt x="548068" y="97967"/>
                    </a:lnTo>
                    <a:lnTo>
                      <a:pt x="551484" y="91859"/>
                    </a:lnTo>
                    <a:lnTo>
                      <a:pt x="551484" y="90347"/>
                    </a:lnTo>
                    <a:close/>
                  </a:path>
                  <a:path w="766445" h="287019">
                    <a:moveTo>
                      <a:pt x="766419" y="246583"/>
                    </a:moveTo>
                    <a:lnTo>
                      <a:pt x="765289" y="245452"/>
                    </a:lnTo>
                    <a:lnTo>
                      <a:pt x="753325" y="249072"/>
                    </a:lnTo>
                    <a:lnTo>
                      <a:pt x="751446" y="248094"/>
                    </a:lnTo>
                    <a:lnTo>
                      <a:pt x="746099" y="245313"/>
                    </a:lnTo>
                    <a:lnTo>
                      <a:pt x="742530" y="235127"/>
                    </a:lnTo>
                    <a:lnTo>
                      <a:pt x="741578" y="219468"/>
                    </a:lnTo>
                    <a:lnTo>
                      <a:pt x="741578" y="181076"/>
                    </a:lnTo>
                    <a:lnTo>
                      <a:pt x="741578" y="169786"/>
                    </a:lnTo>
                    <a:lnTo>
                      <a:pt x="741578" y="154724"/>
                    </a:lnTo>
                    <a:lnTo>
                      <a:pt x="737819" y="128905"/>
                    </a:lnTo>
                    <a:lnTo>
                      <a:pt x="725335" y="107721"/>
                    </a:lnTo>
                    <a:lnTo>
                      <a:pt x="724052" y="106908"/>
                    </a:lnTo>
                    <a:lnTo>
                      <a:pt x="702348" y="93370"/>
                    </a:lnTo>
                    <a:lnTo>
                      <a:pt x="671931" y="88823"/>
                    </a:lnTo>
                    <a:lnTo>
                      <a:pt x="671931" y="243192"/>
                    </a:lnTo>
                    <a:lnTo>
                      <a:pt x="667410" y="246583"/>
                    </a:lnTo>
                    <a:lnTo>
                      <a:pt x="662901" y="248094"/>
                    </a:lnTo>
                    <a:lnTo>
                      <a:pt x="657618" y="248094"/>
                    </a:lnTo>
                    <a:lnTo>
                      <a:pt x="645426" y="245364"/>
                    </a:lnTo>
                    <a:lnTo>
                      <a:pt x="636587" y="237871"/>
                    </a:lnTo>
                    <a:lnTo>
                      <a:pt x="631202" y="226644"/>
                    </a:lnTo>
                    <a:lnTo>
                      <a:pt x="629386" y="212699"/>
                    </a:lnTo>
                    <a:lnTo>
                      <a:pt x="631024" y="200139"/>
                    </a:lnTo>
                    <a:lnTo>
                      <a:pt x="636257" y="190106"/>
                    </a:lnTo>
                    <a:lnTo>
                      <a:pt x="645591" y="183476"/>
                    </a:lnTo>
                    <a:lnTo>
                      <a:pt x="659511" y="181076"/>
                    </a:lnTo>
                    <a:lnTo>
                      <a:pt x="663270" y="181076"/>
                    </a:lnTo>
                    <a:lnTo>
                      <a:pt x="667029" y="181457"/>
                    </a:lnTo>
                    <a:lnTo>
                      <a:pt x="670801" y="182587"/>
                    </a:lnTo>
                    <a:lnTo>
                      <a:pt x="670826" y="235127"/>
                    </a:lnTo>
                    <a:lnTo>
                      <a:pt x="671182" y="239052"/>
                    </a:lnTo>
                    <a:lnTo>
                      <a:pt x="671931" y="243192"/>
                    </a:lnTo>
                    <a:lnTo>
                      <a:pt x="671931" y="88823"/>
                    </a:lnTo>
                    <a:lnTo>
                      <a:pt x="667029" y="88087"/>
                    </a:lnTo>
                    <a:lnTo>
                      <a:pt x="648881" y="88874"/>
                    </a:lnTo>
                    <a:lnTo>
                      <a:pt x="626287" y="91249"/>
                    </a:lnTo>
                    <a:lnTo>
                      <a:pt x="600443" y="95237"/>
                    </a:lnTo>
                    <a:lnTo>
                      <a:pt x="572541" y="100888"/>
                    </a:lnTo>
                    <a:lnTo>
                      <a:pt x="572541" y="160375"/>
                    </a:lnTo>
                    <a:lnTo>
                      <a:pt x="574433" y="160375"/>
                    </a:lnTo>
                    <a:lnTo>
                      <a:pt x="585228" y="152019"/>
                    </a:lnTo>
                    <a:lnTo>
                      <a:pt x="610565" y="133642"/>
                    </a:lnTo>
                    <a:lnTo>
                      <a:pt x="639864" y="115265"/>
                    </a:lnTo>
                    <a:lnTo>
                      <a:pt x="662520" y="106908"/>
                    </a:lnTo>
                    <a:lnTo>
                      <a:pt x="667308" y="109893"/>
                    </a:lnTo>
                    <a:lnTo>
                      <a:pt x="669772" y="118389"/>
                    </a:lnTo>
                    <a:lnTo>
                      <a:pt x="670674" y="131686"/>
                    </a:lnTo>
                    <a:lnTo>
                      <a:pt x="670801" y="169786"/>
                    </a:lnTo>
                    <a:lnTo>
                      <a:pt x="659384" y="165950"/>
                    </a:lnTo>
                    <a:lnTo>
                      <a:pt x="647738" y="163385"/>
                    </a:lnTo>
                    <a:lnTo>
                      <a:pt x="636816" y="161950"/>
                    </a:lnTo>
                    <a:lnTo>
                      <a:pt x="627507" y="161505"/>
                    </a:lnTo>
                    <a:lnTo>
                      <a:pt x="600456" y="165874"/>
                    </a:lnTo>
                    <a:lnTo>
                      <a:pt x="577634" y="178346"/>
                    </a:lnTo>
                    <a:lnTo>
                      <a:pt x="561860" y="198031"/>
                    </a:lnTo>
                    <a:lnTo>
                      <a:pt x="555980" y="223989"/>
                    </a:lnTo>
                    <a:lnTo>
                      <a:pt x="559790" y="246087"/>
                    </a:lnTo>
                    <a:lnTo>
                      <a:pt x="571220" y="266065"/>
                    </a:lnTo>
                    <a:lnTo>
                      <a:pt x="590283" y="280530"/>
                    </a:lnTo>
                    <a:lnTo>
                      <a:pt x="616966" y="286105"/>
                    </a:lnTo>
                    <a:lnTo>
                      <a:pt x="637819" y="283057"/>
                    </a:lnTo>
                    <a:lnTo>
                      <a:pt x="654189" y="275234"/>
                    </a:lnTo>
                    <a:lnTo>
                      <a:pt x="666254" y="264668"/>
                    </a:lnTo>
                    <a:lnTo>
                      <a:pt x="674192" y="253352"/>
                    </a:lnTo>
                    <a:lnTo>
                      <a:pt x="680783" y="267360"/>
                    </a:lnTo>
                    <a:lnTo>
                      <a:pt x="690803" y="277634"/>
                    </a:lnTo>
                    <a:lnTo>
                      <a:pt x="703999" y="283959"/>
                    </a:lnTo>
                    <a:lnTo>
                      <a:pt x="720128" y="286105"/>
                    </a:lnTo>
                    <a:lnTo>
                      <a:pt x="739216" y="283006"/>
                    </a:lnTo>
                    <a:lnTo>
                      <a:pt x="753440" y="274535"/>
                    </a:lnTo>
                    <a:lnTo>
                      <a:pt x="762571" y="261962"/>
                    </a:lnTo>
                    <a:lnTo>
                      <a:pt x="764730" y="253352"/>
                    </a:lnTo>
                    <a:lnTo>
                      <a:pt x="765797" y="249072"/>
                    </a:lnTo>
                    <a:lnTo>
                      <a:pt x="766419" y="246583"/>
                    </a:lnTo>
                    <a:close/>
                  </a:path>
                </a:pathLst>
              </a:custGeom>
              <a:solidFill>
                <a:srgbClr val="003450"/>
              </a:solidFill>
            </p:spPr>
            <p:txBody>
              <a:bodyPr wrap="square" lIns="0" tIns="0" rIns="0" bIns="0" rtlCol="0"/>
              <a:lstStyle/>
              <a:p>
                <a:endParaRPr/>
              </a:p>
            </p:txBody>
          </p:sp>
        </p:grpSp>
        <p:grpSp>
          <p:nvGrpSpPr>
            <p:cNvPr id="15" name="object 10">
              <a:extLst>
                <a:ext uri="{FF2B5EF4-FFF2-40B4-BE49-F238E27FC236}">
                  <a16:creationId xmlns:a16="http://schemas.microsoft.com/office/drawing/2014/main" id="{61356239-3D1F-3BB4-09F8-DF5C5B61E644}"/>
                </a:ext>
              </a:extLst>
            </p:cNvPr>
            <p:cNvGrpSpPr/>
            <p:nvPr/>
          </p:nvGrpSpPr>
          <p:grpSpPr>
            <a:xfrm>
              <a:off x="3638179" y="1414054"/>
              <a:ext cx="1960245" cy="296545"/>
              <a:chOff x="3638179" y="1414054"/>
              <a:chExt cx="1960245" cy="296545"/>
            </a:xfrm>
          </p:grpSpPr>
          <p:pic>
            <p:nvPicPr>
              <p:cNvPr id="17" name="object 11">
                <a:extLst>
                  <a:ext uri="{FF2B5EF4-FFF2-40B4-BE49-F238E27FC236}">
                    <a16:creationId xmlns:a16="http://schemas.microsoft.com/office/drawing/2014/main" id="{2C06A08E-0CE8-13D7-D1D5-9EB704C14B8C}"/>
                  </a:ext>
                </a:extLst>
              </p:cNvPr>
              <p:cNvPicPr/>
              <p:nvPr/>
            </p:nvPicPr>
            <p:blipFill>
              <a:blip r:embed="rId5" cstate="print"/>
              <a:stretch>
                <a:fillRect/>
              </a:stretch>
            </p:blipFill>
            <p:spPr>
              <a:xfrm>
                <a:off x="3902767" y="1511559"/>
                <a:ext cx="216841" cy="194255"/>
              </a:xfrm>
              <a:prstGeom prst="rect">
                <a:avLst/>
              </a:prstGeom>
            </p:spPr>
          </p:pic>
          <p:sp>
            <p:nvSpPr>
              <p:cNvPr id="18" name="object 12">
                <a:extLst>
                  <a:ext uri="{FF2B5EF4-FFF2-40B4-BE49-F238E27FC236}">
                    <a16:creationId xmlns:a16="http://schemas.microsoft.com/office/drawing/2014/main" id="{921F3D0C-9E34-C596-3897-39AB96FB0E9F}"/>
                  </a:ext>
                </a:extLst>
              </p:cNvPr>
              <p:cNvSpPr/>
              <p:nvPr/>
            </p:nvSpPr>
            <p:spPr>
              <a:xfrm>
                <a:off x="4154639" y="1414054"/>
                <a:ext cx="94615" cy="292100"/>
              </a:xfrm>
              <a:custGeom>
                <a:avLst/>
                <a:gdLst/>
                <a:ahLst/>
                <a:cxnLst/>
                <a:rect l="l" t="t" r="r" b="b"/>
                <a:pathLst>
                  <a:path w="94614" h="292100">
                    <a:moveTo>
                      <a:pt x="82437" y="99766"/>
                    </a:moveTo>
                    <a:lnTo>
                      <a:pt x="0" y="99766"/>
                    </a:lnTo>
                    <a:lnTo>
                      <a:pt x="0" y="101274"/>
                    </a:lnTo>
                    <a:lnTo>
                      <a:pt x="1822" y="107704"/>
                    </a:lnTo>
                    <a:lnTo>
                      <a:pt x="5832" y="122538"/>
                    </a:lnTo>
                    <a:lnTo>
                      <a:pt x="9841" y="142456"/>
                    </a:lnTo>
                    <a:lnTo>
                      <a:pt x="11664" y="164141"/>
                    </a:lnTo>
                    <a:lnTo>
                      <a:pt x="11664" y="227385"/>
                    </a:lnTo>
                    <a:lnTo>
                      <a:pt x="9841" y="249066"/>
                    </a:lnTo>
                    <a:lnTo>
                      <a:pt x="5832" y="268985"/>
                    </a:lnTo>
                    <a:lnTo>
                      <a:pt x="1822" y="283821"/>
                    </a:lnTo>
                    <a:lnTo>
                      <a:pt x="0" y="290252"/>
                    </a:lnTo>
                    <a:lnTo>
                      <a:pt x="0" y="291760"/>
                    </a:lnTo>
                    <a:lnTo>
                      <a:pt x="94112" y="291760"/>
                    </a:lnTo>
                    <a:lnTo>
                      <a:pt x="94112" y="290252"/>
                    </a:lnTo>
                    <a:lnTo>
                      <a:pt x="92288" y="283821"/>
                    </a:lnTo>
                    <a:lnTo>
                      <a:pt x="88274" y="268985"/>
                    </a:lnTo>
                    <a:lnTo>
                      <a:pt x="84261" y="249066"/>
                    </a:lnTo>
                    <a:lnTo>
                      <a:pt x="82437" y="227385"/>
                    </a:lnTo>
                    <a:lnTo>
                      <a:pt x="82437" y="99766"/>
                    </a:lnTo>
                    <a:close/>
                  </a:path>
                  <a:path w="94614" h="292100">
                    <a:moveTo>
                      <a:pt x="43663" y="0"/>
                    </a:moveTo>
                    <a:lnTo>
                      <a:pt x="27169" y="3247"/>
                    </a:lnTo>
                    <a:lnTo>
                      <a:pt x="13639" y="12142"/>
                    </a:lnTo>
                    <a:lnTo>
                      <a:pt x="4485" y="25413"/>
                    </a:lnTo>
                    <a:lnTo>
                      <a:pt x="1120" y="41789"/>
                    </a:lnTo>
                    <a:lnTo>
                      <a:pt x="4591" y="58165"/>
                    </a:lnTo>
                    <a:lnTo>
                      <a:pt x="13922" y="71436"/>
                    </a:lnTo>
                    <a:lnTo>
                      <a:pt x="27487" y="80331"/>
                    </a:lnTo>
                    <a:lnTo>
                      <a:pt x="43663" y="83578"/>
                    </a:lnTo>
                    <a:lnTo>
                      <a:pt x="59996" y="80331"/>
                    </a:lnTo>
                    <a:lnTo>
                      <a:pt x="73540" y="71436"/>
                    </a:lnTo>
                    <a:lnTo>
                      <a:pt x="82779" y="58165"/>
                    </a:lnTo>
                    <a:lnTo>
                      <a:pt x="86196" y="41789"/>
                    </a:lnTo>
                    <a:lnTo>
                      <a:pt x="82832" y="25413"/>
                    </a:lnTo>
                    <a:lnTo>
                      <a:pt x="73682" y="12142"/>
                    </a:lnTo>
                    <a:lnTo>
                      <a:pt x="60155" y="3247"/>
                    </a:lnTo>
                    <a:lnTo>
                      <a:pt x="43663" y="0"/>
                    </a:lnTo>
                    <a:close/>
                  </a:path>
                </a:pathLst>
              </a:custGeom>
              <a:solidFill>
                <a:srgbClr val="003450"/>
              </a:solidFill>
            </p:spPr>
            <p:txBody>
              <a:bodyPr wrap="square" lIns="0" tIns="0" rIns="0" bIns="0" rtlCol="0"/>
              <a:lstStyle/>
              <a:p>
                <a:endParaRPr/>
              </a:p>
            </p:txBody>
          </p:sp>
          <p:pic>
            <p:nvPicPr>
              <p:cNvPr id="19" name="object 13">
                <a:extLst>
                  <a:ext uri="{FF2B5EF4-FFF2-40B4-BE49-F238E27FC236}">
                    <a16:creationId xmlns:a16="http://schemas.microsoft.com/office/drawing/2014/main" id="{ED36F209-1FA5-0A8C-112F-D06048A4A2AD}"/>
                  </a:ext>
                </a:extLst>
              </p:cNvPr>
              <p:cNvPicPr/>
              <p:nvPr/>
            </p:nvPicPr>
            <p:blipFill>
              <a:blip r:embed="rId6" cstate="print"/>
              <a:stretch>
                <a:fillRect/>
              </a:stretch>
            </p:blipFill>
            <p:spPr>
              <a:xfrm>
                <a:off x="4485504" y="1511558"/>
                <a:ext cx="194632" cy="198779"/>
              </a:xfrm>
              <a:prstGeom prst="rect">
                <a:avLst/>
              </a:prstGeom>
            </p:spPr>
          </p:pic>
          <p:pic>
            <p:nvPicPr>
              <p:cNvPr id="20" name="object 14">
                <a:extLst>
                  <a:ext uri="{FF2B5EF4-FFF2-40B4-BE49-F238E27FC236}">
                    <a16:creationId xmlns:a16="http://schemas.microsoft.com/office/drawing/2014/main" id="{F043F3EA-80E1-FA69-C300-F72A78F3990F}"/>
                  </a:ext>
                </a:extLst>
              </p:cNvPr>
              <p:cNvPicPr/>
              <p:nvPr/>
            </p:nvPicPr>
            <p:blipFill>
              <a:blip r:embed="rId7" cstate="print"/>
              <a:stretch>
                <a:fillRect/>
              </a:stretch>
            </p:blipFill>
            <p:spPr>
              <a:xfrm>
                <a:off x="4704585" y="1509114"/>
                <a:ext cx="164131" cy="196700"/>
              </a:xfrm>
              <a:prstGeom prst="rect">
                <a:avLst/>
              </a:prstGeom>
            </p:spPr>
          </p:pic>
          <p:pic>
            <p:nvPicPr>
              <p:cNvPr id="21" name="object 15">
                <a:extLst>
                  <a:ext uri="{FF2B5EF4-FFF2-40B4-BE49-F238E27FC236}">
                    <a16:creationId xmlns:a16="http://schemas.microsoft.com/office/drawing/2014/main" id="{11A91E5A-0631-03D6-30C1-56058186257D}"/>
                  </a:ext>
                </a:extLst>
              </p:cNvPr>
              <p:cNvPicPr/>
              <p:nvPr/>
            </p:nvPicPr>
            <p:blipFill>
              <a:blip r:embed="rId8" cstate="print"/>
              <a:stretch>
                <a:fillRect/>
              </a:stretch>
            </p:blipFill>
            <p:spPr>
              <a:xfrm>
                <a:off x="4889551" y="1513826"/>
                <a:ext cx="191240" cy="191983"/>
              </a:xfrm>
              <a:prstGeom prst="rect">
                <a:avLst/>
              </a:prstGeom>
            </p:spPr>
          </p:pic>
          <p:sp>
            <p:nvSpPr>
              <p:cNvPr id="22" name="object 16">
                <a:extLst>
                  <a:ext uri="{FF2B5EF4-FFF2-40B4-BE49-F238E27FC236}">
                    <a16:creationId xmlns:a16="http://schemas.microsoft.com/office/drawing/2014/main" id="{854222CC-BA00-35C2-2364-5E66F3799B2C}"/>
                  </a:ext>
                </a:extLst>
              </p:cNvPr>
              <p:cNvSpPr/>
              <p:nvPr/>
            </p:nvSpPr>
            <p:spPr>
              <a:xfrm>
                <a:off x="5106746" y="1414061"/>
                <a:ext cx="259079" cy="296545"/>
              </a:xfrm>
              <a:custGeom>
                <a:avLst/>
                <a:gdLst/>
                <a:ahLst/>
                <a:cxnLst/>
                <a:rect l="l" t="t" r="r" b="b"/>
                <a:pathLst>
                  <a:path w="259079" h="296544">
                    <a:moveTo>
                      <a:pt x="86194" y="41783"/>
                    </a:moveTo>
                    <a:lnTo>
                      <a:pt x="82829" y="25412"/>
                    </a:lnTo>
                    <a:lnTo>
                      <a:pt x="73685" y="12141"/>
                    </a:lnTo>
                    <a:lnTo>
                      <a:pt x="60159" y="3251"/>
                    </a:lnTo>
                    <a:lnTo>
                      <a:pt x="43662" y="0"/>
                    </a:lnTo>
                    <a:lnTo>
                      <a:pt x="27165" y="3251"/>
                    </a:lnTo>
                    <a:lnTo>
                      <a:pt x="13639" y="12141"/>
                    </a:lnTo>
                    <a:lnTo>
                      <a:pt x="4483" y="25412"/>
                    </a:lnTo>
                    <a:lnTo>
                      <a:pt x="1117" y="41783"/>
                    </a:lnTo>
                    <a:lnTo>
                      <a:pt x="4597" y="58166"/>
                    </a:lnTo>
                    <a:lnTo>
                      <a:pt x="13919" y="71437"/>
                    </a:lnTo>
                    <a:lnTo>
                      <a:pt x="27482" y="80327"/>
                    </a:lnTo>
                    <a:lnTo>
                      <a:pt x="43662" y="83578"/>
                    </a:lnTo>
                    <a:lnTo>
                      <a:pt x="59994" y="80327"/>
                    </a:lnTo>
                    <a:lnTo>
                      <a:pt x="73545" y="71437"/>
                    </a:lnTo>
                    <a:lnTo>
                      <a:pt x="82778" y="58166"/>
                    </a:lnTo>
                    <a:lnTo>
                      <a:pt x="86194" y="41783"/>
                    </a:lnTo>
                    <a:close/>
                  </a:path>
                  <a:path w="259079" h="296544">
                    <a:moveTo>
                      <a:pt x="94107" y="290245"/>
                    </a:moveTo>
                    <a:lnTo>
                      <a:pt x="92290" y="283819"/>
                    </a:lnTo>
                    <a:lnTo>
                      <a:pt x="88277" y="268986"/>
                    </a:lnTo>
                    <a:lnTo>
                      <a:pt x="84264" y="249059"/>
                    </a:lnTo>
                    <a:lnTo>
                      <a:pt x="82435" y="227380"/>
                    </a:lnTo>
                    <a:lnTo>
                      <a:pt x="82435" y="99758"/>
                    </a:lnTo>
                    <a:lnTo>
                      <a:pt x="0" y="99758"/>
                    </a:lnTo>
                    <a:lnTo>
                      <a:pt x="0" y="101269"/>
                    </a:lnTo>
                    <a:lnTo>
                      <a:pt x="1816" y="107708"/>
                    </a:lnTo>
                    <a:lnTo>
                      <a:pt x="5829" y="122542"/>
                    </a:lnTo>
                    <a:lnTo>
                      <a:pt x="9842" y="142455"/>
                    </a:lnTo>
                    <a:lnTo>
                      <a:pt x="11658" y="164134"/>
                    </a:lnTo>
                    <a:lnTo>
                      <a:pt x="11658" y="227380"/>
                    </a:lnTo>
                    <a:lnTo>
                      <a:pt x="9842" y="249059"/>
                    </a:lnTo>
                    <a:lnTo>
                      <a:pt x="5829" y="268986"/>
                    </a:lnTo>
                    <a:lnTo>
                      <a:pt x="1816" y="283819"/>
                    </a:lnTo>
                    <a:lnTo>
                      <a:pt x="0" y="290245"/>
                    </a:lnTo>
                    <a:lnTo>
                      <a:pt x="0" y="291757"/>
                    </a:lnTo>
                    <a:lnTo>
                      <a:pt x="94107" y="291757"/>
                    </a:lnTo>
                    <a:lnTo>
                      <a:pt x="94107" y="290245"/>
                    </a:lnTo>
                    <a:close/>
                  </a:path>
                  <a:path w="259079" h="296544">
                    <a:moveTo>
                      <a:pt x="258991" y="99758"/>
                    </a:moveTo>
                    <a:lnTo>
                      <a:pt x="208546" y="99758"/>
                    </a:lnTo>
                    <a:lnTo>
                      <a:pt x="208546" y="28232"/>
                    </a:lnTo>
                    <a:lnTo>
                      <a:pt x="188277" y="47409"/>
                    </a:lnTo>
                    <a:lnTo>
                      <a:pt x="165811" y="65557"/>
                    </a:lnTo>
                    <a:lnTo>
                      <a:pt x="140258" y="82918"/>
                    </a:lnTo>
                    <a:lnTo>
                      <a:pt x="110667" y="99758"/>
                    </a:lnTo>
                    <a:lnTo>
                      <a:pt x="110667" y="118592"/>
                    </a:lnTo>
                    <a:lnTo>
                      <a:pt x="138150" y="118592"/>
                    </a:lnTo>
                    <a:lnTo>
                      <a:pt x="138150" y="230022"/>
                    </a:lnTo>
                    <a:lnTo>
                      <a:pt x="142036" y="258800"/>
                    </a:lnTo>
                    <a:lnTo>
                      <a:pt x="153162" y="279527"/>
                    </a:lnTo>
                    <a:lnTo>
                      <a:pt x="170700" y="292061"/>
                    </a:lnTo>
                    <a:lnTo>
                      <a:pt x="193865" y="296278"/>
                    </a:lnTo>
                    <a:lnTo>
                      <a:pt x="218300" y="291769"/>
                    </a:lnTo>
                    <a:lnTo>
                      <a:pt x="236359" y="279946"/>
                    </a:lnTo>
                    <a:lnTo>
                      <a:pt x="248970" y="263398"/>
                    </a:lnTo>
                    <a:lnTo>
                      <a:pt x="257111" y="244703"/>
                    </a:lnTo>
                    <a:lnTo>
                      <a:pt x="248818" y="247713"/>
                    </a:lnTo>
                    <a:lnTo>
                      <a:pt x="240538" y="249961"/>
                    </a:lnTo>
                    <a:lnTo>
                      <a:pt x="233019" y="249961"/>
                    </a:lnTo>
                    <a:lnTo>
                      <a:pt x="223532" y="248551"/>
                    </a:lnTo>
                    <a:lnTo>
                      <a:pt x="215887" y="243992"/>
                    </a:lnTo>
                    <a:lnTo>
                      <a:pt x="210781" y="235839"/>
                    </a:lnTo>
                    <a:lnTo>
                      <a:pt x="208915" y="223621"/>
                    </a:lnTo>
                    <a:lnTo>
                      <a:pt x="208546" y="118592"/>
                    </a:lnTo>
                    <a:lnTo>
                      <a:pt x="258991" y="118592"/>
                    </a:lnTo>
                    <a:lnTo>
                      <a:pt x="258991" y="99758"/>
                    </a:lnTo>
                    <a:close/>
                  </a:path>
                </a:pathLst>
              </a:custGeom>
              <a:solidFill>
                <a:srgbClr val="003450"/>
              </a:solidFill>
            </p:spPr>
            <p:txBody>
              <a:bodyPr wrap="square" lIns="0" tIns="0" rIns="0" bIns="0" rtlCol="0"/>
              <a:lstStyle/>
              <a:p>
                <a:endParaRPr/>
              </a:p>
            </p:txBody>
          </p:sp>
          <p:pic>
            <p:nvPicPr>
              <p:cNvPr id="23" name="object 17">
                <a:extLst>
                  <a:ext uri="{FF2B5EF4-FFF2-40B4-BE49-F238E27FC236}">
                    <a16:creationId xmlns:a16="http://schemas.microsoft.com/office/drawing/2014/main" id="{5C1414DA-4C7F-F6A0-743A-B5ADCE534C38}"/>
                  </a:ext>
                </a:extLst>
              </p:cNvPr>
              <p:cNvPicPr/>
              <p:nvPr/>
            </p:nvPicPr>
            <p:blipFill>
              <a:blip r:embed="rId9" cstate="print"/>
              <a:stretch>
                <a:fillRect/>
              </a:stretch>
            </p:blipFill>
            <p:spPr>
              <a:xfrm>
                <a:off x="5387563" y="1511562"/>
                <a:ext cx="210433" cy="198014"/>
              </a:xfrm>
              <a:prstGeom prst="rect">
                <a:avLst/>
              </a:prstGeom>
            </p:spPr>
          </p:pic>
          <p:pic>
            <p:nvPicPr>
              <p:cNvPr id="24" name="object 18">
                <a:extLst>
                  <a:ext uri="{FF2B5EF4-FFF2-40B4-BE49-F238E27FC236}">
                    <a16:creationId xmlns:a16="http://schemas.microsoft.com/office/drawing/2014/main" id="{ED22DA21-CB28-922E-C813-CE930DE3CE2C}"/>
                  </a:ext>
                </a:extLst>
              </p:cNvPr>
              <p:cNvPicPr/>
              <p:nvPr/>
            </p:nvPicPr>
            <p:blipFill>
              <a:blip r:embed="rId10" cstate="print"/>
              <a:stretch>
                <a:fillRect/>
              </a:stretch>
            </p:blipFill>
            <p:spPr>
              <a:xfrm>
                <a:off x="4264926" y="1513820"/>
                <a:ext cx="222862" cy="191994"/>
              </a:xfrm>
              <a:prstGeom prst="rect">
                <a:avLst/>
              </a:prstGeom>
            </p:spPr>
          </p:pic>
          <p:sp>
            <p:nvSpPr>
              <p:cNvPr id="25" name="object 19">
                <a:extLst>
                  <a:ext uri="{FF2B5EF4-FFF2-40B4-BE49-F238E27FC236}">
                    <a16:creationId xmlns:a16="http://schemas.microsoft.com/office/drawing/2014/main" id="{3109B88D-5B1A-BBA7-0050-A6EE066C8823}"/>
                  </a:ext>
                </a:extLst>
              </p:cNvPr>
              <p:cNvSpPr/>
              <p:nvPr/>
            </p:nvSpPr>
            <p:spPr>
              <a:xfrm>
                <a:off x="3638179" y="1434754"/>
                <a:ext cx="252729" cy="275590"/>
              </a:xfrm>
              <a:custGeom>
                <a:avLst/>
                <a:gdLst/>
                <a:ahLst/>
                <a:cxnLst/>
                <a:rect l="l" t="t" r="r" b="b"/>
                <a:pathLst>
                  <a:path w="252729" h="275589">
                    <a:moveTo>
                      <a:pt x="252693" y="0"/>
                    </a:moveTo>
                    <a:lnTo>
                      <a:pt x="180895" y="0"/>
                    </a:lnTo>
                    <a:lnTo>
                      <a:pt x="180895" y="2261"/>
                    </a:lnTo>
                    <a:lnTo>
                      <a:pt x="184541" y="11886"/>
                    </a:lnTo>
                    <a:lnTo>
                      <a:pt x="192564" y="34074"/>
                    </a:lnTo>
                    <a:lnTo>
                      <a:pt x="200587" y="63884"/>
                    </a:lnTo>
                    <a:lnTo>
                      <a:pt x="204234" y="96374"/>
                    </a:lnTo>
                    <a:lnTo>
                      <a:pt x="204234" y="168288"/>
                    </a:lnTo>
                    <a:lnTo>
                      <a:pt x="200168" y="202301"/>
                    </a:lnTo>
                    <a:lnTo>
                      <a:pt x="188515" y="226117"/>
                    </a:lnTo>
                    <a:lnTo>
                      <a:pt x="170088" y="240122"/>
                    </a:lnTo>
                    <a:lnTo>
                      <a:pt x="145702" y="244704"/>
                    </a:lnTo>
                    <a:lnTo>
                      <a:pt x="121272" y="240134"/>
                    </a:lnTo>
                    <a:lnTo>
                      <a:pt x="102778" y="225928"/>
                    </a:lnTo>
                    <a:lnTo>
                      <a:pt x="91063" y="201347"/>
                    </a:lnTo>
                    <a:lnTo>
                      <a:pt x="86971" y="165649"/>
                    </a:lnTo>
                    <a:lnTo>
                      <a:pt x="86971" y="64385"/>
                    </a:lnTo>
                    <a:lnTo>
                      <a:pt x="88793" y="42700"/>
                    </a:lnTo>
                    <a:lnTo>
                      <a:pt x="92803" y="22780"/>
                    </a:lnTo>
                    <a:lnTo>
                      <a:pt x="98635" y="1507"/>
                    </a:lnTo>
                    <a:lnTo>
                      <a:pt x="98635" y="0"/>
                    </a:lnTo>
                    <a:lnTo>
                      <a:pt x="0" y="0"/>
                    </a:lnTo>
                    <a:lnTo>
                      <a:pt x="0" y="1507"/>
                    </a:lnTo>
                    <a:lnTo>
                      <a:pt x="5837" y="22780"/>
                    </a:lnTo>
                    <a:lnTo>
                      <a:pt x="9850" y="42700"/>
                    </a:lnTo>
                    <a:lnTo>
                      <a:pt x="11675" y="64385"/>
                    </a:lnTo>
                    <a:lnTo>
                      <a:pt x="11675" y="156613"/>
                    </a:lnTo>
                    <a:lnTo>
                      <a:pt x="21922" y="213796"/>
                    </a:lnTo>
                    <a:lnTo>
                      <a:pt x="48476" y="250404"/>
                    </a:lnTo>
                    <a:lnTo>
                      <a:pt x="85052" y="269859"/>
                    </a:lnTo>
                    <a:lnTo>
                      <a:pt x="125367" y="275583"/>
                    </a:lnTo>
                    <a:lnTo>
                      <a:pt x="165756" y="269617"/>
                    </a:lnTo>
                    <a:lnTo>
                      <a:pt x="198819" y="250733"/>
                    </a:lnTo>
                    <a:lnTo>
                      <a:pt x="221153" y="217450"/>
                    </a:lnTo>
                    <a:lnTo>
                      <a:pt x="229354" y="168288"/>
                    </a:lnTo>
                    <a:lnTo>
                      <a:pt x="229354" y="96374"/>
                    </a:lnTo>
                    <a:lnTo>
                      <a:pt x="233001" y="63884"/>
                    </a:lnTo>
                    <a:lnTo>
                      <a:pt x="241024" y="34074"/>
                    </a:lnTo>
                    <a:lnTo>
                      <a:pt x="249047" y="11886"/>
                    </a:lnTo>
                    <a:lnTo>
                      <a:pt x="252693" y="2261"/>
                    </a:lnTo>
                    <a:lnTo>
                      <a:pt x="252693" y="0"/>
                    </a:lnTo>
                    <a:close/>
                  </a:path>
                </a:pathLst>
              </a:custGeom>
              <a:solidFill>
                <a:srgbClr val="003450"/>
              </a:solidFill>
            </p:spPr>
            <p:txBody>
              <a:bodyPr wrap="square" lIns="0" tIns="0" rIns="0" bIns="0" rtlCol="0"/>
              <a:lstStyle/>
              <a:p>
                <a:endParaRPr/>
              </a:p>
            </p:txBody>
          </p:sp>
        </p:grpSp>
        <p:sp>
          <p:nvSpPr>
            <p:cNvPr id="16" name="object 20">
              <a:extLst>
                <a:ext uri="{FF2B5EF4-FFF2-40B4-BE49-F238E27FC236}">
                  <a16:creationId xmlns:a16="http://schemas.microsoft.com/office/drawing/2014/main" id="{A85B4A7A-3102-E632-0662-7B2FA8A3BE3B}"/>
                </a:ext>
              </a:extLst>
            </p:cNvPr>
            <p:cNvSpPr/>
            <p:nvPr/>
          </p:nvSpPr>
          <p:spPr>
            <a:xfrm>
              <a:off x="3535631" y="879555"/>
              <a:ext cx="685800" cy="351155"/>
            </a:xfrm>
            <a:custGeom>
              <a:avLst/>
              <a:gdLst/>
              <a:ahLst/>
              <a:cxnLst/>
              <a:rect l="l" t="t" r="r" b="b"/>
              <a:pathLst>
                <a:path w="685800" h="351155">
                  <a:moveTo>
                    <a:pt x="342734" y="0"/>
                  </a:moveTo>
                  <a:lnTo>
                    <a:pt x="329483" y="14464"/>
                  </a:lnTo>
                  <a:lnTo>
                    <a:pt x="318798" y="30996"/>
                  </a:lnTo>
                  <a:lnTo>
                    <a:pt x="310974" y="49283"/>
                  </a:lnTo>
                  <a:lnTo>
                    <a:pt x="306305" y="69013"/>
                  </a:lnTo>
                  <a:lnTo>
                    <a:pt x="300138" y="65872"/>
                  </a:lnTo>
                  <a:lnTo>
                    <a:pt x="293196" y="64060"/>
                  </a:lnTo>
                  <a:lnTo>
                    <a:pt x="285814" y="64060"/>
                  </a:lnTo>
                  <a:lnTo>
                    <a:pt x="268117" y="67661"/>
                  </a:lnTo>
                  <a:lnTo>
                    <a:pt x="253666" y="77479"/>
                  </a:lnTo>
                  <a:lnTo>
                    <a:pt x="243922" y="92040"/>
                  </a:lnTo>
                  <a:lnTo>
                    <a:pt x="240349" y="109871"/>
                  </a:lnTo>
                  <a:lnTo>
                    <a:pt x="243922" y="127705"/>
                  </a:lnTo>
                  <a:lnTo>
                    <a:pt x="253666" y="142266"/>
                  </a:lnTo>
                  <a:lnTo>
                    <a:pt x="268117" y="152082"/>
                  </a:lnTo>
                  <a:lnTo>
                    <a:pt x="285814" y="155681"/>
                  </a:lnTo>
                  <a:lnTo>
                    <a:pt x="295204" y="154694"/>
                  </a:lnTo>
                  <a:lnTo>
                    <a:pt x="303917" y="151873"/>
                  </a:lnTo>
                  <a:lnTo>
                    <a:pt x="311763" y="147424"/>
                  </a:lnTo>
                  <a:lnTo>
                    <a:pt x="318556" y="141555"/>
                  </a:lnTo>
                  <a:lnTo>
                    <a:pt x="303400" y="173476"/>
                  </a:lnTo>
                  <a:lnTo>
                    <a:pt x="279344" y="198760"/>
                  </a:lnTo>
                  <a:lnTo>
                    <a:pt x="248347" y="215403"/>
                  </a:lnTo>
                  <a:lnTo>
                    <a:pt x="212371" y="221396"/>
                  </a:lnTo>
                  <a:lnTo>
                    <a:pt x="188997" y="218913"/>
                  </a:lnTo>
                  <a:lnTo>
                    <a:pt x="167349" y="211816"/>
                  </a:lnTo>
                  <a:lnTo>
                    <a:pt x="147927" y="200630"/>
                  </a:lnTo>
                  <a:lnTo>
                    <a:pt x="131232" y="185879"/>
                  </a:lnTo>
                  <a:lnTo>
                    <a:pt x="140080" y="187727"/>
                  </a:lnTo>
                  <a:lnTo>
                    <a:pt x="149166" y="187796"/>
                  </a:lnTo>
                  <a:lnTo>
                    <a:pt x="188427" y="154805"/>
                  </a:lnTo>
                  <a:lnTo>
                    <a:pt x="189797" y="137336"/>
                  </a:lnTo>
                  <a:lnTo>
                    <a:pt x="184183" y="120038"/>
                  </a:lnTo>
                  <a:lnTo>
                    <a:pt x="172339" y="106237"/>
                  </a:lnTo>
                  <a:lnTo>
                    <a:pt x="156717" y="98307"/>
                  </a:lnTo>
                  <a:lnTo>
                    <a:pt x="139310" y="96818"/>
                  </a:lnTo>
                  <a:lnTo>
                    <a:pt x="122112" y="102342"/>
                  </a:lnTo>
                  <a:lnTo>
                    <a:pt x="115683" y="105944"/>
                  </a:lnTo>
                  <a:lnTo>
                    <a:pt x="110510" y="110928"/>
                  </a:lnTo>
                  <a:lnTo>
                    <a:pt x="106678" y="116687"/>
                  </a:lnTo>
                  <a:lnTo>
                    <a:pt x="92946" y="101761"/>
                  </a:lnTo>
                  <a:lnTo>
                    <a:pt x="77171" y="89643"/>
                  </a:lnTo>
                  <a:lnTo>
                    <a:pt x="59762" y="80458"/>
                  </a:lnTo>
                  <a:lnTo>
                    <a:pt x="41130" y="74332"/>
                  </a:lnTo>
                  <a:lnTo>
                    <a:pt x="36650" y="93428"/>
                  </a:lnTo>
                  <a:lnTo>
                    <a:pt x="35420" y="113073"/>
                  </a:lnTo>
                  <a:lnTo>
                    <a:pt x="37545" y="132850"/>
                  </a:lnTo>
                  <a:lnTo>
                    <a:pt x="43130" y="152340"/>
                  </a:lnTo>
                  <a:lnTo>
                    <a:pt x="36219" y="152613"/>
                  </a:lnTo>
                  <a:lnTo>
                    <a:pt x="1370" y="185478"/>
                  </a:lnTo>
                  <a:lnTo>
                    <a:pt x="0" y="202946"/>
                  </a:lnTo>
                  <a:lnTo>
                    <a:pt x="5613" y="220244"/>
                  </a:lnTo>
                  <a:lnTo>
                    <a:pt x="17458" y="234051"/>
                  </a:lnTo>
                  <a:lnTo>
                    <a:pt x="33083" y="241984"/>
                  </a:lnTo>
                  <a:lnTo>
                    <a:pt x="50491" y="243474"/>
                  </a:lnTo>
                  <a:lnTo>
                    <a:pt x="67684" y="237950"/>
                  </a:lnTo>
                  <a:lnTo>
                    <a:pt x="73307" y="234210"/>
                  </a:lnTo>
                  <a:lnTo>
                    <a:pt x="78180" y="229782"/>
                  </a:lnTo>
                  <a:lnTo>
                    <a:pt x="82290" y="224770"/>
                  </a:lnTo>
                  <a:lnTo>
                    <a:pt x="85621" y="219281"/>
                  </a:lnTo>
                  <a:lnTo>
                    <a:pt x="94048" y="237818"/>
                  </a:lnTo>
                  <a:lnTo>
                    <a:pt x="100266" y="257452"/>
                  </a:lnTo>
                  <a:lnTo>
                    <a:pt x="104114" y="278029"/>
                  </a:lnTo>
                  <a:lnTo>
                    <a:pt x="105432" y="299394"/>
                  </a:lnTo>
                  <a:lnTo>
                    <a:pt x="105251" y="307367"/>
                  </a:lnTo>
                  <a:lnTo>
                    <a:pt x="104712" y="315248"/>
                  </a:lnTo>
                  <a:lnTo>
                    <a:pt x="103824" y="323028"/>
                  </a:lnTo>
                  <a:lnTo>
                    <a:pt x="102238" y="332597"/>
                  </a:lnTo>
                  <a:lnTo>
                    <a:pt x="103463" y="334387"/>
                  </a:lnTo>
                  <a:lnTo>
                    <a:pt x="147811" y="340236"/>
                  </a:lnTo>
                  <a:lnTo>
                    <a:pt x="193118" y="344703"/>
                  </a:lnTo>
                  <a:lnTo>
                    <a:pt x="240940" y="347994"/>
                  </a:lnTo>
                  <a:lnTo>
                    <a:pt x="290928" y="350026"/>
                  </a:lnTo>
                  <a:lnTo>
                    <a:pt x="342734" y="350722"/>
                  </a:lnTo>
                  <a:lnTo>
                    <a:pt x="394540" y="350026"/>
                  </a:lnTo>
                  <a:lnTo>
                    <a:pt x="444530" y="347994"/>
                  </a:lnTo>
                  <a:lnTo>
                    <a:pt x="492354" y="344703"/>
                  </a:lnTo>
                  <a:lnTo>
                    <a:pt x="537660" y="340236"/>
                  </a:lnTo>
                  <a:lnTo>
                    <a:pt x="582004" y="334387"/>
                  </a:lnTo>
                  <a:lnTo>
                    <a:pt x="583229" y="332597"/>
                  </a:lnTo>
                  <a:lnTo>
                    <a:pt x="581648" y="323028"/>
                  </a:lnTo>
                  <a:lnTo>
                    <a:pt x="580756" y="315248"/>
                  </a:lnTo>
                  <a:lnTo>
                    <a:pt x="580217" y="307367"/>
                  </a:lnTo>
                  <a:lnTo>
                    <a:pt x="580035" y="299394"/>
                  </a:lnTo>
                  <a:lnTo>
                    <a:pt x="581353" y="278029"/>
                  </a:lnTo>
                  <a:lnTo>
                    <a:pt x="585201" y="257452"/>
                  </a:lnTo>
                  <a:lnTo>
                    <a:pt x="591419" y="237818"/>
                  </a:lnTo>
                  <a:lnTo>
                    <a:pt x="599846" y="219281"/>
                  </a:lnTo>
                  <a:lnTo>
                    <a:pt x="603177" y="224770"/>
                  </a:lnTo>
                  <a:lnTo>
                    <a:pt x="607288" y="229782"/>
                  </a:lnTo>
                  <a:lnTo>
                    <a:pt x="612165" y="234210"/>
                  </a:lnTo>
                  <a:lnTo>
                    <a:pt x="617793" y="237950"/>
                  </a:lnTo>
                  <a:lnTo>
                    <a:pt x="634987" y="243474"/>
                  </a:lnTo>
                  <a:lnTo>
                    <a:pt x="652393" y="241984"/>
                  </a:lnTo>
                  <a:lnTo>
                    <a:pt x="668015" y="234051"/>
                  </a:lnTo>
                  <a:lnTo>
                    <a:pt x="679854" y="220244"/>
                  </a:lnTo>
                  <a:lnTo>
                    <a:pt x="685468" y="202946"/>
                  </a:lnTo>
                  <a:lnTo>
                    <a:pt x="684097" y="185478"/>
                  </a:lnTo>
                  <a:lnTo>
                    <a:pt x="656200" y="154435"/>
                  </a:lnTo>
                  <a:lnTo>
                    <a:pt x="642337" y="152340"/>
                  </a:lnTo>
                  <a:lnTo>
                    <a:pt x="647923" y="132850"/>
                  </a:lnTo>
                  <a:lnTo>
                    <a:pt x="650049" y="113073"/>
                  </a:lnTo>
                  <a:lnTo>
                    <a:pt x="648822" y="93428"/>
                  </a:lnTo>
                  <a:lnTo>
                    <a:pt x="644347" y="74332"/>
                  </a:lnTo>
                  <a:lnTo>
                    <a:pt x="625710" y="80458"/>
                  </a:lnTo>
                  <a:lnTo>
                    <a:pt x="608299" y="89643"/>
                  </a:lnTo>
                  <a:lnTo>
                    <a:pt x="592525" y="101761"/>
                  </a:lnTo>
                  <a:lnTo>
                    <a:pt x="578800" y="116687"/>
                  </a:lnTo>
                  <a:lnTo>
                    <a:pt x="574967" y="110928"/>
                  </a:lnTo>
                  <a:lnTo>
                    <a:pt x="569795" y="105944"/>
                  </a:lnTo>
                  <a:lnTo>
                    <a:pt x="563355" y="102342"/>
                  </a:lnTo>
                  <a:lnTo>
                    <a:pt x="546162" y="96818"/>
                  </a:lnTo>
                  <a:lnTo>
                    <a:pt x="528754" y="98307"/>
                  </a:lnTo>
                  <a:lnTo>
                    <a:pt x="513129" y="106237"/>
                  </a:lnTo>
                  <a:lnTo>
                    <a:pt x="501284" y="120038"/>
                  </a:lnTo>
                  <a:lnTo>
                    <a:pt x="495676" y="137336"/>
                  </a:lnTo>
                  <a:lnTo>
                    <a:pt x="497049" y="154805"/>
                  </a:lnTo>
                  <a:lnTo>
                    <a:pt x="504848" y="170442"/>
                  </a:lnTo>
                  <a:lnTo>
                    <a:pt x="518519" y="182245"/>
                  </a:lnTo>
                  <a:lnTo>
                    <a:pt x="527255" y="185998"/>
                  </a:lnTo>
                  <a:lnTo>
                    <a:pt x="536304" y="187796"/>
                  </a:lnTo>
                  <a:lnTo>
                    <a:pt x="545391" y="187727"/>
                  </a:lnTo>
                  <a:lnTo>
                    <a:pt x="554245" y="185879"/>
                  </a:lnTo>
                  <a:lnTo>
                    <a:pt x="537551" y="200630"/>
                  </a:lnTo>
                  <a:lnTo>
                    <a:pt x="518129" y="211816"/>
                  </a:lnTo>
                  <a:lnTo>
                    <a:pt x="496480" y="218913"/>
                  </a:lnTo>
                  <a:lnTo>
                    <a:pt x="473106" y="221396"/>
                  </a:lnTo>
                  <a:lnTo>
                    <a:pt x="437128" y="215403"/>
                  </a:lnTo>
                  <a:lnTo>
                    <a:pt x="406128" y="198760"/>
                  </a:lnTo>
                  <a:lnTo>
                    <a:pt x="382068" y="173476"/>
                  </a:lnTo>
                  <a:lnTo>
                    <a:pt x="366911" y="141555"/>
                  </a:lnTo>
                  <a:lnTo>
                    <a:pt x="373705" y="147424"/>
                  </a:lnTo>
                  <a:lnTo>
                    <a:pt x="381554" y="151873"/>
                  </a:lnTo>
                  <a:lnTo>
                    <a:pt x="390267" y="154694"/>
                  </a:lnTo>
                  <a:lnTo>
                    <a:pt x="399653" y="155681"/>
                  </a:lnTo>
                  <a:lnTo>
                    <a:pt x="417350" y="152082"/>
                  </a:lnTo>
                  <a:lnTo>
                    <a:pt x="431801" y="142266"/>
                  </a:lnTo>
                  <a:lnTo>
                    <a:pt x="441545" y="127705"/>
                  </a:lnTo>
                  <a:lnTo>
                    <a:pt x="445118" y="109871"/>
                  </a:lnTo>
                  <a:lnTo>
                    <a:pt x="441545" y="92040"/>
                  </a:lnTo>
                  <a:lnTo>
                    <a:pt x="431801" y="77479"/>
                  </a:lnTo>
                  <a:lnTo>
                    <a:pt x="417350" y="67661"/>
                  </a:lnTo>
                  <a:lnTo>
                    <a:pt x="399653" y="64060"/>
                  </a:lnTo>
                  <a:lnTo>
                    <a:pt x="392271" y="64060"/>
                  </a:lnTo>
                  <a:lnTo>
                    <a:pt x="385329" y="65872"/>
                  </a:lnTo>
                  <a:lnTo>
                    <a:pt x="379172" y="69013"/>
                  </a:lnTo>
                  <a:lnTo>
                    <a:pt x="374498" y="49283"/>
                  </a:lnTo>
                  <a:lnTo>
                    <a:pt x="366670" y="30996"/>
                  </a:lnTo>
                  <a:lnTo>
                    <a:pt x="355984" y="14464"/>
                  </a:lnTo>
                  <a:lnTo>
                    <a:pt x="342734" y="0"/>
                  </a:lnTo>
                  <a:close/>
                </a:path>
              </a:pathLst>
            </a:custGeom>
            <a:solidFill>
              <a:srgbClr val="D32E3F"/>
            </a:solidFill>
          </p:spPr>
          <p:txBody>
            <a:bodyPr wrap="square" lIns="0" tIns="0" rIns="0" bIns="0" rtlCol="0"/>
            <a:lstStyle/>
            <a:p>
              <a:endParaRPr/>
            </a:p>
          </p:txBody>
        </p:sp>
      </p:grpSp>
    </p:spTree>
    <p:extLst>
      <p:ext uri="{BB962C8B-B14F-4D97-AF65-F5344CB8AC3E}">
        <p14:creationId xmlns:p14="http://schemas.microsoft.com/office/powerpoint/2010/main" val="2100053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1E59E-0854-B375-8502-583365BEF113}"/>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E2C79DCD-5836-9D86-D6FF-8B6F48374866}"/>
              </a:ext>
            </a:extLst>
          </p:cNvPr>
          <p:cNvPicPr/>
          <p:nvPr/>
        </p:nvPicPr>
        <p:blipFill>
          <a:blip r:embed="rId2" cstate="print"/>
          <a:stretch>
            <a:fillRect/>
          </a:stretch>
        </p:blipFill>
        <p:spPr>
          <a:xfrm>
            <a:off x="-2" y="0"/>
            <a:ext cx="976944" cy="11308556"/>
          </a:xfrm>
          <a:prstGeom prst="rect">
            <a:avLst/>
          </a:prstGeom>
        </p:spPr>
      </p:pic>
      <p:sp>
        <p:nvSpPr>
          <p:cNvPr id="5" name="object 5">
            <a:extLst>
              <a:ext uri="{FF2B5EF4-FFF2-40B4-BE49-F238E27FC236}">
                <a16:creationId xmlns:a16="http://schemas.microsoft.com/office/drawing/2014/main" id="{0AD713CD-C898-A030-FDA6-C75E6EFBAB08}"/>
              </a:ext>
            </a:extLst>
          </p:cNvPr>
          <p:cNvSpPr txBox="1">
            <a:spLocks noGrp="1"/>
          </p:cNvSpPr>
          <p:nvPr>
            <p:ph sz="half" idx="2"/>
          </p:nvPr>
        </p:nvSpPr>
        <p:spPr>
          <a:xfrm>
            <a:off x="1974850" y="2296048"/>
            <a:ext cx="16899348" cy="9611862"/>
          </a:xfrm>
          <a:prstGeom prst="rect">
            <a:avLst/>
          </a:prstGeom>
        </p:spPr>
        <p:txBody>
          <a:bodyPr vert="horz" wrap="square" lIns="0" tIns="15240" rIns="0" bIns="0" rtlCol="0" anchor="t">
            <a:spAutoFit/>
          </a:bodyPr>
          <a:lstStyle/>
          <a:p>
            <a:pPr marL="0" indent="0" algn="ctr">
              <a:buNone/>
            </a:pPr>
            <a:r>
              <a:rPr lang="cs-CZ" sz="3600" dirty="0">
                <a:solidFill>
                  <a:srgbClr val="C00000"/>
                </a:solidFill>
              </a:rPr>
              <a:t>§ 35 zákona o pozemních komunikacích</a:t>
            </a:r>
          </a:p>
          <a:p>
            <a:pPr marL="0" indent="0">
              <a:buNone/>
            </a:pPr>
            <a:endParaRPr lang="cs-CZ" sz="3600" dirty="0">
              <a:solidFill>
                <a:srgbClr val="C00000"/>
              </a:solidFill>
            </a:endParaRPr>
          </a:p>
          <a:p>
            <a:pPr marL="0" indent="0" algn="ctr">
              <a:buNone/>
            </a:pPr>
            <a:r>
              <a:rPr lang="cs-CZ" sz="3600" dirty="0">
                <a:solidFill>
                  <a:srgbClr val="C00000"/>
                </a:solidFill>
              </a:rPr>
              <a:t>(3) Vlastník nemovitosti sousedící s průjezdním úsekem silnice nebo s místní komunikací v zastavěném území obce je v nezbytně nutných případech povinen za jednorázovou úhradu strpět zřízení věcného břemene na své nemovitosti spočívajícího v umístění veřejného osvětlení, dopravních značek, světelných signálů, dopravních zařízení a zařízení pro provozní informace a tabulek s označením místních názvů. Rozhodnutí o zřízení věcného břemene a o výši úhrady vydává příslušný silniční správní úřad u dopravních značek, světelných signálů, dopravních zařízení a zařízení pro provozní informace na základě stanovení místní úpravy provozu na pozemních komunikacích nebo zařízení pro provozní informace11a)</a:t>
            </a:r>
          </a:p>
          <a:p>
            <a:pPr marL="12700" marR="5080">
              <a:lnSpc>
                <a:spcPct val="142200"/>
              </a:lnSpc>
              <a:spcBef>
                <a:spcPts val="2650"/>
              </a:spcBef>
            </a:pPr>
            <a:endParaRPr lang="cs-CZ" sz="2800" b="0" dirty="0">
              <a:solidFill>
                <a:srgbClr val="C00000"/>
              </a:solidFill>
              <a:latin typeface="Gill Sans MT" panose="020B0502020104020203" pitchFamily="34" charset="0"/>
              <a:cs typeface="Arial" panose="020B0604020202020204" pitchFamily="34" charset="0"/>
            </a:endParaRPr>
          </a:p>
          <a:p>
            <a:pPr marL="469900" marR="5080" indent="-457200">
              <a:lnSpc>
                <a:spcPct val="142200"/>
              </a:lnSpc>
              <a:spcBef>
                <a:spcPts val="2650"/>
              </a:spcBef>
              <a:buFont typeface="Courier New" panose="02070309020205020404" pitchFamily="49" charset="0"/>
              <a:buChar char="o"/>
            </a:pPr>
            <a:endParaRPr lang="cs-CZ" sz="2800" b="0" dirty="0">
              <a:solidFill>
                <a:srgbClr val="002060"/>
              </a:solidFill>
              <a:latin typeface="Gill Sans MT" panose="020B0502020104020203" pitchFamily="34" charset="0"/>
              <a:cs typeface="Arial" panose="020B0604020202020204" pitchFamily="34" charset="0"/>
            </a:endParaRPr>
          </a:p>
          <a:p>
            <a:pPr marL="12700" marR="5080">
              <a:lnSpc>
                <a:spcPct val="142200"/>
              </a:lnSpc>
              <a:spcBef>
                <a:spcPts val="2650"/>
              </a:spcBef>
            </a:pPr>
            <a:endParaRPr lang="cs-CZ" sz="2800" dirty="0">
              <a:solidFill>
                <a:schemeClr val="tx1"/>
              </a:solidFill>
              <a:latin typeface="Gill Sans MT" panose="020B0502020104020203" pitchFamily="34" charset="0"/>
              <a:cs typeface="Arial" panose="020B0604020202020204" pitchFamily="34" charset="0"/>
            </a:endParaRPr>
          </a:p>
          <a:p>
            <a:pPr marL="12700" marR="5080">
              <a:lnSpc>
                <a:spcPct val="142200"/>
              </a:lnSpc>
              <a:spcBef>
                <a:spcPts val="2650"/>
              </a:spcBef>
            </a:pPr>
            <a:endParaRPr sz="1450" dirty="0">
              <a:latin typeface="Gill Sans MT" panose="020B0502020104020203" pitchFamily="34" charset="0"/>
              <a:cs typeface="Arial" panose="020B0604020202020204" pitchFamily="34" charset="0"/>
            </a:endParaRPr>
          </a:p>
        </p:txBody>
      </p:sp>
      <p:sp>
        <p:nvSpPr>
          <p:cNvPr id="8" name="TextovéPole 7">
            <a:extLst>
              <a:ext uri="{FF2B5EF4-FFF2-40B4-BE49-F238E27FC236}">
                <a16:creationId xmlns:a16="http://schemas.microsoft.com/office/drawing/2014/main" id="{8176747E-9321-621D-E8DB-23AC40344EDB}"/>
              </a:ext>
            </a:extLst>
          </p:cNvPr>
          <p:cNvSpPr txBox="1"/>
          <p:nvPr/>
        </p:nvSpPr>
        <p:spPr>
          <a:xfrm>
            <a:off x="2601915" y="1129031"/>
            <a:ext cx="11545961" cy="3244478"/>
          </a:xfrm>
          <a:prstGeom prst="rect">
            <a:avLst/>
          </a:prstGeom>
          <a:noFill/>
        </p:spPr>
        <p:txBody>
          <a:bodyPr wrap="square">
            <a:spAutoFit/>
          </a:bodyPr>
          <a:lstStyle/>
          <a:p>
            <a:pPr marL="12700" marR="0" lvl="0" indent="0" defTabSz="914400" eaLnBrk="1" fontAlgn="auto" latinLnBrk="0" hangingPunct="1">
              <a:lnSpc>
                <a:spcPct val="100000"/>
              </a:lnSpc>
              <a:spcBef>
                <a:spcPts val="120"/>
              </a:spcBef>
              <a:spcAft>
                <a:spcPts val="0"/>
              </a:spcAft>
              <a:buClrTx/>
              <a:buSzTx/>
              <a:buFontTx/>
              <a:buNone/>
              <a:tabLst/>
              <a:defRPr/>
            </a:pPr>
            <a:r>
              <a:rPr lang="cs-CZ" sz="5400" b="1" dirty="0">
                <a:solidFill>
                  <a:srgbClr val="002060"/>
                </a:solidFill>
              </a:rPr>
              <a:t>Aplikace zákona o vyvlastnění (7)</a:t>
            </a:r>
            <a:br>
              <a:rPr lang="cs-CZ" sz="9600" b="1" dirty="0">
                <a:solidFill>
                  <a:srgbClr val="002060"/>
                </a:solidFill>
              </a:rPr>
            </a:br>
            <a:endParaRPr lang="cs-CZ" sz="9600" b="1" dirty="0">
              <a:solidFill>
                <a:srgbClr val="002060"/>
              </a:solidFill>
            </a:endParaRPr>
          </a:p>
          <a:p>
            <a:pPr marL="12700" marR="0" lvl="0" indent="0" defTabSz="914400" eaLnBrk="1" fontAlgn="auto" latinLnBrk="0" hangingPunct="1">
              <a:lnSpc>
                <a:spcPct val="100000"/>
              </a:lnSpc>
              <a:spcBef>
                <a:spcPts val="120"/>
              </a:spcBef>
              <a:spcAft>
                <a:spcPts val="0"/>
              </a:spcAft>
              <a:buClrTx/>
              <a:buSzTx/>
              <a:buFontTx/>
              <a:buNone/>
              <a:tabLst/>
              <a:defRPr/>
            </a:pPr>
            <a:endParaRPr lang="cs-CZ" sz="5400" b="1" spc="-10" dirty="0">
              <a:solidFill>
                <a:srgbClr val="002060"/>
              </a:solidFill>
              <a:latin typeface="Gill Sans MT" panose="020B0502020104020203" pitchFamily="34" charset="-18"/>
              <a:cs typeface="Arial" panose="020B0604020202020204" pitchFamily="34" charset="0"/>
            </a:endParaRPr>
          </a:p>
        </p:txBody>
      </p:sp>
      <p:grpSp>
        <p:nvGrpSpPr>
          <p:cNvPr id="11" name="Skupina 10">
            <a:extLst>
              <a:ext uri="{FF2B5EF4-FFF2-40B4-BE49-F238E27FC236}">
                <a16:creationId xmlns:a16="http://schemas.microsoft.com/office/drawing/2014/main" id="{19E65D3B-9AE7-89DE-C54F-C0B17FB5947F}"/>
              </a:ext>
            </a:extLst>
          </p:cNvPr>
          <p:cNvGrpSpPr/>
          <p:nvPr/>
        </p:nvGrpSpPr>
        <p:grpSpPr>
          <a:xfrm>
            <a:off x="14700250" y="777875"/>
            <a:ext cx="3912571" cy="1237615"/>
            <a:chOff x="1685853" y="879554"/>
            <a:chExt cx="3912571" cy="1237615"/>
          </a:xfrm>
        </p:grpSpPr>
        <p:pic>
          <p:nvPicPr>
            <p:cNvPr id="12" name="object 4">
              <a:extLst>
                <a:ext uri="{FF2B5EF4-FFF2-40B4-BE49-F238E27FC236}">
                  <a16:creationId xmlns:a16="http://schemas.microsoft.com/office/drawing/2014/main" id="{FB64E113-220C-0F2A-4E57-D81244F0EEF7}"/>
                </a:ext>
              </a:extLst>
            </p:cNvPr>
            <p:cNvPicPr/>
            <p:nvPr/>
          </p:nvPicPr>
          <p:blipFill>
            <a:blip r:embed="rId3" cstate="print"/>
            <a:stretch>
              <a:fillRect/>
            </a:stretch>
          </p:blipFill>
          <p:spPr>
            <a:xfrm>
              <a:off x="1685853" y="879555"/>
              <a:ext cx="1237286" cy="1237323"/>
            </a:xfrm>
            <a:prstGeom prst="rect">
              <a:avLst/>
            </a:prstGeom>
          </p:spPr>
        </p:pic>
        <p:sp>
          <p:nvSpPr>
            <p:cNvPr id="13" name="object 5">
              <a:extLst>
                <a:ext uri="{FF2B5EF4-FFF2-40B4-BE49-F238E27FC236}">
                  <a16:creationId xmlns:a16="http://schemas.microsoft.com/office/drawing/2014/main" id="{23BDCE78-CE8F-7A3A-0CBC-BD837C0E74B6}"/>
                </a:ext>
              </a:extLst>
            </p:cNvPr>
            <p:cNvSpPr/>
            <p:nvPr/>
          </p:nvSpPr>
          <p:spPr>
            <a:xfrm>
              <a:off x="3273858" y="879554"/>
              <a:ext cx="13970" cy="1237615"/>
            </a:xfrm>
            <a:custGeom>
              <a:avLst/>
              <a:gdLst/>
              <a:ahLst/>
              <a:cxnLst/>
              <a:rect l="l" t="t" r="r" b="b"/>
              <a:pathLst>
                <a:path w="13970" h="1237614">
                  <a:moveTo>
                    <a:pt x="13643" y="0"/>
                  </a:moveTo>
                  <a:lnTo>
                    <a:pt x="0" y="0"/>
                  </a:lnTo>
                  <a:lnTo>
                    <a:pt x="0" y="1237323"/>
                  </a:lnTo>
                  <a:lnTo>
                    <a:pt x="13643" y="1237323"/>
                  </a:lnTo>
                  <a:lnTo>
                    <a:pt x="13643" y="0"/>
                  </a:lnTo>
                  <a:close/>
                </a:path>
              </a:pathLst>
            </a:custGeom>
            <a:solidFill>
              <a:srgbClr val="003450"/>
            </a:solidFill>
          </p:spPr>
          <p:txBody>
            <a:bodyPr wrap="square" lIns="0" tIns="0" rIns="0" bIns="0" rtlCol="0"/>
            <a:lstStyle/>
            <a:p>
              <a:endParaRPr/>
            </a:p>
          </p:txBody>
        </p:sp>
        <p:grpSp>
          <p:nvGrpSpPr>
            <p:cNvPr id="14" name="object 6">
              <a:extLst>
                <a:ext uri="{FF2B5EF4-FFF2-40B4-BE49-F238E27FC236}">
                  <a16:creationId xmlns:a16="http://schemas.microsoft.com/office/drawing/2014/main" id="{A01D7C8B-FBA5-35FF-CE2E-E1D67830418C}"/>
                </a:ext>
              </a:extLst>
            </p:cNvPr>
            <p:cNvGrpSpPr/>
            <p:nvPr/>
          </p:nvGrpSpPr>
          <p:grpSpPr>
            <a:xfrm>
              <a:off x="3638180" y="1830016"/>
              <a:ext cx="1457960" cy="287020"/>
              <a:chOff x="3638180" y="1830016"/>
              <a:chExt cx="1457960" cy="287020"/>
            </a:xfrm>
          </p:grpSpPr>
          <p:sp>
            <p:nvSpPr>
              <p:cNvPr id="26" name="object 7">
                <a:extLst>
                  <a:ext uri="{FF2B5EF4-FFF2-40B4-BE49-F238E27FC236}">
                    <a16:creationId xmlns:a16="http://schemas.microsoft.com/office/drawing/2014/main" id="{5BCD7CA8-86EB-F542-D215-0B43E93C72B8}"/>
                  </a:ext>
                </a:extLst>
              </p:cNvPr>
              <p:cNvSpPr/>
              <p:nvPr/>
            </p:nvSpPr>
            <p:spPr>
              <a:xfrm>
                <a:off x="3638180" y="1841314"/>
                <a:ext cx="275590" cy="271145"/>
              </a:xfrm>
              <a:custGeom>
                <a:avLst/>
                <a:gdLst/>
                <a:ahLst/>
                <a:cxnLst/>
                <a:rect l="l" t="t" r="r" b="b"/>
                <a:pathLst>
                  <a:path w="275589" h="271144">
                    <a:moveTo>
                      <a:pt x="98635" y="0"/>
                    </a:moveTo>
                    <a:lnTo>
                      <a:pt x="0" y="0"/>
                    </a:lnTo>
                    <a:lnTo>
                      <a:pt x="106" y="1884"/>
                    </a:lnTo>
                    <a:lnTo>
                      <a:pt x="1824" y="7942"/>
                    </a:lnTo>
                    <a:lnTo>
                      <a:pt x="5837" y="22775"/>
                    </a:lnTo>
                    <a:lnTo>
                      <a:pt x="9850" y="42691"/>
                    </a:lnTo>
                    <a:lnTo>
                      <a:pt x="11675" y="64375"/>
                    </a:lnTo>
                    <a:lnTo>
                      <a:pt x="11675" y="206674"/>
                    </a:lnTo>
                    <a:lnTo>
                      <a:pt x="9850" y="228353"/>
                    </a:lnTo>
                    <a:lnTo>
                      <a:pt x="5837" y="248269"/>
                    </a:lnTo>
                    <a:lnTo>
                      <a:pt x="1824" y="263105"/>
                    </a:lnTo>
                    <a:lnTo>
                      <a:pt x="0" y="269541"/>
                    </a:lnTo>
                    <a:lnTo>
                      <a:pt x="0" y="271049"/>
                    </a:lnTo>
                    <a:lnTo>
                      <a:pt x="98635" y="271049"/>
                    </a:lnTo>
                    <a:lnTo>
                      <a:pt x="98635" y="269541"/>
                    </a:lnTo>
                    <a:lnTo>
                      <a:pt x="96811" y="263105"/>
                    </a:lnTo>
                    <a:lnTo>
                      <a:pt x="92798" y="248269"/>
                    </a:lnTo>
                    <a:lnTo>
                      <a:pt x="88784" y="228353"/>
                    </a:lnTo>
                    <a:lnTo>
                      <a:pt x="86960" y="206674"/>
                    </a:lnTo>
                    <a:lnTo>
                      <a:pt x="86960" y="64375"/>
                    </a:lnTo>
                    <a:lnTo>
                      <a:pt x="88784" y="42691"/>
                    </a:lnTo>
                    <a:lnTo>
                      <a:pt x="92798" y="22775"/>
                    </a:lnTo>
                    <a:lnTo>
                      <a:pt x="96811" y="7942"/>
                    </a:lnTo>
                    <a:lnTo>
                      <a:pt x="98528" y="1884"/>
                    </a:lnTo>
                    <a:lnTo>
                      <a:pt x="98635" y="0"/>
                    </a:lnTo>
                    <a:close/>
                  </a:path>
                  <a:path w="275589" h="271144">
                    <a:moveTo>
                      <a:pt x="267290" y="0"/>
                    </a:moveTo>
                    <a:lnTo>
                      <a:pt x="178067" y="0"/>
                    </a:lnTo>
                    <a:lnTo>
                      <a:pt x="178067" y="2261"/>
                    </a:lnTo>
                    <a:lnTo>
                      <a:pt x="179692" y="9840"/>
                    </a:lnTo>
                    <a:lnTo>
                      <a:pt x="180895" y="26492"/>
                    </a:lnTo>
                    <a:lnTo>
                      <a:pt x="176168" y="48157"/>
                    </a:lnTo>
                    <a:lnTo>
                      <a:pt x="160005" y="70772"/>
                    </a:lnTo>
                    <a:lnTo>
                      <a:pt x="92227" y="133262"/>
                    </a:lnTo>
                    <a:lnTo>
                      <a:pt x="89986" y="135147"/>
                    </a:lnTo>
                    <a:lnTo>
                      <a:pt x="90353" y="135901"/>
                    </a:lnTo>
                    <a:lnTo>
                      <a:pt x="91484" y="137775"/>
                    </a:lnTo>
                    <a:lnTo>
                      <a:pt x="141932" y="215333"/>
                    </a:lnTo>
                    <a:lnTo>
                      <a:pt x="151148" y="233991"/>
                    </a:lnTo>
                    <a:lnTo>
                      <a:pt x="156374" y="251661"/>
                    </a:lnTo>
                    <a:lnTo>
                      <a:pt x="158707" y="265095"/>
                    </a:lnTo>
                    <a:lnTo>
                      <a:pt x="159241" y="271049"/>
                    </a:lnTo>
                    <a:lnTo>
                      <a:pt x="275195" y="271049"/>
                    </a:lnTo>
                    <a:lnTo>
                      <a:pt x="275195" y="269541"/>
                    </a:lnTo>
                    <a:lnTo>
                      <a:pt x="270885" y="263894"/>
                    </a:lnTo>
                    <a:lnTo>
                      <a:pt x="260187" y="251189"/>
                    </a:lnTo>
                    <a:lnTo>
                      <a:pt x="246451" y="234392"/>
                    </a:lnTo>
                    <a:lnTo>
                      <a:pt x="233029" y="216464"/>
                    </a:lnTo>
                    <a:lnTo>
                      <a:pt x="153597" y="102771"/>
                    </a:lnTo>
                    <a:lnTo>
                      <a:pt x="213459" y="47056"/>
                    </a:lnTo>
                    <a:lnTo>
                      <a:pt x="228543" y="33377"/>
                    </a:lnTo>
                    <a:lnTo>
                      <a:pt x="242353" y="21219"/>
                    </a:lnTo>
                    <a:lnTo>
                      <a:pt x="255174" y="10686"/>
                    </a:lnTo>
                    <a:lnTo>
                      <a:pt x="267290" y="1884"/>
                    </a:lnTo>
                    <a:lnTo>
                      <a:pt x="267290" y="0"/>
                    </a:lnTo>
                    <a:close/>
                  </a:path>
                </a:pathLst>
              </a:custGeom>
              <a:solidFill>
                <a:srgbClr val="003450"/>
              </a:solidFill>
            </p:spPr>
            <p:txBody>
              <a:bodyPr wrap="square" lIns="0" tIns="0" rIns="0" bIns="0" rtlCol="0"/>
              <a:lstStyle/>
              <a:p>
                <a:endParaRPr/>
              </a:p>
            </p:txBody>
          </p:sp>
          <p:pic>
            <p:nvPicPr>
              <p:cNvPr id="27" name="object 8">
                <a:extLst>
                  <a:ext uri="{FF2B5EF4-FFF2-40B4-BE49-F238E27FC236}">
                    <a16:creationId xmlns:a16="http://schemas.microsoft.com/office/drawing/2014/main" id="{A6CCD71C-8358-BB47-5768-D1DE4BA6F6A1}"/>
                  </a:ext>
                </a:extLst>
              </p:cNvPr>
              <p:cNvPicPr/>
              <p:nvPr/>
            </p:nvPicPr>
            <p:blipFill>
              <a:blip r:embed="rId4" cstate="print"/>
              <a:stretch>
                <a:fillRect/>
              </a:stretch>
            </p:blipFill>
            <p:spPr>
              <a:xfrm>
                <a:off x="3922763" y="1915663"/>
                <a:ext cx="391471" cy="200464"/>
              </a:xfrm>
              <a:prstGeom prst="rect">
                <a:avLst/>
              </a:prstGeom>
            </p:spPr>
          </p:pic>
          <p:sp>
            <p:nvSpPr>
              <p:cNvPr id="28" name="object 9">
                <a:extLst>
                  <a:ext uri="{FF2B5EF4-FFF2-40B4-BE49-F238E27FC236}">
                    <a16:creationId xmlns:a16="http://schemas.microsoft.com/office/drawing/2014/main" id="{C93D1ABC-273F-F4A5-BDF6-BEEC487D18D2}"/>
                  </a:ext>
                </a:extLst>
              </p:cNvPr>
              <p:cNvSpPr/>
              <p:nvPr/>
            </p:nvSpPr>
            <p:spPr>
              <a:xfrm>
                <a:off x="4329265" y="1830025"/>
                <a:ext cx="766445" cy="287020"/>
              </a:xfrm>
              <a:custGeom>
                <a:avLst/>
                <a:gdLst/>
                <a:ahLst/>
                <a:cxnLst/>
                <a:rect l="l" t="t" r="r" b="b"/>
                <a:pathLst>
                  <a:path w="766445" h="287019">
                    <a:moveTo>
                      <a:pt x="95250" y="280835"/>
                    </a:moveTo>
                    <a:lnTo>
                      <a:pt x="89408" y="259562"/>
                    </a:lnTo>
                    <a:lnTo>
                      <a:pt x="85394" y="239649"/>
                    </a:lnTo>
                    <a:lnTo>
                      <a:pt x="83578" y="217970"/>
                    </a:lnTo>
                    <a:lnTo>
                      <a:pt x="83578" y="0"/>
                    </a:lnTo>
                    <a:lnTo>
                      <a:pt x="11671" y="7531"/>
                    </a:lnTo>
                    <a:lnTo>
                      <a:pt x="0" y="9029"/>
                    </a:lnTo>
                    <a:lnTo>
                      <a:pt x="6591" y="31064"/>
                    </a:lnTo>
                    <a:lnTo>
                      <a:pt x="10858" y="50457"/>
                    </a:lnTo>
                    <a:lnTo>
                      <a:pt x="12801" y="71894"/>
                    </a:lnTo>
                    <a:lnTo>
                      <a:pt x="12801" y="217970"/>
                    </a:lnTo>
                    <a:lnTo>
                      <a:pt x="10972" y="239649"/>
                    </a:lnTo>
                    <a:lnTo>
                      <a:pt x="6972" y="259562"/>
                    </a:lnTo>
                    <a:lnTo>
                      <a:pt x="1130" y="280835"/>
                    </a:lnTo>
                    <a:lnTo>
                      <a:pt x="1130" y="282346"/>
                    </a:lnTo>
                    <a:lnTo>
                      <a:pt x="95250" y="282346"/>
                    </a:lnTo>
                    <a:lnTo>
                      <a:pt x="95250" y="280835"/>
                    </a:lnTo>
                    <a:close/>
                  </a:path>
                  <a:path w="766445" h="287019">
                    <a:moveTo>
                      <a:pt x="325628" y="185966"/>
                    </a:moveTo>
                    <a:lnTo>
                      <a:pt x="316953" y="141617"/>
                    </a:lnTo>
                    <a:lnTo>
                      <a:pt x="293763" y="111201"/>
                    </a:lnTo>
                    <a:lnTo>
                      <a:pt x="246570" y="91744"/>
                    </a:lnTo>
                    <a:lnTo>
                      <a:pt x="246570" y="185966"/>
                    </a:lnTo>
                    <a:lnTo>
                      <a:pt x="245694" y="214744"/>
                    </a:lnTo>
                    <a:lnTo>
                      <a:pt x="242100" y="241731"/>
                    </a:lnTo>
                    <a:lnTo>
                      <a:pt x="234340" y="261721"/>
                    </a:lnTo>
                    <a:lnTo>
                      <a:pt x="220967" y="269544"/>
                    </a:lnTo>
                    <a:lnTo>
                      <a:pt x="207505" y="261721"/>
                    </a:lnTo>
                    <a:lnTo>
                      <a:pt x="199885" y="241731"/>
                    </a:lnTo>
                    <a:lnTo>
                      <a:pt x="196507" y="214744"/>
                    </a:lnTo>
                    <a:lnTo>
                      <a:pt x="195745" y="185966"/>
                    </a:lnTo>
                    <a:lnTo>
                      <a:pt x="196507" y="157759"/>
                    </a:lnTo>
                    <a:lnTo>
                      <a:pt x="199885" y="131660"/>
                    </a:lnTo>
                    <a:lnTo>
                      <a:pt x="207505" y="112483"/>
                    </a:lnTo>
                    <a:lnTo>
                      <a:pt x="220967" y="105029"/>
                    </a:lnTo>
                    <a:lnTo>
                      <a:pt x="234340" y="112433"/>
                    </a:lnTo>
                    <a:lnTo>
                      <a:pt x="242100" y="131521"/>
                    </a:lnTo>
                    <a:lnTo>
                      <a:pt x="245694" y="157607"/>
                    </a:lnTo>
                    <a:lnTo>
                      <a:pt x="246570" y="185966"/>
                    </a:lnTo>
                    <a:lnTo>
                      <a:pt x="246570" y="91744"/>
                    </a:lnTo>
                    <a:lnTo>
                      <a:pt x="181495" y="93637"/>
                    </a:lnTo>
                    <a:lnTo>
                      <a:pt x="125260" y="141452"/>
                    </a:lnTo>
                    <a:lnTo>
                      <a:pt x="116687" y="185966"/>
                    </a:lnTo>
                    <a:lnTo>
                      <a:pt x="125260" y="230962"/>
                    </a:lnTo>
                    <a:lnTo>
                      <a:pt x="148221" y="262394"/>
                    </a:lnTo>
                    <a:lnTo>
                      <a:pt x="181495" y="280835"/>
                    </a:lnTo>
                    <a:lnTo>
                      <a:pt x="220967" y="286854"/>
                    </a:lnTo>
                    <a:lnTo>
                      <a:pt x="260350" y="280835"/>
                    </a:lnTo>
                    <a:lnTo>
                      <a:pt x="280822" y="269544"/>
                    </a:lnTo>
                    <a:lnTo>
                      <a:pt x="293763" y="262394"/>
                    </a:lnTo>
                    <a:lnTo>
                      <a:pt x="316953" y="230962"/>
                    </a:lnTo>
                    <a:lnTo>
                      <a:pt x="325628" y="185966"/>
                    </a:lnTo>
                    <a:close/>
                  </a:path>
                  <a:path w="766445" h="287019">
                    <a:moveTo>
                      <a:pt x="551484" y="90347"/>
                    </a:moveTo>
                    <a:lnTo>
                      <a:pt x="493141" y="90347"/>
                    </a:lnTo>
                    <a:lnTo>
                      <a:pt x="493141" y="91859"/>
                    </a:lnTo>
                    <a:lnTo>
                      <a:pt x="495274" y="97231"/>
                    </a:lnTo>
                    <a:lnTo>
                      <a:pt x="499249" y="109740"/>
                    </a:lnTo>
                    <a:lnTo>
                      <a:pt x="501396" y="126479"/>
                    </a:lnTo>
                    <a:lnTo>
                      <a:pt x="498030" y="144564"/>
                    </a:lnTo>
                    <a:lnTo>
                      <a:pt x="468668" y="215709"/>
                    </a:lnTo>
                    <a:lnTo>
                      <a:pt x="436664" y="144183"/>
                    </a:lnTo>
                    <a:lnTo>
                      <a:pt x="432803" y="126161"/>
                    </a:lnTo>
                    <a:lnTo>
                      <a:pt x="434594" y="109550"/>
                    </a:lnTo>
                    <a:lnTo>
                      <a:pt x="438365" y="97180"/>
                    </a:lnTo>
                    <a:lnTo>
                      <a:pt x="440436" y="91859"/>
                    </a:lnTo>
                    <a:lnTo>
                      <a:pt x="440436" y="90347"/>
                    </a:lnTo>
                    <a:lnTo>
                      <a:pt x="328612" y="90347"/>
                    </a:lnTo>
                    <a:lnTo>
                      <a:pt x="328612" y="91478"/>
                    </a:lnTo>
                    <a:lnTo>
                      <a:pt x="332092" y="97586"/>
                    </a:lnTo>
                    <a:lnTo>
                      <a:pt x="340614" y="111531"/>
                    </a:lnTo>
                    <a:lnTo>
                      <a:pt x="351332" y="130124"/>
                    </a:lnTo>
                    <a:lnTo>
                      <a:pt x="361365" y="150202"/>
                    </a:lnTo>
                    <a:lnTo>
                      <a:pt x="420852" y="282346"/>
                    </a:lnTo>
                    <a:lnTo>
                      <a:pt x="464146" y="282346"/>
                    </a:lnTo>
                    <a:lnTo>
                      <a:pt x="519861" y="150583"/>
                    </a:lnTo>
                    <a:lnTo>
                      <a:pt x="529412" y="130505"/>
                    </a:lnTo>
                    <a:lnTo>
                      <a:pt x="539762" y="111912"/>
                    </a:lnTo>
                    <a:lnTo>
                      <a:pt x="548068" y="97967"/>
                    </a:lnTo>
                    <a:lnTo>
                      <a:pt x="551484" y="91859"/>
                    </a:lnTo>
                    <a:lnTo>
                      <a:pt x="551484" y="90347"/>
                    </a:lnTo>
                    <a:close/>
                  </a:path>
                  <a:path w="766445" h="287019">
                    <a:moveTo>
                      <a:pt x="766419" y="246583"/>
                    </a:moveTo>
                    <a:lnTo>
                      <a:pt x="765289" y="245452"/>
                    </a:lnTo>
                    <a:lnTo>
                      <a:pt x="753325" y="249072"/>
                    </a:lnTo>
                    <a:lnTo>
                      <a:pt x="751446" y="248094"/>
                    </a:lnTo>
                    <a:lnTo>
                      <a:pt x="746099" y="245313"/>
                    </a:lnTo>
                    <a:lnTo>
                      <a:pt x="742530" y="235127"/>
                    </a:lnTo>
                    <a:lnTo>
                      <a:pt x="741578" y="219468"/>
                    </a:lnTo>
                    <a:lnTo>
                      <a:pt x="741578" y="181076"/>
                    </a:lnTo>
                    <a:lnTo>
                      <a:pt x="741578" y="169786"/>
                    </a:lnTo>
                    <a:lnTo>
                      <a:pt x="741578" y="154724"/>
                    </a:lnTo>
                    <a:lnTo>
                      <a:pt x="737819" y="128905"/>
                    </a:lnTo>
                    <a:lnTo>
                      <a:pt x="725335" y="107721"/>
                    </a:lnTo>
                    <a:lnTo>
                      <a:pt x="724052" y="106908"/>
                    </a:lnTo>
                    <a:lnTo>
                      <a:pt x="702348" y="93370"/>
                    </a:lnTo>
                    <a:lnTo>
                      <a:pt x="671931" y="88823"/>
                    </a:lnTo>
                    <a:lnTo>
                      <a:pt x="671931" y="243192"/>
                    </a:lnTo>
                    <a:lnTo>
                      <a:pt x="667410" y="246583"/>
                    </a:lnTo>
                    <a:lnTo>
                      <a:pt x="662901" y="248094"/>
                    </a:lnTo>
                    <a:lnTo>
                      <a:pt x="657618" y="248094"/>
                    </a:lnTo>
                    <a:lnTo>
                      <a:pt x="645426" y="245364"/>
                    </a:lnTo>
                    <a:lnTo>
                      <a:pt x="636587" y="237871"/>
                    </a:lnTo>
                    <a:lnTo>
                      <a:pt x="631202" y="226644"/>
                    </a:lnTo>
                    <a:lnTo>
                      <a:pt x="629386" y="212699"/>
                    </a:lnTo>
                    <a:lnTo>
                      <a:pt x="631024" y="200139"/>
                    </a:lnTo>
                    <a:lnTo>
                      <a:pt x="636257" y="190106"/>
                    </a:lnTo>
                    <a:lnTo>
                      <a:pt x="645591" y="183476"/>
                    </a:lnTo>
                    <a:lnTo>
                      <a:pt x="659511" y="181076"/>
                    </a:lnTo>
                    <a:lnTo>
                      <a:pt x="663270" y="181076"/>
                    </a:lnTo>
                    <a:lnTo>
                      <a:pt x="667029" y="181457"/>
                    </a:lnTo>
                    <a:lnTo>
                      <a:pt x="670801" y="182587"/>
                    </a:lnTo>
                    <a:lnTo>
                      <a:pt x="670826" y="235127"/>
                    </a:lnTo>
                    <a:lnTo>
                      <a:pt x="671182" y="239052"/>
                    </a:lnTo>
                    <a:lnTo>
                      <a:pt x="671931" y="243192"/>
                    </a:lnTo>
                    <a:lnTo>
                      <a:pt x="671931" y="88823"/>
                    </a:lnTo>
                    <a:lnTo>
                      <a:pt x="667029" y="88087"/>
                    </a:lnTo>
                    <a:lnTo>
                      <a:pt x="648881" y="88874"/>
                    </a:lnTo>
                    <a:lnTo>
                      <a:pt x="626287" y="91249"/>
                    </a:lnTo>
                    <a:lnTo>
                      <a:pt x="600443" y="95237"/>
                    </a:lnTo>
                    <a:lnTo>
                      <a:pt x="572541" y="100888"/>
                    </a:lnTo>
                    <a:lnTo>
                      <a:pt x="572541" y="160375"/>
                    </a:lnTo>
                    <a:lnTo>
                      <a:pt x="574433" y="160375"/>
                    </a:lnTo>
                    <a:lnTo>
                      <a:pt x="585228" y="152019"/>
                    </a:lnTo>
                    <a:lnTo>
                      <a:pt x="610565" y="133642"/>
                    </a:lnTo>
                    <a:lnTo>
                      <a:pt x="639864" y="115265"/>
                    </a:lnTo>
                    <a:lnTo>
                      <a:pt x="662520" y="106908"/>
                    </a:lnTo>
                    <a:lnTo>
                      <a:pt x="667308" y="109893"/>
                    </a:lnTo>
                    <a:lnTo>
                      <a:pt x="669772" y="118389"/>
                    </a:lnTo>
                    <a:lnTo>
                      <a:pt x="670674" y="131686"/>
                    </a:lnTo>
                    <a:lnTo>
                      <a:pt x="670801" y="169786"/>
                    </a:lnTo>
                    <a:lnTo>
                      <a:pt x="659384" y="165950"/>
                    </a:lnTo>
                    <a:lnTo>
                      <a:pt x="647738" y="163385"/>
                    </a:lnTo>
                    <a:lnTo>
                      <a:pt x="636816" y="161950"/>
                    </a:lnTo>
                    <a:lnTo>
                      <a:pt x="627507" y="161505"/>
                    </a:lnTo>
                    <a:lnTo>
                      <a:pt x="600456" y="165874"/>
                    </a:lnTo>
                    <a:lnTo>
                      <a:pt x="577634" y="178346"/>
                    </a:lnTo>
                    <a:lnTo>
                      <a:pt x="561860" y="198031"/>
                    </a:lnTo>
                    <a:lnTo>
                      <a:pt x="555980" y="223989"/>
                    </a:lnTo>
                    <a:lnTo>
                      <a:pt x="559790" y="246087"/>
                    </a:lnTo>
                    <a:lnTo>
                      <a:pt x="571220" y="266065"/>
                    </a:lnTo>
                    <a:lnTo>
                      <a:pt x="590283" y="280530"/>
                    </a:lnTo>
                    <a:lnTo>
                      <a:pt x="616966" y="286105"/>
                    </a:lnTo>
                    <a:lnTo>
                      <a:pt x="637819" y="283057"/>
                    </a:lnTo>
                    <a:lnTo>
                      <a:pt x="654189" y="275234"/>
                    </a:lnTo>
                    <a:lnTo>
                      <a:pt x="666254" y="264668"/>
                    </a:lnTo>
                    <a:lnTo>
                      <a:pt x="674192" y="253352"/>
                    </a:lnTo>
                    <a:lnTo>
                      <a:pt x="680783" y="267360"/>
                    </a:lnTo>
                    <a:lnTo>
                      <a:pt x="690803" y="277634"/>
                    </a:lnTo>
                    <a:lnTo>
                      <a:pt x="703999" y="283959"/>
                    </a:lnTo>
                    <a:lnTo>
                      <a:pt x="720128" y="286105"/>
                    </a:lnTo>
                    <a:lnTo>
                      <a:pt x="739216" y="283006"/>
                    </a:lnTo>
                    <a:lnTo>
                      <a:pt x="753440" y="274535"/>
                    </a:lnTo>
                    <a:lnTo>
                      <a:pt x="762571" y="261962"/>
                    </a:lnTo>
                    <a:lnTo>
                      <a:pt x="764730" y="253352"/>
                    </a:lnTo>
                    <a:lnTo>
                      <a:pt x="765797" y="249072"/>
                    </a:lnTo>
                    <a:lnTo>
                      <a:pt x="766419" y="246583"/>
                    </a:lnTo>
                    <a:close/>
                  </a:path>
                </a:pathLst>
              </a:custGeom>
              <a:solidFill>
                <a:srgbClr val="003450"/>
              </a:solidFill>
            </p:spPr>
            <p:txBody>
              <a:bodyPr wrap="square" lIns="0" tIns="0" rIns="0" bIns="0" rtlCol="0"/>
              <a:lstStyle/>
              <a:p>
                <a:endParaRPr/>
              </a:p>
            </p:txBody>
          </p:sp>
        </p:grpSp>
        <p:grpSp>
          <p:nvGrpSpPr>
            <p:cNvPr id="15" name="object 10">
              <a:extLst>
                <a:ext uri="{FF2B5EF4-FFF2-40B4-BE49-F238E27FC236}">
                  <a16:creationId xmlns:a16="http://schemas.microsoft.com/office/drawing/2014/main" id="{05DEEB62-DDB9-3708-4860-1CED9FE2E879}"/>
                </a:ext>
              </a:extLst>
            </p:cNvPr>
            <p:cNvGrpSpPr/>
            <p:nvPr/>
          </p:nvGrpSpPr>
          <p:grpSpPr>
            <a:xfrm>
              <a:off x="3638179" y="1414054"/>
              <a:ext cx="1960245" cy="296545"/>
              <a:chOff x="3638179" y="1414054"/>
              <a:chExt cx="1960245" cy="296545"/>
            </a:xfrm>
          </p:grpSpPr>
          <p:pic>
            <p:nvPicPr>
              <p:cNvPr id="17" name="object 11">
                <a:extLst>
                  <a:ext uri="{FF2B5EF4-FFF2-40B4-BE49-F238E27FC236}">
                    <a16:creationId xmlns:a16="http://schemas.microsoft.com/office/drawing/2014/main" id="{08559451-6EDE-6A06-8875-1F56AE922BC4}"/>
                  </a:ext>
                </a:extLst>
              </p:cNvPr>
              <p:cNvPicPr/>
              <p:nvPr/>
            </p:nvPicPr>
            <p:blipFill>
              <a:blip r:embed="rId5" cstate="print"/>
              <a:stretch>
                <a:fillRect/>
              </a:stretch>
            </p:blipFill>
            <p:spPr>
              <a:xfrm>
                <a:off x="3902767" y="1511559"/>
                <a:ext cx="216841" cy="194255"/>
              </a:xfrm>
              <a:prstGeom prst="rect">
                <a:avLst/>
              </a:prstGeom>
            </p:spPr>
          </p:pic>
          <p:sp>
            <p:nvSpPr>
              <p:cNvPr id="18" name="object 12">
                <a:extLst>
                  <a:ext uri="{FF2B5EF4-FFF2-40B4-BE49-F238E27FC236}">
                    <a16:creationId xmlns:a16="http://schemas.microsoft.com/office/drawing/2014/main" id="{22E1D43C-D34F-F1F2-D3E6-07D56622E9C8}"/>
                  </a:ext>
                </a:extLst>
              </p:cNvPr>
              <p:cNvSpPr/>
              <p:nvPr/>
            </p:nvSpPr>
            <p:spPr>
              <a:xfrm>
                <a:off x="4154639" y="1414054"/>
                <a:ext cx="94615" cy="292100"/>
              </a:xfrm>
              <a:custGeom>
                <a:avLst/>
                <a:gdLst/>
                <a:ahLst/>
                <a:cxnLst/>
                <a:rect l="l" t="t" r="r" b="b"/>
                <a:pathLst>
                  <a:path w="94614" h="292100">
                    <a:moveTo>
                      <a:pt x="82437" y="99766"/>
                    </a:moveTo>
                    <a:lnTo>
                      <a:pt x="0" y="99766"/>
                    </a:lnTo>
                    <a:lnTo>
                      <a:pt x="0" y="101274"/>
                    </a:lnTo>
                    <a:lnTo>
                      <a:pt x="1822" y="107704"/>
                    </a:lnTo>
                    <a:lnTo>
                      <a:pt x="5832" y="122538"/>
                    </a:lnTo>
                    <a:lnTo>
                      <a:pt x="9841" y="142456"/>
                    </a:lnTo>
                    <a:lnTo>
                      <a:pt x="11664" y="164141"/>
                    </a:lnTo>
                    <a:lnTo>
                      <a:pt x="11664" y="227385"/>
                    </a:lnTo>
                    <a:lnTo>
                      <a:pt x="9841" y="249066"/>
                    </a:lnTo>
                    <a:lnTo>
                      <a:pt x="5832" y="268985"/>
                    </a:lnTo>
                    <a:lnTo>
                      <a:pt x="1822" y="283821"/>
                    </a:lnTo>
                    <a:lnTo>
                      <a:pt x="0" y="290252"/>
                    </a:lnTo>
                    <a:lnTo>
                      <a:pt x="0" y="291760"/>
                    </a:lnTo>
                    <a:lnTo>
                      <a:pt x="94112" y="291760"/>
                    </a:lnTo>
                    <a:lnTo>
                      <a:pt x="94112" y="290252"/>
                    </a:lnTo>
                    <a:lnTo>
                      <a:pt x="92288" y="283821"/>
                    </a:lnTo>
                    <a:lnTo>
                      <a:pt x="88274" y="268985"/>
                    </a:lnTo>
                    <a:lnTo>
                      <a:pt x="84261" y="249066"/>
                    </a:lnTo>
                    <a:lnTo>
                      <a:pt x="82437" y="227385"/>
                    </a:lnTo>
                    <a:lnTo>
                      <a:pt x="82437" y="99766"/>
                    </a:lnTo>
                    <a:close/>
                  </a:path>
                  <a:path w="94614" h="292100">
                    <a:moveTo>
                      <a:pt x="43663" y="0"/>
                    </a:moveTo>
                    <a:lnTo>
                      <a:pt x="27169" y="3247"/>
                    </a:lnTo>
                    <a:lnTo>
                      <a:pt x="13639" y="12142"/>
                    </a:lnTo>
                    <a:lnTo>
                      <a:pt x="4485" y="25413"/>
                    </a:lnTo>
                    <a:lnTo>
                      <a:pt x="1120" y="41789"/>
                    </a:lnTo>
                    <a:lnTo>
                      <a:pt x="4591" y="58165"/>
                    </a:lnTo>
                    <a:lnTo>
                      <a:pt x="13922" y="71436"/>
                    </a:lnTo>
                    <a:lnTo>
                      <a:pt x="27487" y="80331"/>
                    </a:lnTo>
                    <a:lnTo>
                      <a:pt x="43663" y="83578"/>
                    </a:lnTo>
                    <a:lnTo>
                      <a:pt x="59996" y="80331"/>
                    </a:lnTo>
                    <a:lnTo>
                      <a:pt x="73540" y="71436"/>
                    </a:lnTo>
                    <a:lnTo>
                      <a:pt x="82779" y="58165"/>
                    </a:lnTo>
                    <a:lnTo>
                      <a:pt x="86196" y="41789"/>
                    </a:lnTo>
                    <a:lnTo>
                      <a:pt x="82832" y="25413"/>
                    </a:lnTo>
                    <a:lnTo>
                      <a:pt x="73682" y="12142"/>
                    </a:lnTo>
                    <a:lnTo>
                      <a:pt x="60155" y="3247"/>
                    </a:lnTo>
                    <a:lnTo>
                      <a:pt x="43663" y="0"/>
                    </a:lnTo>
                    <a:close/>
                  </a:path>
                </a:pathLst>
              </a:custGeom>
              <a:solidFill>
                <a:srgbClr val="003450"/>
              </a:solidFill>
            </p:spPr>
            <p:txBody>
              <a:bodyPr wrap="square" lIns="0" tIns="0" rIns="0" bIns="0" rtlCol="0"/>
              <a:lstStyle/>
              <a:p>
                <a:endParaRPr/>
              </a:p>
            </p:txBody>
          </p:sp>
          <p:pic>
            <p:nvPicPr>
              <p:cNvPr id="19" name="object 13">
                <a:extLst>
                  <a:ext uri="{FF2B5EF4-FFF2-40B4-BE49-F238E27FC236}">
                    <a16:creationId xmlns:a16="http://schemas.microsoft.com/office/drawing/2014/main" id="{45535403-1EDC-FEDF-39C1-70261AC1D3BA}"/>
                  </a:ext>
                </a:extLst>
              </p:cNvPr>
              <p:cNvPicPr/>
              <p:nvPr/>
            </p:nvPicPr>
            <p:blipFill>
              <a:blip r:embed="rId6" cstate="print"/>
              <a:stretch>
                <a:fillRect/>
              </a:stretch>
            </p:blipFill>
            <p:spPr>
              <a:xfrm>
                <a:off x="4485504" y="1511558"/>
                <a:ext cx="194632" cy="198779"/>
              </a:xfrm>
              <a:prstGeom prst="rect">
                <a:avLst/>
              </a:prstGeom>
            </p:spPr>
          </p:pic>
          <p:pic>
            <p:nvPicPr>
              <p:cNvPr id="20" name="object 14">
                <a:extLst>
                  <a:ext uri="{FF2B5EF4-FFF2-40B4-BE49-F238E27FC236}">
                    <a16:creationId xmlns:a16="http://schemas.microsoft.com/office/drawing/2014/main" id="{DCC8A124-3CC8-295C-B8D9-7F91E616C287}"/>
                  </a:ext>
                </a:extLst>
              </p:cNvPr>
              <p:cNvPicPr/>
              <p:nvPr/>
            </p:nvPicPr>
            <p:blipFill>
              <a:blip r:embed="rId7" cstate="print"/>
              <a:stretch>
                <a:fillRect/>
              </a:stretch>
            </p:blipFill>
            <p:spPr>
              <a:xfrm>
                <a:off x="4704585" y="1509114"/>
                <a:ext cx="164131" cy="196700"/>
              </a:xfrm>
              <a:prstGeom prst="rect">
                <a:avLst/>
              </a:prstGeom>
            </p:spPr>
          </p:pic>
          <p:pic>
            <p:nvPicPr>
              <p:cNvPr id="21" name="object 15">
                <a:extLst>
                  <a:ext uri="{FF2B5EF4-FFF2-40B4-BE49-F238E27FC236}">
                    <a16:creationId xmlns:a16="http://schemas.microsoft.com/office/drawing/2014/main" id="{1F9142AC-2A41-ABD7-D2FD-75CA0F48FBA7}"/>
                  </a:ext>
                </a:extLst>
              </p:cNvPr>
              <p:cNvPicPr/>
              <p:nvPr/>
            </p:nvPicPr>
            <p:blipFill>
              <a:blip r:embed="rId8" cstate="print"/>
              <a:stretch>
                <a:fillRect/>
              </a:stretch>
            </p:blipFill>
            <p:spPr>
              <a:xfrm>
                <a:off x="4889551" y="1513826"/>
                <a:ext cx="191240" cy="191983"/>
              </a:xfrm>
              <a:prstGeom prst="rect">
                <a:avLst/>
              </a:prstGeom>
            </p:spPr>
          </p:pic>
          <p:sp>
            <p:nvSpPr>
              <p:cNvPr id="22" name="object 16">
                <a:extLst>
                  <a:ext uri="{FF2B5EF4-FFF2-40B4-BE49-F238E27FC236}">
                    <a16:creationId xmlns:a16="http://schemas.microsoft.com/office/drawing/2014/main" id="{65C905F2-607E-F72D-EBEC-87945159A4D6}"/>
                  </a:ext>
                </a:extLst>
              </p:cNvPr>
              <p:cNvSpPr/>
              <p:nvPr/>
            </p:nvSpPr>
            <p:spPr>
              <a:xfrm>
                <a:off x="5106746" y="1414061"/>
                <a:ext cx="259079" cy="296545"/>
              </a:xfrm>
              <a:custGeom>
                <a:avLst/>
                <a:gdLst/>
                <a:ahLst/>
                <a:cxnLst/>
                <a:rect l="l" t="t" r="r" b="b"/>
                <a:pathLst>
                  <a:path w="259079" h="296544">
                    <a:moveTo>
                      <a:pt x="86194" y="41783"/>
                    </a:moveTo>
                    <a:lnTo>
                      <a:pt x="82829" y="25412"/>
                    </a:lnTo>
                    <a:lnTo>
                      <a:pt x="73685" y="12141"/>
                    </a:lnTo>
                    <a:lnTo>
                      <a:pt x="60159" y="3251"/>
                    </a:lnTo>
                    <a:lnTo>
                      <a:pt x="43662" y="0"/>
                    </a:lnTo>
                    <a:lnTo>
                      <a:pt x="27165" y="3251"/>
                    </a:lnTo>
                    <a:lnTo>
                      <a:pt x="13639" y="12141"/>
                    </a:lnTo>
                    <a:lnTo>
                      <a:pt x="4483" y="25412"/>
                    </a:lnTo>
                    <a:lnTo>
                      <a:pt x="1117" y="41783"/>
                    </a:lnTo>
                    <a:lnTo>
                      <a:pt x="4597" y="58166"/>
                    </a:lnTo>
                    <a:lnTo>
                      <a:pt x="13919" y="71437"/>
                    </a:lnTo>
                    <a:lnTo>
                      <a:pt x="27482" y="80327"/>
                    </a:lnTo>
                    <a:lnTo>
                      <a:pt x="43662" y="83578"/>
                    </a:lnTo>
                    <a:lnTo>
                      <a:pt x="59994" y="80327"/>
                    </a:lnTo>
                    <a:lnTo>
                      <a:pt x="73545" y="71437"/>
                    </a:lnTo>
                    <a:lnTo>
                      <a:pt x="82778" y="58166"/>
                    </a:lnTo>
                    <a:lnTo>
                      <a:pt x="86194" y="41783"/>
                    </a:lnTo>
                    <a:close/>
                  </a:path>
                  <a:path w="259079" h="296544">
                    <a:moveTo>
                      <a:pt x="94107" y="290245"/>
                    </a:moveTo>
                    <a:lnTo>
                      <a:pt x="92290" y="283819"/>
                    </a:lnTo>
                    <a:lnTo>
                      <a:pt x="88277" y="268986"/>
                    </a:lnTo>
                    <a:lnTo>
                      <a:pt x="84264" y="249059"/>
                    </a:lnTo>
                    <a:lnTo>
                      <a:pt x="82435" y="227380"/>
                    </a:lnTo>
                    <a:lnTo>
                      <a:pt x="82435" y="99758"/>
                    </a:lnTo>
                    <a:lnTo>
                      <a:pt x="0" y="99758"/>
                    </a:lnTo>
                    <a:lnTo>
                      <a:pt x="0" y="101269"/>
                    </a:lnTo>
                    <a:lnTo>
                      <a:pt x="1816" y="107708"/>
                    </a:lnTo>
                    <a:lnTo>
                      <a:pt x="5829" y="122542"/>
                    </a:lnTo>
                    <a:lnTo>
                      <a:pt x="9842" y="142455"/>
                    </a:lnTo>
                    <a:lnTo>
                      <a:pt x="11658" y="164134"/>
                    </a:lnTo>
                    <a:lnTo>
                      <a:pt x="11658" y="227380"/>
                    </a:lnTo>
                    <a:lnTo>
                      <a:pt x="9842" y="249059"/>
                    </a:lnTo>
                    <a:lnTo>
                      <a:pt x="5829" y="268986"/>
                    </a:lnTo>
                    <a:lnTo>
                      <a:pt x="1816" y="283819"/>
                    </a:lnTo>
                    <a:lnTo>
                      <a:pt x="0" y="290245"/>
                    </a:lnTo>
                    <a:lnTo>
                      <a:pt x="0" y="291757"/>
                    </a:lnTo>
                    <a:lnTo>
                      <a:pt x="94107" y="291757"/>
                    </a:lnTo>
                    <a:lnTo>
                      <a:pt x="94107" y="290245"/>
                    </a:lnTo>
                    <a:close/>
                  </a:path>
                  <a:path w="259079" h="296544">
                    <a:moveTo>
                      <a:pt x="258991" y="99758"/>
                    </a:moveTo>
                    <a:lnTo>
                      <a:pt x="208546" y="99758"/>
                    </a:lnTo>
                    <a:lnTo>
                      <a:pt x="208546" y="28232"/>
                    </a:lnTo>
                    <a:lnTo>
                      <a:pt x="188277" y="47409"/>
                    </a:lnTo>
                    <a:lnTo>
                      <a:pt x="165811" y="65557"/>
                    </a:lnTo>
                    <a:lnTo>
                      <a:pt x="140258" y="82918"/>
                    </a:lnTo>
                    <a:lnTo>
                      <a:pt x="110667" y="99758"/>
                    </a:lnTo>
                    <a:lnTo>
                      <a:pt x="110667" y="118592"/>
                    </a:lnTo>
                    <a:lnTo>
                      <a:pt x="138150" y="118592"/>
                    </a:lnTo>
                    <a:lnTo>
                      <a:pt x="138150" y="230022"/>
                    </a:lnTo>
                    <a:lnTo>
                      <a:pt x="142036" y="258800"/>
                    </a:lnTo>
                    <a:lnTo>
                      <a:pt x="153162" y="279527"/>
                    </a:lnTo>
                    <a:lnTo>
                      <a:pt x="170700" y="292061"/>
                    </a:lnTo>
                    <a:lnTo>
                      <a:pt x="193865" y="296278"/>
                    </a:lnTo>
                    <a:lnTo>
                      <a:pt x="218300" y="291769"/>
                    </a:lnTo>
                    <a:lnTo>
                      <a:pt x="236359" y="279946"/>
                    </a:lnTo>
                    <a:lnTo>
                      <a:pt x="248970" y="263398"/>
                    </a:lnTo>
                    <a:lnTo>
                      <a:pt x="257111" y="244703"/>
                    </a:lnTo>
                    <a:lnTo>
                      <a:pt x="248818" y="247713"/>
                    </a:lnTo>
                    <a:lnTo>
                      <a:pt x="240538" y="249961"/>
                    </a:lnTo>
                    <a:lnTo>
                      <a:pt x="233019" y="249961"/>
                    </a:lnTo>
                    <a:lnTo>
                      <a:pt x="223532" y="248551"/>
                    </a:lnTo>
                    <a:lnTo>
                      <a:pt x="215887" y="243992"/>
                    </a:lnTo>
                    <a:lnTo>
                      <a:pt x="210781" y="235839"/>
                    </a:lnTo>
                    <a:lnTo>
                      <a:pt x="208915" y="223621"/>
                    </a:lnTo>
                    <a:lnTo>
                      <a:pt x="208546" y="118592"/>
                    </a:lnTo>
                    <a:lnTo>
                      <a:pt x="258991" y="118592"/>
                    </a:lnTo>
                    <a:lnTo>
                      <a:pt x="258991" y="99758"/>
                    </a:lnTo>
                    <a:close/>
                  </a:path>
                </a:pathLst>
              </a:custGeom>
              <a:solidFill>
                <a:srgbClr val="003450"/>
              </a:solidFill>
            </p:spPr>
            <p:txBody>
              <a:bodyPr wrap="square" lIns="0" tIns="0" rIns="0" bIns="0" rtlCol="0"/>
              <a:lstStyle/>
              <a:p>
                <a:endParaRPr/>
              </a:p>
            </p:txBody>
          </p:sp>
          <p:pic>
            <p:nvPicPr>
              <p:cNvPr id="23" name="object 17">
                <a:extLst>
                  <a:ext uri="{FF2B5EF4-FFF2-40B4-BE49-F238E27FC236}">
                    <a16:creationId xmlns:a16="http://schemas.microsoft.com/office/drawing/2014/main" id="{CB050D9C-8FE6-0E58-FD3E-AAADE462540E}"/>
                  </a:ext>
                </a:extLst>
              </p:cNvPr>
              <p:cNvPicPr/>
              <p:nvPr/>
            </p:nvPicPr>
            <p:blipFill>
              <a:blip r:embed="rId9" cstate="print"/>
              <a:stretch>
                <a:fillRect/>
              </a:stretch>
            </p:blipFill>
            <p:spPr>
              <a:xfrm>
                <a:off x="5387563" y="1511562"/>
                <a:ext cx="210433" cy="198014"/>
              </a:xfrm>
              <a:prstGeom prst="rect">
                <a:avLst/>
              </a:prstGeom>
            </p:spPr>
          </p:pic>
          <p:pic>
            <p:nvPicPr>
              <p:cNvPr id="24" name="object 18">
                <a:extLst>
                  <a:ext uri="{FF2B5EF4-FFF2-40B4-BE49-F238E27FC236}">
                    <a16:creationId xmlns:a16="http://schemas.microsoft.com/office/drawing/2014/main" id="{65721775-7BAB-A6F4-9169-81E10792E959}"/>
                  </a:ext>
                </a:extLst>
              </p:cNvPr>
              <p:cNvPicPr/>
              <p:nvPr/>
            </p:nvPicPr>
            <p:blipFill>
              <a:blip r:embed="rId10" cstate="print"/>
              <a:stretch>
                <a:fillRect/>
              </a:stretch>
            </p:blipFill>
            <p:spPr>
              <a:xfrm>
                <a:off x="4264926" y="1513820"/>
                <a:ext cx="222862" cy="191994"/>
              </a:xfrm>
              <a:prstGeom prst="rect">
                <a:avLst/>
              </a:prstGeom>
            </p:spPr>
          </p:pic>
          <p:sp>
            <p:nvSpPr>
              <p:cNvPr id="25" name="object 19">
                <a:extLst>
                  <a:ext uri="{FF2B5EF4-FFF2-40B4-BE49-F238E27FC236}">
                    <a16:creationId xmlns:a16="http://schemas.microsoft.com/office/drawing/2014/main" id="{FB6790DB-1FDA-E1ED-F29C-7138288D7A90}"/>
                  </a:ext>
                </a:extLst>
              </p:cNvPr>
              <p:cNvSpPr/>
              <p:nvPr/>
            </p:nvSpPr>
            <p:spPr>
              <a:xfrm>
                <a:off x="3638179" y="1434754"/>
                <a:ext cx="252729" cy="275590"/>
              </a:xfrm>
              <a:custGeom>
                <a:avLst/>
                <a:gdLst/>
                <a:ahLst/>
                <a:cxnLst/>
                <a:rect l="l" t="t" r="r" b="b"/>
                <a:pathLst>
                  <a:path w="252729" h="275589">
                    <a:moveTo>
                      <a:pt x="252693" y="0"/>
                    </a:moveTo>
                    <a:lnTo>
                      <a:pt x="180895" y="0"/>
                    </a:lnTo>
                    <a:lnTo>
                      <a:pt x="180895" y="2261"/>
                    </a:lnTo>
                    <a:lnTo>
                      <a:pt x="184541" y="11886"/>
                    </a:lnTo>
                    <a:lnTo>
                      <a:pt x="192564" y="34074"/>
                    </a:lnTo>
                    <a:lnTo>
                      <a:pt x="200587" y="63884"/>
                    </a:lnTo>
                    <a:lnTo>
                      <a:pt x="204234" y="96374"/>
                    </a:lnTo>
                    <a:lnTo>
                      <a:pt x="204234" y="168288"/>
                    </a:lnTo>
                    <a:lnTo>
                      <a:pt x="200168" y="202301"/>
                    </a:lnTo>
                    <a:lnTo>
                      <a:pt x="188515" y="226117"/>
                    </a:lnTo>
                    <a:lnTo>
                      <a:pt x="170088" y="240122"/>
                    </a:lnTo>
                    <a:lnTo>
                      <a:pt x="145702" y="244704"/>
                    </a:lnTo>
                    <a:lnTo>
                      <a:pt x="121272" y="240134"/>
                    </a:lnTo>
                    <a:lnTo>
                      <a:pt x="102778" y="225928"/>
                    </a:lnTo>
                    <a:lnTo>
                      <a:pt x="91063" y="201347"/>
                    </a:lnTo>
                    <a:lnTo>
                      <a:pt x="86971" y="165649"/>
                    </a:lnTo>
                    <a:lnTo>
                      <a:pt x="86971" y="64385"/>
                    </a:lnTo>
                    <a:lnTo>
                      <a:pt x="88793" y="42700"/>
                    </a:lnTo>
                    <a:lnTo>
                      <a:pt x="92803" y="22780"/>
                    </a:lnTo>
                    <a:lnTo>
                      <a:pt x="98635" y="1507"/>
                    </a:lnTo>
                    <a:lnTo>
                      <a:pt x="98635" y="0"/>
                    </a:lnTo>
                    <a:lnTo>
                      <a:pt x="0" y="0"/>
                    </a:lnTo>
                    <a:lnTo>
                      <a:pt x="0" y="1507"/>
                    </a:lnTo>
                    <a:lnTo>
                      <a:pt x="5837" y="22780"/>
                    </a:lnTo>
                    <a:lnTo>
                      <a:pt x="9850" y="42700"/>
                    </a:lnTo>
                    <a:lnTo>
                      <a:pt x="11675" y="64385"/>
                    </a:lnTo>
                    <a:lnTo>
                      <a:pt x="11675" y="156613"/>
                    </a:lnTo>
                    <a:lnTo>
                      <a:pt x="21922" y="213796"/>
                    </a:lnTo>
                    <a:lnTo>
                      <a:pt x="48476" y="250404"/>
                    </a:lnTo>
                    <a:lnTo>
                      <a:pt x="85052" y="269859"/>
                    </a:lnTo>
                    <a:lnTo>
                      <a:pt x="125367" y="275583"/>
                    </a:lnTo>
                    <a:lnTo>
                      <a:pt x="165756" y="269617"/>
                    </a:lnTo>
                    <a:lnTo>
                      <a:pt x="198819" y="250733"/>
                    </a:lnTo>
                    <a:lnTo>
                      <a:pt x="221153" y="217450"/>
                    </a:lnTo>
                    <a:lnTo>
                      <a:pt x="229354" y="168288"/>
                    </a:lnTo>
                    <a:lnTo>
                      <a:pt x="229354" y="96374"/>
                    </a:lnTo>
                    <a:lnTo>
                      <a:pt x="233001" y="63884"/>
                    </a:lnTo>
                    <a:lnTo>
                      <a:pt x="241024" y="34074"/>
                    </a:lnTo>
                    <a:lnTo>
                      <a:pt x="249047" y="11886"/>
                    </a:lnTo>
                    <a:lnTo>
                      <a:pt x="252693" y="2261"/>
                    </a:lnTo>
                    <a:lnTo>
                      <a:pt x="252693" y="0"/>
                    </a:lnTo>
                    <a:close/>
                  </a:path>
                </a:pathLst>
              </a:custGeom>
              <a:solidFill>
                <a:srgbClr val="003450"/>
              </a:solidFill>
            </p:spPr>
            <p:txBody>
              <a:bodyPr wrap="square" lIns="0" tIns="0" rIns="0" bIns="0" rtlCol="0"/>
              <a:lstStyle/>
              <a:p>
                <a:endParaRPr/>
              </a:p>
            </p:txBody>
          </p:sp>
        </p:grpSp>
        <p:sp>
          <p:nvSpPr>
            <p:cNvPr id="16" name="object 20">
              <a:extLst>
                <a:ext uri="{FF2B5EF4-FFF2-40B4-BE49-F238E27FC236}">
                  <a16:creationId xmlns:a16="http://schemas.microsoft.com/office/drawing/2014/main" id="{B9102C55-594F-D537-347B-3FC3B841A546}"/>
                </a:ext>
              </a:extLst>
            </p:cNvPr>
            <p:cNvSpPr/>
            <p:nvPr/>
          </p:nvSpPr>
          <p:spPr>
            <a:xfrm>
              <a:off x="3535631" y="879555"/>
              <a:ext cx="685800" cy="351155"/>
            </a:xfrm>
            <a:custGeom>
              <a:avLst/>
              <a:gdLst/>
              <a:ahLst/>
              <a:cxnLst/>
              <a:rect l="l" t="t" r="r" b="b"/>
              <a:pathLst>
                <a:path w="685800" h="351155">
                  <a:moveTo>
                    <a:pt x="342734" y="0"/>
                  </a:moveTo>
                  <a:lnTo>
                    <a:pt x="329483" y="14464"/>
                  </a:lnTo>
                  <a:lnTo>
                    <a:pt x="318798" y="30996"/>
                  </a:lnTo>
                  <a:lnTo>
                    <a:pt x="310974" y="49283"/>
                  </a:lnTo>
                  <a:lnTo>
                    <a:pt x="306305" y="69013"/>
                  </a:lnTo>
                  <a:lnTo>
                    <a:pt x="300138" y="65872"/>
                  </a:lnTo>
                  <a:lnTo>
                    <a:pt x="293196" y="64060"/>
                  </a:lnTo>
                  <a:lnTo>
                    <a:pt x="285814" y="64060"/>
                  </a:lnTo>
                  <a:lnTo>
                    <a:pt x="268117" y="67661"/>
                  </a:lnTo>
                  <a:lnTo>
                    <a:pt x="253666" y="77479"/>
                  </a:lnTo>
                  <a:lnTo>
                    <a:pt x="243922" y="92040"/>
                  </a:lnTo>
                  <a:lnTo>
                    <a:pt x="240349" y="109871"/>
                  </a:lnTo>
                  <a:lnTo>
                    <a:pt x="243922" y="127705"/>
                  </a:lnTo>
                  <a:lnTo>
                    <a:pt x="253666" y="142266"/>
                  </a:lnTo>
                  <a:lnTo>
                    <a:pt x="268117" y="152082"/>
                  </a:lnTo>
                  <a:lnTo>
                    <a:pt x="285814" y="155681"/>
                  </a:lnTo>
                  <a:lnTo>
                    <a:pt x="295204" y="154694"/>
                  </a:lnTo>
                  <a:lnTo>
                    <a:pt x="303917" y="151873"/>
                  </a:lnTo>
                  <a:lnTo>
                    <a:pt x="311763" y="147424"/>
                  </a:lnTo>
                  <a:lnTo>
                    <a:pt x="318556" y="141555"/>
                  </a:lnTo>
                  <a:lnTo>
                    <a:pt x="303400" y="173476"/>
                  </a:lnTo>
                  <a:lnTo>
                    <a:pt x="279344" y="198760"/>
                  </a:lnTo>
                  <a:lnTo>
                    <a:pt x="248347" y="215403"/>
                  </a:lnTo>
                  <a:lnTo>
                    <a:pt x="212371" y="221396"/>
                  </a:lnTo>
                  <a:lnTo>
                    <a:pt x="188997" y="218913"/>
                  </a:lnTo>
                  <a:lnTo>
                    <a:pt x="167349" y="211816"/>
                  </a:lnTo>
                  <a:lnTo>
                    <a:pt x="147927" y="200630"/>
                  </a:lnTo>
                  <a:lnTo>
                    <a:pt x="131232" y="185879"/>
                  </a:lnTo>
                  <a:lnTo>
                    <a:pt x="140080" y="187727"/>
                  </a:lnTo>
                  <a:lnTo>
                    <a:pt x="149166" y="187796"/>
                  </a:lnTo>
                  <a:lnTo>
                    <a:pt x="188427" y="154805"/>
                  </a:lnTo>
                  <a:lnTo>
                    <a:pt x="189797" y="137336"/>
                  </a:lnTo>
                  <a:lnTo>
                    <a:pt x="184183" y="120038"/>
                  </a:lnTo>
                  <a:lnTo>
                    <a:pt x="172339" y="106237"/>
                  </a:lnTo>
                  <a:lnTo>
                    <a:pt x="156717" y="98307"/>
                  </a:lnTo>
                  <a:lnTo>
                    <a:pt x="139310" y="96818"/>
                  </a:lnTo>
                  <a:lnTo>
                    <a:pt x="122112" y="102342"/>
                  </a:lnTo>
                  <a:lnTo>
                    <a:pt x="115683" y="105944"/>
                  </a:lnTo>
                  <a:lnTo>
                    <a:pt x="110510" y="110928"/>
                  </a:lnTo>
                  <a:lnTo>
                    <a:pt x="106678" y="116687"/>
                  </a:lnTo>
                  <a:lnTo>
                    <a:pt x="92946" y="101761"/>
                  </a:lnTo>
                  <a:lnTo>
                    <a:pt x="77171" y="89643"/>
                  </a:lnTo>
                  <a:lnTo>
                    <a:pt x="59762" y="80458"/>
                  </a:lnTo>
                  <a:lnTo>
                    <a:pt x="41130" y="74332"/>
                  </a:lnTo>
                  <a:lnTo>
                    <a:pt x="36650" y="93428"/>
                  </a:lnTo>
                  <a:lnTo>
                    <a:pt x="35420" y="113073"/>
                  </a:lnTo>
                  <a:lnTo>
                    <a:pt x="37545" y="132850"/>
                  </a:lnTo>
                  <a:lnTo>
                    <a:pt x="43130" y="152340"/>
                  </a:lnTo>
                  <a:lnTo>
                    <a:pt x="36219" y="152613"/>
                  </a:lnTo>
                  <a:lnTo>
                    <a:pt x="1370" y="185478"/>
                  </a:lnTo>
                  <a:lnTo>
                    <a:pt x="0" y="202946"/>
                  </a:lnTo>
                  <a:lnTo>
                    <a:pt x="5613" y="220244"/>
                  </a:lnTo>
                  <a:lnTo>
                    <a:pt x="17458" y="234051"/>
                  </a:lnTo>
                  <a:lnTo>
                    <a:pt x="33083" y="241984"/>
                  </a:lnTo>
                  <a:lnTo>
                    <a:pt x="50491" y="243474"/>
                  </a:lnTo>
                  <a:lnTo>
                    <a:pt x="67684" y="237950"/>
                  </a:lnTo>
                  <a:lnTo>
                    <a:pt x="73307" y="234210"/>
                  </a:lnTo>
                  <a:lnTo>
                    <a:pt x="78180" y="229782"/>
                  </a:lnTo>
                  <a:lnTo>
                    <a:pt x="82290" y="224770"/>
                  </a:lnTo>
                  <a:lnTo>
                    <a:pt x="85621" y="219281"/>
                  </a:lnTo>
                  <a:lnTo>
                    <a:pt x="94048" y="237818"/>
                  </a:lnTo>
                  <a:lnTo>
                    <a:pt x="100266" y="257452"/>
                  </a:lnTo>
                  <a:lnTo>
                    <a:pt x="104114" y="278029"/>
                  </a:lnTo>
                  <a:lnTo>
                    <a:pt x="105432" y="299394"/>
                  </a:lnTo>
                  <a:lnTo>
                    <a:pt x="105251" y="307367"/>
                  </a:lnTo>
                  <a:lnTo>
                    <a:pt x="104712" y="315248"/>
                  </a:lnTo>
                  <a:lnTo>
                    <a:pt x="103824" y="323028"/>
                  </a:lnTo>
                  <a:lnTo>
                    <a:pt x="102238" y="332597"/>
                  </a:lnTo>
                  <a:lnTo>
                    <a:pt x="103463" y="334387"/>
                  </a:lnTo>
                  <a:lnTo>
                    <a:pt x="147811" y="340236"/>
                  </a:lnTo>
                  <a:lnTo>
                    <a:pt x="193118" y="344703"/>
                  </a:lnTo>
                  <a:lnTo>
                    <a:pt x="240940" y="347994"/>
                  </a:lnTo>
                  <a:lnTo>
                    <a:pt x="290928" y="350026"/>
                  </a:lnTo>
                  <a:lnTo>
                    <a:pt x="342734" y="350722"/>
                  </a:lnTo>
                  <a:lnTo>
                    <a:pt x="394540" y="350026"/>
                  </a:lnTo>
                  <a:lnTo>
                    <a:pt x="444530" y="347994"/>
                  </a:lnTo>
                  <a:lnTo>
                    <a:pt x="492354" y="344703"/>
                  </a:lnTo>
                  <a:lnTo>
                    <a:pt x="537660" y="340236"/>
                  </a:lnTo>
                  <a:lnTo>
                    <a:pt x="582004" y="334387"/>
                  </a:lnTo>
                  <a:lnTo>
                    <a:pt x="583229" y="332597"/>
                  </a:lnTo>
                  <a:lnTo>
                    <a:pt x="581648" y="323028"/>
                  </a:lnTo>
                  <a:lnTo>
                    <a:pt x="580756" y="315248"/>
                  </a:lnTo>
                  <a:lnTo>
                    <a:pt x="580217" y="307367"/>
                  </a:lnTo>
                  <a:lnTo>
                    <a:pt x="580035" y="299394"/>
                  </a:lnTo>
                  <a:lnTo>
                    <a:pt x="581353" y="278029"/>
                  </a:lnTo>
                  <a:lnTo>
                    <a:pt x="585201" y="257452"/>
                  </a:lnTo>
                  <a:lnTo>
                    <a:pt x="591419" y="237818"/>
                  </a:lnTo>
                  <a:lnTo>
                    <a:pt x="599846" y="219281"/>
                  </a:lnTo>
                  <a:lnTo>
                    <a:pt x="603177" y="224770"/>
                  </a:lnTo>
                  <a:lnTo>
                    <a:pt x="607288" y="229782"/>
                  </a:lnTo>
                  <a:lnTo>
                    <a:pt x="612165" y="234210"/>
                  </a:lnTo>
                  <a:lnTo>
                    <a:pt x="617793" y="237950"/>
                  </a:lnTo>
                  <a:lnTo>
                    <a:pt x="634987" y="243474"/>
                  </a:lnTo>
                  <a:lnTo>
                    <a:pt x="652393" y="241984"/>
                  </a:lnTo>
                  <a:lnTo>
                    <a:pt x="668015" y="234051"/>
                  </a:lnTo>
                  <a:lnTo>
                    <a:pt x="679854" y="220244"/>
                  </a:lnTo>
                  <a:lnTo>
                    <a:pt x="685468" y="202946"/>
                  </a:lnTo>
                  <a:lnTo>
                    <a:pt x="684097" y="185478"/>
                  </a:lnTo>
                  <a:lnTo>
                    <a:pt x="656200" y="154435"/>
                  </a:lnTo>
                  <a:lnTo>
                    <a:pt x="642337" y="152340"/>
                  </a:lnTo>
                  <a:lnTo>
                    <a:pt x="647923" y="132850"/>
                  </a:lnTo>
                  <a:lnTo>
                    <a:pt x="650049" y="113073"/>
                  </a:lnTo>
                  <a:lnTo>
                    <a:pt x="648822" y="93428"/>
                  </a:lnTo>
                  <a:lnTo>
                    <a:pt x="644347" y="74332"/>
                  </a:lnTo>
                  <a:lnTo>
                    <a:pt x="625710" y="80458"/>
                  </a:lnTo>
                  <a:lnTo>
                    <a:pt x="608299" y="89643"/>
                  </a:lnTo>
                  <a:lnTo>
                    <a:pt x="592525" y="101761"/>
                  </a:lnTo>
                  <a:lnTo>
                    <a:pt x="578800" y="116687"/>
                  </a:lnTo>
                  <a:lnTo>
                    <a:pt x="574967" y="110928"/>
                  </a:lnTo>
                  <a:lnTo>
                    <a:pt x="569795" y="105944"/>
                  </a:lnTo>
                  <a:lnTo>
                    <a:pt x="563355" y="102342"/>
                  </a:lnTo>
                  <a:lnTo>
                    <a:pt x="546162" y="96818"/>
                  </a:lnTo>
                  <a:lnTo>
                    <a:pt x="528754" y="98307"/>
                  </a:lnTo>
                  <a:lnTo>
                    <a:pt x="513129" y="106237"/>
                  </a:lnTo>
                  <a:lnTo>
                    <a:pt x="501284" y="120038"/>
                  </a:lnTo>
                  <a:lnTo>
                    <a:pt x="495676" y="137336"/>
                  </a:lnTo>
                  <a:lnTo>
                    <a:pt x="497049" y="154805"/>
                  </a:lnTo>
                  <a:lnTo>
                    <a:pt x="504848" y="170442"/>
                  </a:lnTo>
                  <a:lnTo>
                    <a:pt x="518519" y="182245"/>
                  </a:lnTo>
                  <a:lnTo>
                    <a:pt x="527255" y="185998"/>
                  </a:lnTo>
                  <a:lnTo>
                    <a:pt x="536304" y="187796"/>
                  </a:lnTo>
                  <a:lnTo>
                    <a:pt x="545391" y="187727"/>
                  </a:lnTo>
                  <a:lnTo>
                    <a:pt x="554245" y="185879"/>
                  </a:lnTo>
                  <a:lnTo>
                    <a:pt x="537551" y="200630"/>
                  </a:lnTo>
                  <a:lnTo>
                    <a:pt x="518129" y="211816"/>
                  </a:lnTo>
                  <a:lnTo>
                    <a:pt x="496480" y="218913"/>
                  </a:lnTo>
                  <a:lnTo>
                    <a:pt x="473106" y="221396"/>
                  </a:lnTo>
                  <a:lnTo>
                    <a:pt x="437128" y="215403"/>
                  </a:lnTo>
                  <a:lnTo>
                    <a:pt x="406128" y="198760"/>
                  </a:lnTo>
                  <a:lnTo>
                    <a:pt x="382068" y="173476"/>
                  </a:lnTo>
                  <a:lnTo>
                    <a:pt x="366911" y="141555"/>
                  </a:lnTo>
                  <a:lnTo>
                    <a:pt x="373705" y="147424"/>
                  </a:lnTo>
                  <a:lnTo>
                    <a:pt x="381554" y="151873"/>
                  </a:lnTo>
                  <a:lnTo>
                    <a:pt x="390267" y="154694"/>
                  </a:lnTo>
                  <a:lnTo>
                    <a:pt x="399653" y="155681"/>
                  </a:lnTo>
                  <a:lnTo>
                    <a:pt x="417350" y="152082"/>
                  </a:lnTo>
                  <a:lnTo>
                    <a:pt x="431801" y="142266"/>
                  </a:lnTo>
                  <a:lnTo>
                    <a:pt x="441545" y="127705"/>
                  </a:lnTo>
                  <a:lnTo>
                    <a:pt x="445118" y="109871"/>
                  </a:lnTo>
                  <a:lnTo>
                    <a:pt x="441545" y="92040"/>
                  </a:lnTo>
                  <a:lnTo>
                    <a:pt x="431801" y="77479"/>
                  </a:lnTo>
                  <a:lnTo>
                    <a:pt x="417350" y="67661"/>
                  </a:lnTo>
                  <a:lnTo>
                    <a:pt x="399653" y="64060"/>
                  </a:lnTo>
                  <a:lnTo>
                    <a:pt x="392271" y="64060"/>
                  </a:lnTo>
                  <a:lnTo>
                    <a:pt x="385329" y="65872"/>
                  </a:lnTo>
                  <a:lnTo>
                    <a:pt x="379172" y="69013"/>
                  </a:lnTo>
                  <a:lnTo>
                    <a:pt x="374498" y="49283"/>
                  </a:lnTo>
                  <a:lnTo>
                    <a:pt x="366670" y="30996"/>
                  </a:lnTo>
                  <a:lnTo>
                    <a:pt x="355984" y="14464"/>
                  </a:lnTo>
                  <a:lnTo>
                    <a:pt x="342734" y="0"/>
                  </a:lnTo>
                  <a:close/>
                </a:path>
              </a:pathLst>
            </a:custGeom>
            <a:solidFill>
              <a:srgbClr val="D32E3F"/>
            </a:solidFill>
          </p:spPr>
          <p:txBody>
            <a:bodyPr wrap="square" lIns="0" tIns="0" rIns="0" bIns="0" rtlCol="0"/>
            <a:lstStyle/>
            <a:p>
              <a:endParaRPr/>
            </a:p>
          </p:txBody>
        </p:sp>
      </p:grpSp>
    </p:spTree>
    <p:extLst>
      <p:ext uri="{BB962C8B-B14F-4D97-AF65-F5344CB8AC3E}">
        <p14:creationId xmlns:p14="http://schemas.microsoft.com/office/powerpoint/2010/main" val="938830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150F9-5D4F-47A5-2096-49CE6D48DCC6}"/>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22ECAB56-CFFA-3770-A4D8-28C2C831DDAF}"/>
              </a:ext>
            </a:extLst>
          </p:cNvPr>
          <p:cNvPicPr/>
          <p:nvPr/>
        </p:nvPicPr>
        <p:blipFill>
          <a:blip r:embed="rId2" cstate="print"/>
          <a:stretch>
            <a:fillRect/>
          </a:stretch>
        </p:blipFill>
        <p:spPr>
          <a:xfrm>
            <a:off x="-2" y="0"/>
            <a:ext cx="976944" cy="11308556"/>
          </a:xfrm>
          <a:prstGeom prst="rect">
            <a:avLst/>
          </a:prstGeom>
        </p:spPr>
      </p:pic>
      <p:sp>
        <p:nvSpPr>
          <p:cNvPr id="5" name="object 5">
            <a:extLst>
              <a:ext uri="{FF2B5EF4-FFF2-40B4-BE49-F238E27FC236}">
                <a16:creationId xmlns:a16="http://schemas.microsoft.com/office/drawing/2014/main" id="{1DE45DE4-A825-4401-A1EA-1CEEB0951E31}"/>
              </a:ext>
            </a:extLst>
          </p:cNvPr>
          <p:cNvSpPr txBox="1">
            <a:spLocks noGrp="1"/>
          </p:cNvSpPr>
          <p:nvPr>
            <p:ph sz="half" idx="2"/>
          </p:nvPr>
        </p:nvSpPr>
        <p:spPr>
          <a:xfrm>
            <a:off x="1974850" y="2296048"/>
            <a:ext cx="16899348" cy="7998856"/>
          </a:xfrm>
          <a:prstGeom prst="rect">
            <a:avLst/>
          </a:prstGeom>
        </p:spPr>
        <p:txBody>
          <a:bodyPr vert="horz" wrap="square" lIns="0" tIns="15240" rIns="0" bIns="0" rtlCol="0" anchor="t">
            <a:spAutoFit/>
          </a:bodyPr>
          <a:lstStyle/>
          <a:p>
            <a:pPr marL="12700" marR="5080" algn="just">
              <a:lnSpc>
                <a:spcPct val="142200"/>
              </a:lnSpc>
              <a:spcBef>
                <a:spcPts val="2650"/>
              </a:spcBef>
            </a:pPr>
            <a:endParaRPr lang="cs-CZ" sz="3200" dirty="0">
              <a:solidFill>
                <a:srgbClr val="C00000"/>
              </a:solidFill>
              <a:latin typeface="Gill Sans MT"/>
              <a:cs typeface="Arial"/>
            </a:endParaRPr>
          </a:p>
          <a:p>
            <a:pPr marL="457200" indent="-457200">
              <a:buFont typeface="Wingdings" panose="05000000000000000000" pitchFamily="2" charset="2"/>
              <a:buChar char="q"/>
            </a:pPr>
            <a:r>
              <a:rPr lang="cs-CZ" sz="4000" dirty="0">
                <a:latin typeface="+mn-lt"/>
              </a:rPr>
              <a:t>Ustanovení představuje </a:t>
            </a:r>
            <a:r>
              <a:rPr lang="cs-CZ" sz="4000" u="sng" dirty="0">
                <a:latin typeface="+mn-lt"/>
              </a:rPr>
              <a:t>vyvlastňovací titul</a:t>
            </a:r>
            <a:r>
              <a:rPr lang="cs-CZ" sz="4000" dirty="0">
                <a:latin typeface="+mn-lt"/>
              </a:rPr>
              <a:t>, na základě kterého je možné postupovat podle zákona o vyvlastnění</a:t>
            </a:r>
          </a:p>
          <a:p>
            <a:pPr marL="457200" indent="-457200">
              <a:buFont typeface="Wingdings" panose="05000000000000000000" pitchFamily="2" charset="2"/>
              <a:buChar char="q"/>
            </a:pPr>
            <a:r>
              <a:rPr lang="cs-CZ" sz="4000" dirty="0">
                <a:latin typeface="+mn-lt"/>
              </a:rPr>
              <a:t>Účelem vyvlastnění je umístění veřejného osvětlení, dopravních značek, světelných signálů, dopravních zařízení a zařízení pro provozní informace a tabulek s označením místních názvů</a:t>
            </a:r>
          </a:p>
          <a:p>
            <a:pPr marL="457200" indent="-457200">
              <a:buFont typeface="Wingdings" panose="05000000000000000000" pitchFamily="2" charset="2"/>
              <a:buChar char="q"/>
            </a:pPr>
            <a:r>
              <a:rPr lang="cs-CZ" sz="4000" u="sng" dirty="0">
                <a:latin typeface="+mn-lt"/>
                <a:cs typeface="Arial"/>
              </a:rPr>
              <a:t>Ustanovení umožňuje toliko omezení vlastnického práva zřízením věcného břemene</a:t>
            </a:r>
          </a:p>
          <a:p>
            <a:pPr marL="0" indent="0" algn="ctr">
              <a:buNone/>
            </a:pPr>
            <a:endParaRPr lang="cs-CZ" sz="2800" b="0" dirty="0">
              <a:solidFill>
                <a:srgbClr val="002060"/>
              </a:solidFill>
              <a:latin typeface="Gill Sans MT" panose="020B0502020104020203" pitchFamily="34" charset="0"/>
              <a:cs typeface="Arial" panose="020B0604020202020204" pitchFamily="34" charset="0"/>
            </a:endParaRPr>
          </a:p>
          <a:p>
            <a:pPr marL="469900" marR="5080" indent="-457200">
              <a:lnSpc>
                <a:spcPct val="142200"/>
              </a:lnSpc>
              <a:spcBef>
                <a:spcPts val="2650"/>
              </a:spcBef>
              <a:buFont typeface="Courier New" panose="02070309020205020404" pitchFamily="49" charset="0"/>
              <a:buChar char="o"/>
            </a:pPr>
            <a:endParaRPr lang="cs-CZ" sz="2800" b="0" dirty="0">
              <a:solidFill>
                <a:srgbClr val="002060"/>
              </a:solidFill>
              <a:latin typeface="Gill Sans MT" panose="020B0502020104020203" pitchFamily="34" charset="0"/>
              <a:cs typeface="Arial" panose="020B0604020202020204" pitchFamily="34" charset="0"/>
            </a:endParaRPr>
          </a:p>
          <a:p>
            <a:pPr marL="12700" marR="5080">
              <a:lnSpc>
                <a:spcPct val="142200"/>
              </a:lnSpc>
              <a:spcBef>
                <a:spcPts val="2650"/>
              </a:spcBef>
            </a:pPr>
            <a:endParaRPr lang="cs-CZ" sz="2800" dirty="0">
              <a:solidFill>
                <a:schemeClr val="tx1"/>
              </a:solidFill>
              <a:latin typeface="Gill Sans MT" panose="020B0502020104020203" pitchFamily="34" charset="0"/>
              <a:cs typeface="Arial" panose="020B0604020202020204" pitchFamily="34" charset="0"/>
            </a:endParaRPr>
          </a:p>
          <a:p>
            <a:pPr marL="12700" marR="5080">
              <a:lnSpc>
                <a:spcPct val="142200"/>
              </a:lnSpc>
              <a:spcBef>
                <a:spcPts val="2650"/>
              </a:spcBef>
            </a:pPr>
            <a:endParaRPr sz="1450" dirty="0">
              <a:latin typeface="Gill Sans MT" panose="020B0502020104020203" pitchFamily="34" charset="0"/>
              <a:cs typeface="Arial" panose="020B0604020202020204" pitchFamily="34" charset="0"/>
            </a:endParaRPr>
          </a:p>
        </p:txBody>
      </p:sp>
      <p:sp>
        <p:nvSpPr>
          <p:cNvPr id="8" name="TextovéPole 7">
            <a:extLst>
              <a:ext uri="{FF2B5EF4-FFF2-40B4-BE49-F238E27FC236}">
                <a16:creationId xmlns:a16="http://schemas.microsoft.com/office/drawing/2014/main" id="{2CA5E2FD-7FC6-903D-E305-19532409C07B}"/>
              </a:ext>
            </a:extLst>
          </p:cNvPr>
          <p:cNvSpPr txBox="1"/>
          <p:nvPr/>
        </p:nvSpPr>
        <p:spPr>
          <a:xfrm>
            <a:off x="2601915" y="1129031"/>
            <a:ext cx="11545961" cy="1754326"/>
          </a:xfrm>
          <a:prstGeom prst="rect">
            <a:avLst/>
          </a:prstGeom>
          <a:noFill/>
        </p:spPr>
        <p:txBody>
          <a:bodyPr wrap="square">
            <a:spAutoFit/>
          </a:bodyPr>
          <a:lstStyle/>
          <a:p>
            <a:pPr marL="12700" marR="0" lvl="0" indent="0" defTabSz="914400" eaLnBrk="1" fontAlgn="auto" latinLnBrk="0" hangingPunct="1">
              <a:lnSpc>
                <a:spcPct val="100000"/>
              </a:lnSpc>
              <a:spcBef>
                <a:spcPts val="120"/>
              </a:spcBef>
              <a:spcAft>
                <a:spcPts val="0"/>
              </a:spcAft>
              <a:buClrTx/>
              <a:buSzTx/>
              <a:buFontTx/>
              <a:buNone/>
              <a:tabLst/>
              <a:defRPr/>
            </a:pPr>
            <a:r>
              <a:rPr lang="cs-CZ" sz="5400" b="1" dirty="0">
                <a:solidFill>
                  <a:srgbClr val="002060"/>
                </a:solidFill>
              </a:rPr>
              <a:t>Aplikace zákona o vyvlastnění (8)</a:t>
            </a:r>
            <a:br>
              <a:rPr lang="cs-CZ" sz="9600" b="1" dirty="0">
                <a:solidFill>
                  <a:srgbClr val="002060"/>
                </a:solidFill>
              </a:rPr>
            </a:br>
            <a:endParaRPr lang="cs-CZ" sz="5400" b="1" spc="-10" dirty="0">
              <a:solidFill>
                <a:srgbClr val="002060"/>
              </a:solidFill>
              <a:latin typeface="Gill Sans MT" panose="020B0502020104020203" pitchFamily="34" charset="-18"/>
              <a:cs typeface="Arial" panose="020B0604020202020204" pitchFamily="34" charset="0"/>
            </a:endParaRPr>
          </a:p>
        </p:txBody>
      </p:sp>
      <p:grpSp>
        <p:nvGrpSpPr>
          <p:cNvPr id="11" name="Skupina 10">
            <a:extLst>
              <a:ext uri="{FF2B5EF4-FFF2-40B4-BE49-F238E27FC236}">
                <a16:creationId xmlns:a16="http://schemas.microsoft.com/office/drawing/2014/main" id="{4FBF9736-0EE3-8E58-6B78-B96E963B88A6}"/>
              </a:ext>
            </a:extLst>
          </p:cNvPr>
          <p:cNvGrpSpPr/>
          <p:nvPr/>
        </p:nvGrpSpPr>
        <p:grpSpPr>
          <a:xfrm>
            <a:off x="14700250" y="777875"/>
            <a:ext cx="3912571" cy="1237615"/>
            <a:chOff x="1685853" y="879554"/>
            <a:chExt cx="3912571" cy="1237615"/>
          </a:xfrm>
        </p:grpSpPr>
        <p:pic>
          <p:nvPicPr>
            <p:cNvPr id="12" name="object 4">
              <a:extLst>
                <a:ext uri="{FF2B5EF4-FFF2-40B4-BE49-F238E27FC236}">
                  <a16:creationId xmlns:a16="http://schemas.microsoft.com/office/drawing/2014/main" id="{E84FCCA0-17EB-AF3E-417F-B9C04850D986}"/>
                </a:ext>
              </a:extLst>
            </p:cNvPr>
            <p:cNvPicPr/>
            <p:nvPr/>
          </p:nvPicPr>
          <p:blipFill>
            <a:blip r:embed="rId3" cstate="print"/>
            <a:stretch>
              <a:fillRect/>
            </a:stretch>
          </p:blipFill>
          <p:spPr>
            <a:xfrm>
              <a:off x="1685853" y="879555"/>
              <a:ext cx="1237286" cy="1237323"/>
            </a:xfrm>
            <a:prstGeom prst="rect">
              <a:avLst/>
            </a:prstGeom>
          </p:spPr>
        </p:pic>
        <p:sp>
          <p:nvSpPr>
            <p:cNvPr id="13" name="object 5">
              <a:extLst>
                <a:ext uri="{FF2B5EF4-FFF2-40B4-BE49-F238E27FC236}">
                  <a16:creationId xmlns:a16="http://schemas.microsoft.com/office/drawing/2014/main" id="{A0879E11-052E-5D50-0C81-02FBB1E30977}"/>
                </a:ext>
              </a:extLst>
            </p:cNvPr>
            <p:cNvSpPr/>
            <p:nvPr/>
          </p:nvSpPr>
          <p:spPr>
            <a:xfrm>
              <a:off x="3273858" y="879554"/>
              <a:ext cx="13970" cy="1237615"/>
            </a:xfrm>
            <a:custGeom>
              <a:avLst/>
              <a:gdLst/>
              <a:ahLst/>
              <a:cxnLst/>
              <a:rect l="l" t="t" r="r" b="b"/>
              <a:pathLst>
                <a:path w="13970" h="1237614">
                  <a:moveTo>
                    <a:pt x="13643" y="0"/>
                  </a:moveTo>
                  <a:lnTo>
                    <a:pt x="0" y="0"/>
                  </a:lnTo>
                  <a:lnTo>
                    <a:pt x="0" y="1237323"/>
                  </a:lnTo>
                  <a:lnTo>
                    <a:pt x="13643" y="1237323"/>
                  </a:lnTo>
                  <a:lnTo>
                    <a:pt x="13643" y="0"/>
                  </a:lnTo>
                  <a:close/>
                </a:path>
              </a:pathLst>
            </a:custGeom>
            <a:solidFill>
              <a:srgbClr val="003450"/>
            </a:solidFill>
          </p:spPr>
          <p:txBody>
            <a:bodyPr wrap="square" lIns="0" tIns="0" rIns="0" bIns="0" rtlCol="0"/>
            <a:lstStyle/>
            <a:p>
              <a:endParaRPr/>
            </a:p>
          </p:txBody>
        </p:sp>
        <p:grpSp>
          <p:nvGrpSpPr>
            <p:cNvPr id="14" name="object 6">
              <a:extLst>
                <a:ext uri="{FF2B5EF4-FFF2-40B4-BE49-F238E27FC236}">
                  <a16:creationId xmlns:a16="http://schemas.microsoft.com/office/drawing/2014/main" id="{7E0D0000-D166-15AD-3806-B9B43E8138FC}"/>
                </a:ext>
              </a:extLst>
            </p:cNvPr>
            <p:cNvGrpSpPr/>
            <p:nvPr/>
          </p:nvGrpSpPr>
          <p:grpSpPr>
            <a:xfrm>
              <a:off x="3638180" y="1830016"/>
              <a:ext cx="1457960" cy="287020"/>
              <a:chOff x="3638180" y="1830016"/>
              <a:chExt cx="1457960" cy="287020"/>
            </a:xfrm>
          </p:grpSpPr>
          <p:sp>
            <p:nvSpPr>
              <p:cNvPr id="26" name="object 7">
                <a:extLst>
                  <a:ext uri="{FF2B5EF4-FFF2-40B4-BE49-F238E27FC236}">
                    <a16:creationId xmlns:a16="http://schemas.microsoft.com/office/drawing/2014/main" id="{E2CEC836-8DFA-F8A4-713A-E1547CD28E4C}"/>
                  </a:ext>
                </a:extLst>
              </p:cNvPr>
              <p:cNvSpPr/>
              <p:nvPr/>
            </p:nvSpPr>
            <p:spPr>
              <a:xfrm>
                <a:off x="3638180" y="1841314"/>
                <a:ext cx="275590" cy="271145"/>
              </a:xfrm>
              <a:custGeom>
                <a:avLst/>
                <a:gdLst/>
                <a:ahLst/>
                <a:cxnLst/>
                <a:rect l="l" t="t" r="r" b="b"/>
                <a:pathLst>
                  <a:path w="275589" h="271144">
                    <a:moveTo>
                      <a:pt x="98635" y="0"/>
                    </a:moveTo>
                    <a:lnTo>
                      <a:pt x="0" y="0"/>
                    </a:lnTo>
                    <a:lnTo>
                      <a:pt x="106" y="1884"/>
                    </a:lnTo>
                    <a:lnTo>
                      <a:pt x="1824" y="7942"/>
                    </a:lnTo>
                    <a:lnTo>
                      <a:pt x="5837" y="22775"/>
                    </a:lnTo>
                    <a:lnTo>
                      <a:pt x="9850" y="42691"/>
                    </a:lnTo>
                    <a:lnTo>
                      <a:pt x="11675" y="64375"/>
                    </a:lnTo>
                    <a:lnTo>
                      <a:pt x="11675" y="206674"/>
                    </a:lnTo>
                    <a:lnTo>
                      <a:pt x="9850" y="228353"/>
                    </a:lnTo>
                    <a:lnTo>
                      <a:pt x="5837" y="248269"/>
                    </a:lnTo>
                    <a:lnTo>
                      <a:pt x="1824" y="263105"/>
                    </a:lnTo>
                    <a:lnTo>
                      <a:pt x="0" y="269541"/>
                    </a:lnTo>
                    <a:lnTo>
                      <a:pt x="0" y="271049"/>
                    </a:lnTo>
                    <a:lnTo>
                      <a:pt x="98635" y="271049"/>
                    </a:lnTo>
                    <a:lnTo>
                      <a:pt x="98635" y="269541"/>
                    </a:lnTo>
                    <a:lnTo>
                      <a:pt x="96811" y="263105"/>
                    </a:lnTo>
                    <a:lnTo>
                      <a:pt x="92798" y="248269"/>
                    </a:lnTo>
                    <a:lnTo>
                      <a:pt x="88784" y="228353"/>
                    </a:lnTo>
                    <a:lnTo>
                      <a:pt x="86960" y="206674"/>
                    </a:lnTo>
                    <a:lnTo>
                      <a:pt x="86960" y="64375"/>
                    </a:lnTo>
                    <a:lnTo>
                      <a:pt x="88784" y="42691"/>
                    </a:lnTo>
                    <a:lnTo>
                      <a:pt x="92798" y="22775"/>
                    </a:lnTo>
                    <a:lnTo>
                      <a:pt x="96811" y="7942"/>
                    </a:lnTo>
                    <a:lnTo>
                      <a:pt x="98528" y="1884"/>
                    </a:lnTo>
                    <a:lnTo>
                      <a:pt x="98635" y="0"/>
                    </a:lnTo>
                    <a:close/>
                  </a:path>
                  <a:path w="275589" h="271144">
                    <a:moveTo>
                      <a:pt x="267290" y="0"/>
                    </a:moveTo>
                    <a:lnTo>
                      <a:pt x="178067" y="0"/>
                    </a:lnTo>
                    <a:lnTo>
                      <a:pt x="178067" y="2261"/>
                    </a:lnTo>
                    <a:lnTo>
                      <a:pt x="179692" y="9840"/>
                    </a:lnTo>
                    <a:lnTo>
                      <a:pt x="180895" y="26492"/>
                    </a:lnTo>
                    <a:lnTo>
                      <a:pt x="176168" y="48157"/>
                    </a:lnTo>
                    <a:lnTo>
                      <a:pt x="160005" y="70772"/>
                    </a:lnTo>
                    <a:lnTo>
                      <a:pt x="92227" y="133262"/>
                    </a:lnTo>
                    <a:lnTo>
                      <a:pt x="89986" y="135147"/>
                    </a:lnTo>
                    <a:lnTo>
                      <a:pt x="90353" y="135901"/>
                    </a:lnTo>
                    <a:lnTo>
                      <a:pt x="91484" y="137775"/>
                    </a:lnTo>
                    <a:lnTo>
                      <a:pt x="141932" y="215333"/>
                    </a:lnTo>
                    <a:lnTo>
                      <a:pt x="151148" y="233991"/>
                    </a:lnTo>
                    <a:lnTo>
                      <a:pt x="156374" y="251661"/>
                    </a:lnTo>
                    <a:lnTo>
                      <a:pt x="158707" y="265095"/>
                    </a:lnTo>
                    <a:lnTo>
                      <a:pt x="159241" y="271049"/>
                    </a:lnTo>
                    <a:lnTo>
                      <a:pt x="275195" y="271049"/>
                    </a:lnTo>
                    <a:lnTo>
                      <a:pt x="275195" y="269541"/>
                    </a:lnTo>
                    <a:lnTo>
                      <a:pt x="270885" y="263894"/>
                    </a:lnTo>
                    <a:lnTo>
                      <a:pt x="260187" y="251189"/>
                    </a:lnTo>
                    <a:lnTo>
                      <a:pt x="246451" y="234392"/>
                    </a:lnTo>
                    <a:lnTo>
                      <a:pt x="233029" y="216464"/>
                    </a:lnTo>
                    <a:lnTo>
                      <a:pt x="153597" y="102771"/>
                    </a:lnTo>
                    <a:lnTo>
                      <a:pt x="213459" y="47056"/>
                    </a:lnTo>
                    <a:lnTo>
                      <a:pt x="228543" y="33377"/>
                    </a:lnTo>
                    <a:lnTo>
                      <a:pt x="242353" y="21219"/>
                    </a:lnTo>
                    <a:lnTo>
                      <a:pt x="255174" y="10686"/>
                    </a:lnTo>
                    <a:lnTo>
                      <a:pt x="267290" y="1884"/>
                    </a:lnTo>
                    <a:lnTo>
                      <a:pt x="267290" y="0"/>
                    </a:lnTo>
                    <a:close/>
                  </a:path>
                </a:pathLst>
              </a:custGeom>
              <a:solidFill>
                <a:srgbClr val="003450"/>
              </a:solidFill>
            </p:spPr>
            <p:txBody>
              <a:bodyPr wrap="square" lIns="0" tIns="0" rIns="0" bIns="0" rtlCol="0"/>
              <a:lstStyle/>
              <a:p>
                <a:endParaRPr/>
              </a:p>
            </p:txBody>
          </p:sp>
          <p:pic>
            <p:nvPicPr>
              <p:cNvPr id="27" name="object 8">
                <a:extLst>
                  <a:ext uri="{FF2B5EF4-FFF2-40B4-BE49-F238E27FC236}">
                    <a16:creationId xmlns:a16="http://schemas.microsoft.com/office/drawing/2014/main" id="{C4FE7226-174A-CE4C-DDEE-DB43625F5951}"/>
                  </a:ext>
                </a:extLst>
              </p:cNvPr>
              <p:cNvPicPr/>
              <p:nvPr/>
            </p:nvPicPr>
            <p:blipFill>
              <a:blip r:embed="rId4" cstate="print"/>
              <a:stretch>
                <a:fillRect/>
              </a:stretch>
            </p:blipFill>
            <p:spPr>
              <a:xfrm>
                <a:off x="3922763" y="1915663"/>
                <a:ext cx="391471" cy="200464"/>
              </a:xfrm>
              <a:prstGeom prst="rect">
                <a:avLst/>
              </a:prstGeom>
            </p:spPr>
          </p:pic>
          <p:sp>
            <p:nvSpPr>
              <p:cNvPr id="28" name="object 9">
                <a:extLst>
                  <a:ext uri="{FF2B5EF4-FFF2-40B4-BE49-F238E27FC236}">
                    <a16:creationId xmlns:a16="http://schemas.microsoft.com/office/drawing/2014/main" id="{A1D4DE83-8ABA-3DB5-0724-FD11A52247A8}"/>
                  </a:ext>
                </a:extLst>
              </p:cNvPr>
              <p:cNvSpPr/>
              <p:nvPr/>
            </p:nvSpPr>
            <p:spPr>
              <a:xfrm>
                <a:off x="4329265" y="1830025"/>
                <a:ext cx="766445" cy="287020"/>
              </a:xfrm>
              <a:custGeom>
                <a:avLst/>
                <a:gdLst/>
                <a:ahLst/>
                <a:cxnLst/>
                <a:rect l="l" t="t" r="r" b="b"/>
                <a:pathLst>
                  <a:path w="766445" h="287019">
                    <a:moveTo>
                      <a:pt x="95250" y="280835"/>
                    </a:moveTo>
                    <a:lnTo>
                      <a:pt x="89408" y="259562"/>
                    </a:lnTo>
                    <a:lnTo>
                      <a:pt x="85394" y="239649"/>
                    </a:lnTo>
                    <a:lnTo>
                      <a:pt x="83578" y="217970"/>
                    </a:lnTo>
                    <a:lnTo>
                      <a:pt x="83578" y="0"/>
                    </a:lnTo>
                    <a:lnTo>
                      <a:pt x="11671" y="7531"/>
                    </a:lnTo>
                    <a:lnTo>
                      <a:pt x="0" y="9029"/>
                    </a:lnTo>
                    <a:lnTo>
                      <a:pt x="6591" y="31064"/>
                    </a:lnTo>
                    <a:lnTo>
                      <a:pt x="10858" y="50457"/>
                    </a:lnTo>
                    <a:lnTo>
                      <a:pt x="12801" y="71894"/>
                    </a:lnTo>
                    <a:lnTo>
                      <a:pt x="12801" y="217970"/>
                    </a:lnTo>
                    <a:lnTo>
                      <a:pt x="10972" y="239649"/>
                    </a:lnTo>
                    <a:lnTo>
                      <a:pt x="6972" y="259562"/>
                    </a:lnTo>
                    <a:lnTo>
                      <a:pt x="1130" y="280835"/>
                    </a:lnTo>
                    <a:lnTo>
                      <a:pt x="1130" y="282346"/>
                    </a:lnTo>
                    <a:lnTo>
                      <a:pt x="95250" y="282346"/>
                    </a:lnTo>
                    <a:lnTo>
                      <a:pt x="95250" y="280835"/>
                    </a:lnTo>
                    <a:close/>
                  </a:path>
                  <a:path w="766445" h="287019">
                    <a:moveTo>
                      <a:pt x="325628" y="185966"/>
                    </a:moveTo>
                    <a:lnTo>
                      <a:pt x="316953" y="141617"/>
                    </a:lnTo>
                    <a:lnTo>
                      <a:pt x="293763" y="111201"/>
                    </a:lnTo>
                    <a:lnTo>
                      <a:pt x="246570" y="91744"/>
                    </a:lnTo>
                    <a:lnTo>
                      <a:pt x="246570" y="185966"/>
                    </a:lnTo>
                    <a:lnTo>
                      <a:pt x="245694" y="214744"/>
                    </a:lnTo>
                    <a:lnTo>
                      <a:pt x="242100" y="241731"/>
                    </a:lnTo>
                    <a:lnTo>
                      <a:pt x="234340" y="261721"/>
                    </a:lnTo>
                    <a:lnTo>
                      <a:pt x="220967" y="269544"/>
                    </a:lnTo>
                    <a:lnTo>
                      <a:pt x="207505" y="261721"/>
                    </a:lnTo>
                    <a:lnTo>
                      <a:pt x="199885" y="241731"/>
                    </a:lnTo>
                    <a:lnTo>
                      <a:pt x="196507" y="214744"/>
                    </a:lnTo>
                    <a:lnTo>
                      <a:pt x="195745" y="185966"/>
                    </a:lnTo>
                    <a:lnTo>
                      <a:pt x="196507" y="157759"/>
                    </a:lnTo>
                    <a:lnTo>
                      <a:pt x="199885" y="131660"/>
                    </a:lnTo>
                    <a:lnTo>
                      <a:pt x="207505" y="112483"/>
                    </a:lnTo>
                    <a:lnTo>
                      <a:pt x="220967" y="105029"/>
                    </a:lnTo>
                    <a:lnTo>
                      <a:pt x="234340" y="112433"/>
                    </a:lnTo>
                    <a:lnTo>
                      <a:pt x="242100" y="131521"/>
                    </a:lnTo>
                    <a:lnTo>
                      <a:pt x="245694" y="157607"/>
                    </a:lnTo>
                    <a:lnTo>
                      <a:pt x="246570" y="185966"/>
                    </a:lnTo>
                    <a:lnTo>
                      <a:pt x="246570" y="91744"/>
                    </a:lnTo>
                    <a:lnTo>
                      <a:pt x="181495" y="93637"/>
                    </a:lnTo>
                    <a:lnTo>
                      <a:pt x="125260" y="141452"/>
                    </a:lnTo>
                    <a:lnTo>
                      <a:pt x="116687" y="185966"/>
                    </a:lnTo>
                    <a:lnTo>
                      <a:pt x="125260" y="230962"/>
                    </a:lnTo>
                    <a:lnTo>
                      <a:pt x="148221" y="262394"/>
                    </a:lnTo>
                    <a:lnTo>
                      <a:pt x="181495" y="280835"/>
                    </a:lnTo>
                    <a:lnTo>
                      <a:pt x="220967" y="286854"/>
                    </a:lnTo>
                    <a:lnTo>
                      <a:pt x="260350" y="280835"/>
                    </a:lnTo>
                    <a:lnTo>
                      <a:pt x="280822" y="269544"/>
                    </a:lnTo>
                    <a:lnTo>
                      <a:pt x="293763" y="262394"/>
                    </a:lnTo>
                    <a:lnTo>
                      <a:pt x="316953" y="230962"/>
                    </a:lnTo>
                    <a:lnTo>
                      <a:pt x="325628" y="185966"/>
                    </a:lnTo>
                    <a:close/>
                  </a:path>
                  <a:path w="766445" h="287019">
                    <a:moveTo>
                      <a:pt x="551484" y="90347"/>
                    </a:moveTo>
                    <a:lnTo>
                      <a:pt x="493141" y="90347"/>
                    </a:lnTo>
                    <a:lnTo>
                      <a:pt x="493141" y="91859"/>
                    </a:lnTo>
                    <a:lnTo>
                      <a:pt x="495274" y="97231"/>
                    </a:lnTo>
                    <a:lnTo>
                      <a:pt x="499249" y="109740"/>
                    </a:lnTo>
                    <a:lnTo>
                      <a:pt x="501396" y="126479"/>
                    </a:lnTo>
                    <a:lnTo>
                      <a:pt x="498030" y="144564"/>
                    </a:lnTo>
                    <a:lnTo>
                      <a:pt x="468668" y="215709"/>
                    </a:lnTo>
                    <a:lnTo>
                      <a:pt x="436664" y="144183"/>
                    </a:lnTo>
                    <a:lnTo>
                      <a:pt x="432803" y="126161"/>
                    </a:lnTo>
                    <a:lnTo>
                      <a:pt x="434594" y="109550"/>
                    </a:lnTo>
                    <a:lnTo>
                      <a:pt x="438365" y="97180"/>
                    </a:lnTo>
                    <a:lnTo>
                      <a:pt x="440436" y="91859"/>
                    </a:lnTo>
                    <a:lnTo>
                      <a:pt x="440436" y="90347"/>
                    </a:lnTo>
                    <a:lnTo>
                      <a:pt x="328612" y="90347"/>
                    </a:lnTo>
                    <a:lnTo>
                      <a:pt x="328612" y="91478"/>
                    </a:lnTo>
                    <a:lnTo>
                      <a:pt x="332092" y="97586"/>
                    </a:lnTo>
                    <a:lnTo>
                      <a:pt x="340614" y="111531"/>
                    </a:lnTo>
                    <a:lnTo>
                      <a:pt x="351332" y="130124"/>
                    </a:lnTo>
                    <a:lnTo>
                      <a:pt x="361365" y="150202"/>
                    </a:lnTo>
                    <a:lnTo>
                      <a:pt x="420852" y="282346"/>
                    </a:lnTo>
                    <a:lnTo>
                      <a:pt x="464146" y="282346"/>
                    </a:lnTo>
                    <a:lnTo>
                      <a:pt x="519861" y="150583"/>
                    </a:lnTo>
                    <a:lnTo>
                      <a:pt x="529412" y="130505"/>
                    </a:lnTo>
                    <a:lnTo>
                      <a:pt x="539762" y="111912"/>
                    </a:lnTo>
                    <a:lnTo>
                      <a:pt x="548068" y="97967"/>
                    </a:lnTo>
                    <a:lnTo>
                      <a:pt x="551484" y="91859"/>
                    </a:lnTo>
                    <a:lnTo>
                      <a:pt x="551484" y="90347"/>
                    </a:lnTo>
                    <a:close/>
                  </a:path>
                  <a:path w="766445" h="287019">
                    <a:moveTo>
                      <a:pt x="766419" y="246583"/>
                    </a:moveTo>
                    <a:lnTo>
                      <a:pt x="765289" y="245452"/>
                    </a:lnTo>
                    <a:lnTo>
                      <a:pt x="753325" y="249072"/>
                    </a:lnTo>
                    <a:lnTo>
                      <a:pt x="751446" y="248094"/>
                    </a:lnTo>
                    <a:lnTo>
                      <a:pt x="746099" y="245313"/>
                    </a:lnTo>
                    <a:lnTo>
                      <a:pt x="742530" y="235127"/>
                    </a:lnTo>
                    <a:lnTo>
                      <a:pt x="741578" y="219468"/>
                    </a:lnTo>
                    <a:lnTo>
                      <a:pt x="741578" y="181076"/>
                    </a:lnTo>
                    <a:lnTo>
                      <a:pt x="741578" y="169786"/>
                    </a:lnTo>
                    <a:lnTo>
                      <a:pt x="741578" y="154724"/>
                    </a:lnTo>
                    <a:lnTo>
                      <a:pt x="737819" y="128905"/>
                    </a:lnTo>
                    <a:lnTo>
                      <a:pt x="725335" y="107721"/>
                    </a:lnTo>
                    <a:lnTo>
                      <a:pt x="724052" y="106908"/>
                    </a:lnTo>
                    <a:lnTo>
                      <a:pt x="702348" y="93370"/>
                    </a:lnTo>
                    <a:lnTo>
                      <a:pt x="671931" y="88823"/>
                    </a:lnTo>
                    <a:lnTo>
                      <a:pt x="671931" y="243192"/>
                    </a:lnTo>
                    <a:lnTo>
                      <a:pt x="667410" y="246583"/>
                    </a:lnTo>
                    <a:lnTo>
                      <a:pt x="662901" y="248094"/>
                    </a:lnTo>
                    <a:lnTo>
                      <a:pt x="657618" y="248094"/>
                    </a:lnTo>
                    <a:lnTo>
                      <a:pt x="645426" y="245364"/>
                    </a:lnTo>
                    <a:lnTo>
                      <a:pt x="636587" y="237871"/>
                    </a:lnTo>
                    <a:lnTo>
                      <a:pt x="631202" y="226644"/>
                    </a:lnTo>
                    <a:lnTo>
                      <a:pt x="629386" y="212699"/>
                    </a:lnTo>
                    <a:lnTo>
                      <a:pt x="631024" y="200139"/>
                    </a:lnTo>
                    <a:lnTo>
                      <a:pt x="636257" y="190106"/>
                    </a:lnTo>
                    <a:lnTo>
                      <a:pt x="645591" y="183476"/>
                    </a:lnTo>
                    <a:lnTo>
                      <a:pt x="659511" y="181076"/>
                    </a:lnTo>
                    <a:lnTo>
                      <a:pt x="663270" y="181076"/>
                    </a:lnTo>
                    <a:lnTo>
                      <a:pt x="667029" y="181457"/>
                    </a:lnTo>
                    <a:lnTo>
                      <a:pt x="670801" y="182587"/>
                    </a:lnTo>
                    <a:lnTo>
                      <a:pt x="670826" y="235127"/>
                    </a:lnTo>
                    <a:lnTo>
                      <a:pt x="671182" y="239052"/>
                    </a:lnTo>
                    <a:lnTo>
                      <a:pt x="671931" y="243192"/>
                    </a:lnTo>
                    <a:lnTo>
                      <a:pt x="671931" y="88823"/>
                    </a:lnTo>
                    <a:lnTo>
                      <a:pt x="667029" y="88087"/>
                    </a:lnTo>
                    <a:lnTo>
                      <a:pt x="648881" y="88874"/>
                    </a:lnTo>
                    <a:lnTo>
                      <a:pt x="626287" y="91249"/>
                    </a:lnTo>
                    <a:lnTo>
                      <a:pt x="600443" y="95237"/>
                    </a:lnTo>
                    <a:lnTo>
                      <a:pt x="572541" y="100888"/>
                    </a:lnTo>
                    <a:lnTo>
                      <a:pt x="572541" y="160375"/>
                    </a:lnTo>
                    <a:lnTo>
                      <a:pt x="574433" y="160375"/>
                    </a:lnTo>
                    <a:lnTo>
                      <a:pt x="585228" y="152019"/>
                    </a:lnTo>
                    <a:lnTo>
                      <a:pt x="610565" y="133642"/>
                    </a:lnTo>
                    <a:lnTo>
                      <a:pt x="639864" y="115265"/>
                    </a:lnTo>
                    <a:lnTo>
                      <a:pt x="662520" y="106908"/>
                    </a:lnTo>
                    <a:lnTo>
                      <a:pt x="667308" y="109893"/>
                    </a:lnTo>
                    <a:lnTo>
                      <a:pt x="669772" y="118389"/>
                    </a:lnTo>
                    <a:lnTo>
                      <a:pt x="670674" y="131686"/>
                    </a:lnTo>
                    <a:lnTo>
                      <a:pt x="670801" y="169786"/>
                    </a:lnTo>
                    <a:lnTo>
                      <a:pt x="659384" y="165950"/>
                    </a:lnTo>
                    <a:lnTo>
                      <a:pt x="647738" y="163385"/>
                    </a:lnTo>
                    <a:lnTo>
                      <a:pt x="636816" y="161950"/>
                    </a:lnTo>
                    <a:lnTo>
                      <a:pt x="627507" y="161505"/>
                    </a:lnTo>
                    <a:lnTo>
                      <a:pt x="600456" y="165874"/>
                    </a:lnTo>
                    <a:lnTo>
                      <a:pt x="577634" y="178346"/>
                    </a:lnTo>
                    <a:lnTo>
                      <a:pt x="561860" y="198031"/>
                    </a:lnTo>
                    <a:lnTo>
                      <a:pt x="555980" y="223989"/>
                    </a:lnTo>
                    <a:lnTo>
                      <a:pt x="559790" y="246087"/>
                    </a:lnTo>
                    <a:lnTo>
                      <a:pt x="571220" y="266065"/>
                    </a:lnTo>
                    <a:lnTo>
                      <a:pt x="590283" y="280530"/>
                    </a:lnTo>
                    <a:lnTo>
                      <a:pt x="616966" y="286105"/>
                    </a:lnTo>
                    <a:lnTo>
                      <a:pt x="637819" y="283057"/>
                    </a:lnTo>
                    <a:lnTo>
                      <a:pt x="654189" y="275234"/>
                    </a:lnTo>
                    <a:lnTo>
                      <a:pt x="666254" y="264668"/>
                    </a:lnTo>
                    <a:lnTo>
                      <a:pt x="674192" y="253352"/>
                    </a:lnTo>
                    <a:lnTo>
                      <a:pt x="680783" y="267360"/>
                    </a:lnTo>
                    <a:lnTo>
                      <a:pt x="690803" y="277634"/>
                    </a:lnTo>
                    <a:lnTo>
                      <a:pt x="703999" y="283959"/>
                    </a:lnTo>
                    <a:lnTo>
                      <a:pt x="720128" y="286105"/>
                    </a:lnTo>
                    <a:lnTo>
                      <a:pt x="739216" y="283006"/>
                    </a:lnTo>
                    <a:lnTo>
                      <a:pt x="753440" y="274535"/>
                    </a:lnTo>
                    <a:lnTo>
                      <a:pt x="762571" y="261962"/>
                    </a:lnTo>
                    <a:lnTo>
                      <a:pt x="764730" y="253352"/>
                    </a:lnTo>
                    <a:lnTo>
                      <a:pt x="765797" y="249072"/>
                    </a:lnTo>
                    <a:lnTo>
                      <a:pt x="766419" y="246583"/>
                    </a:lnTo>
                    <a:close/>
                  </a:path>
                </a:pathLst>
              </a:custGeom>
              <a:solidFill>
                <a:srgbClr val="003450"/>
              </a:solidFill>
            </p:spPr>
            <p:txBody>
              <a:bodyPr wrap="square" lIns="0" tIns="0" rIns="0" bIns="0" rtlCol="0"/>
              <a:lstStyle/>
              <a:p>
                <a:endParaRPr/>
              </a:p>
            </p:txBody>
          </p:sp>
        </p:grpSp>
        <p:grpSp>
          <p:nvGrpSpPr>
            <p:cNvPr id="15" name="object 10">
              <a:extLst>
                <a:ext uri="{FF2B5EF4-FFF2-40B4-BE49-F238E27FC236}">
                  <a16:creationId xmlns:a16="http://schemas.microsoft.com/office/drawing/2014/main" id="{5AAA17FE-BF26-B651-CD77-1BD779B94A00}"/>
                </a:ext>
              </a:extLst>
            </p:cNvPr>
            <p:cNvGrpSpPr/>
            <p:nvPr/>
          </p:nvGrpSpPr>
          <p:grpSpPr>
            <a:xfrm>
              <a:off x="3638179" y="1414054"/>
              <a:ext cx="1960245" cy="296545"/>
              <a:chOff x="3638179" y="1414054"/>
              <a:chExt cx="1960245" cy="296545"/>
            </a:xfrm>
          </p:grpSpPr>
          <p:pic>
            <p:nvPicPr>
              <p:cNvPr id="17" name="object 11">
                <a:extLst>
                  <a:ext uri="{FF2B5EF4-FFF2-40B4-BE49-F238E27FC236}">
                    <a16:creationId xmlns:a16="http://schemas.microsoft.com/office/drawing/2014/main" id="{9F9C285D-3329-0B5C-8866-0339DBD8115A}"/>
                  </a:ext>
                </a:extLst>
              </p:cNvPr>
              <p:cNvPicPr/>
              <p:nvPr/>
            </p:nvPicPr>
            <p:blipFill>
              <a:blip r:embed="rId5" cstate="print"/>
              <a:stretch>
                <a:fillRect/>
              </a:stretch>
            </p:blipFill>
            <p:spPr>
              <a:xfrm>
                <a:off x="3902767" y="1511559"/>
                <a:ext cx="216841" cy="194255"/>
              </a:xfrm>
              <a:prstGeom prst="rect">
                <a:avLst/>
              </a:prstGeom>
            </p:spPr>
          </p:pic>
          <p:sp>
            <p:nvSpPr>
              <p:cNvPr id="18" name="object 12">
                <a:extLst>
                  <a:ext uri="{FF2B5EF4-FFF2-40B4-BE49-F238E27FC236}">
                    <a16:creationId xmlns:a16="http://schemas.microsoft.com/office/drawing/2014/main" id="{1CEECF83-1483-25D3-D4FE-B00567A5E024}"/>
                  </a:ext>
                </a:extLst>
              </p:cNvPr>
              <p:cNvSpPr/>
              <p:nvPr/>
            </p:nvSpPr>
            <p:spPr>
              <a:xfrm>
                <a:off x="4154639" y="1414054"/>
                <a:ext cx="94615" cy="292100"/>
              </a:xfrm>
              <a:custGeom>
                <a:avLst/>
                <a:gdLst/>
                <a:ahLst/>
                <a:cxnLst/>
                <a:rect l="l" t="t" r="r" b="b"/>
                <a:pathLst>
                  <a:path w="94614" h="292100">
                    <a:moveTo>
                      <a:pt x="82437" y="99766"/>
                    </a:moveTo>
                    <a:lnTo>
                      <a:pt x="0" y="99766"/>
                    </a:lnTo>
                    <a:lnTo>
                      <a:pt x="0" y="101274"/>
                    </a:lnTo>
                    <a:lnTo>
                      <a:pt x="1822" y="107704"/>
                    </a:lnTo>
                    <a:lnTo>
                      <a:pt x="5832" y="122538"/>
                    </a:lnTo>
                    <a:lnTo>
                      <a:pt x="9841" y="142456"/>
                    </a:lnTo>
                    <a:lnTo>
                      <a:pt x="11664" y="164141"/>
                    </a:lnTo>
                    <a:lnTo>
                      <a:pt x="11664" y="227385"/>
                    </a:lnTo>
                    <a:lnTo>
                      <a:pt x="9841" y="249066"/>
                    </a:lnTo>
                    <a:lnTo>
                      <a:pt x="5832" y="268985"/>
                    </a:lnTo>
                    <a:lnTo>
                      <a:pt x="1822" y="283821"/>
                    </a:lnTo>
                    <a:lnTo>
                      <a:pt x="0" y="290252"/>
                    </a:lnTo>
                    <a:lnTo>
                      <a:pt x="0" y="291760"/>
                    </a:lnTo>
                    <a:lnTo>
                      <a:pt x="94112" y="291760"/>
                    </a:lnTo>
                    <a:lnTo>
                      <a:pt x="94112" y="290252"/>
                    </a:lnTo>
                    <a:lnTo>
                      <a:pt x="92288" y="283821"/>
                    </a:lnTo>
                    <a:lnTo>
                      <a:pt x="88274" y="268985"/>
                    </a:lnTo>
                    <a:lnTo>
                      <a:pt x="84261" y="249066"/>
                    </a:lnTo>
                    <a:lnTo>
                      <a:pt x="82437" y="227385"/>
                    </a:lnTo>
                    <a:lnTo>
                      <a:pt x="82437" y="99766"/>
                    </a:lnTo>
                    <a:close/>
                  </a:path>
                  <a:path w="94614" h="292100">
                    <a:moveTo>
                      <a:pt x="43663" y="0"/>
                    </a:moveTo>
                    <a:lnTo>
                      <a:pt x="27169" y="3247"/>
                    </a:lnTo>
                    <a:lnTo>
                      <a:pt x="13639" y="12142"/>
                    </a:lnTo>
                    <a:lnTo>
                      <a:pt x="4485" y="25413"/>
                    </a:lnTo>
                    <a:lnTo>
                      <a:pt x="1120" y="41789"/>
                    </a:lnTo>
                    <a:lnTo>
                      <a:pt x="4591" y="58165"/>
                    </a:lnTo>
                    <a:lnTo>
                      <a:pt x="13922" y="71436"/>
                    </a:lnTo>
                    <a:lnTo>
                      <a:pt x="27487" y="80331"/>
                    </a:lnTo>
                    <a:lnTo>
                      <a:pt x="43663" y="83578"/>
                    </a:lnTo>
                    <a:lnTo>
                      <a:pt x="59996" y="80331"/>
                    </a:lnTo>
                    <a:lnTo>
                      <a:pt x="73540" y="71436"/>
                    </a:lnTo>
                    <a:lnTo>
                      <a:pt x="82779" y="58165"/>
                    </a:lnTo>
                    <a:lnTo>
                      <a:pt x="86196" y="41789"/>
                    </a:lnTo>
                    <a:lnTo>
                      <a:pt x="82832" y="25413"/>
                    </a:lnTo>
                    <a:lnTo>
                      <a:pt x="73682" y="12142"/>
                    </a:lnTo>
                    <a:lnTo>
                      <a:pt x="60155" y="3247"/>
                    </a:lnTo>
                    <a:lnTo>
                      <a:pt x="43663" y="0"/>
                    </a:lnTo>
                    <a:close/>
                  </a:path>
                </a:pathLst>
              </a:custGeom>
              <a:solidFill>
                <a:srgbClr val="003450"/>
              </a:solidFill>
            </p:spPr>
            <p:txBody>
              <a:bodyPr wrap="square" lIns="0" tIns="0" rIns="0" bIns="0" rtlCol="0"/>
              <a:lstStyle/>
              <a:p>
                <a:endParaRPr/>
              </a:p>
            </p:txBody>
          </p:sp>
          <p:pic>
            <p:nvPicPr>
              <p:cNvPr id="19" name="object 13">
                <a:extLst>
                  <a:ext uri="{FF2B5EF4-FFF2-40B4-BE49-F238E27FC236}">
                    <a16:creationId xmlns:a16="http://schemas.microsoft.com/office/drawing/2014/main" id="{7BCDCC56-836B-7685-978C-78CD8ADCAC77}"/>
                  </a:ext>
                </a:extLst>
              </p:cNvPr>
              <p:cNvPicPr/>
              <p:nvPr/>
            </p:nvPicPr>
            <p:blipFill>
              <a:blip r:embed="rId6" cstate="print"/>
              <a:stretch>
                <a:fillRect/>
              </a:stretch>
            </p:blipFill>
            <p:spPr>
              <a:xfrm>
                <a:off x="4485504" y="1511558"/>
                <a:ext cx="194632" cy="198779"/>
              </a:xfrm>
              <a:prstGeom prst="rect">
                <a:avLst/>
              </a:prstGeom>
            </p:spPr>
          </p:pic>
          <p:pic>
            <p:nvPicPr>
              <p:cNvPr id="20" name="object 14">
                <a:extLst>
                  <a:ext uri="{FF2B5EF4-FFF2-40B4-BE49-F238E27FC236}">
                    <a16:creationId xmlns:a16="http://schemas.microsoft.com/office/drawing/2014/main" id="{579FC338-1EC5-F8C5-424A-D782F7DA4838}"/>
                  </a:ext>
                </a:extLst>
              </p:cNvPr>
              <p:cNvPicPr/>
              <p:nvPr/>
            </p:nvPicPr>
            <p:blipFill>
              <a:blip r:embed="rId7" cstate="print"/>
              <a:stretch>
                <a:fillRect/>
              </a:stretch>
            </p:blipFill>
            <p:spPr>
              <a:xfrm>
                <a:off x="4704585" y="1509114"/>
                <a:ext cx="164131" cy="196700"/>
              </a:xfrm>
              <a:prstGeom prst="rect">
                <a:avLst/>
              </a:prstGeom>
            </p:spPr>
          </p:pic>
          <p:pic>
            <p:nvPicPr>
              <p:cNvPr id="21" name="object 15">
                <a:extLst>
                  <a:ext uri="{FF2B5EF4-FFF2-40B4-BE49-F238E27FC236}">
                    <a16:creationId xmlns:a16="http://schemas.microsoft.com/office/drawing/2014/main" id="{3EC94E1D-49EC-64D3-ABEC-CDDBF1DE1EC9}"/>
                  </a:ext>
                </a:extLst>
              </p:cNvPr>
              <p:cNvPicPr/>
              <p:nvPr/>
            </p:nvPicPr>
            <p:blipFill>
              <a:blip r:embed="rId8" cstate="print"/>
              <a:stretch>
                <a:fillRect/>
              </a:stretch>
            </p:blipFill>
            <p:spPr>
              <a:xfrm>
                <a:off x="4889551" y="1513826"/>
                <a:ext cx="191240" cy="191983"/>
              </a:xfrm>
              <a:prstGeom prst="rect">
                <a:avLst/>
              </a:prstGeom>
            </p:spPr>
          </p:pic>
          <p:sp>
            <p:nvSpPr>
              <p:cNvPr id="22" name="object 16">
                <a:extLst>
                  <a:ext uri="{FF2B5EF4-FFF2-40B4-BE49-F238E27FC236}">
                    <a16:creationId xmlns:a16="http://schemas.microsoft.com/office/drawing/2014/main" id="{863C9DE5-A02B-A174-6867-5D9F50BA3715}"/>
                  </a:ext>
                </a:extLst>
              </p:cNvPr>
              <p:cNvSpPr/>
              <p:nvPr/>
            </p:nvSpPr>
            <p:spPr>
              <a:xfrm>
                <a:off x="5106746" y="1414061"/>
                <a:ext cx="259079" cy="296545"/>
              </a:xfrm>
              <a:custGeom>
                <a:avLst/>
                <a:gdLst/>
                <a:ahLst/>
                <a:cxnLst/>
                <a:rect l="l" t="t" r="r" b="b"/>
                <a:pathLst>
                  <a:path w="259079" h="296544">
                    <a:moveTo>
                      <a:pt x="86194" y="41783"/>
                    </a:moveTo>
                    <a:lnTo>
                      <a:pt x="82829" y="25412"/>
                    </a:lnTo>
                    <a:lnTo>
                      <a:pt x="73685" y="12141"/>
                    </a:lnTo>
                    <a:lnTo>
                      <a:pt x="60159" y="3251"/>
                    </a:lnTo>
                    <a:lnTo>
                      <a:pt x="43662" y="0"/>
                    </a:lnTo>
                    <a:lnTo>
                      <a:pt x="27165" y="3251"/>
                    </a:lnTo>
                    <a:lnTo>
                      <a:pt x="13639" y="12141"/>
                    </a:lnTo>
                    <a:lnTo>
                      <a:pt x="4483" y="25412"/>
                    </a:lnTo>
                    <a:lnTo>
                      <a:pt x="1117" y="41783"/>
                    </a:lnTo>
                    <a:lnTo>
                      <a:pt x="4597" y="58166"/>
                    </a:lnTo>
                    <a:lnTo>
                      <a:pt x="13919" y="71437"/>
                    </a:lnTo>
                    <a:lnTo>
                      <a:pt x="27482" y="80327"/>
                    </a:lnTo>
                    <a:lnTo>
                      <a:pt x="43662" y="83578"/>
                    </a:lnTo>
                    <a:lnTo>
                      <a:pt x="59994" y="80327"/>
                    </a:lnTo>
                    <a:lnTo>
                      <a:pt x="73545" y="71437"/>
                    </a:lnTo>
                    <a:lnTo>
                      <a:pt x="82778" y="58166"/>
                    </a:lnTo>
                    <a:lnTo>
                      <a:pt x="86194" y="41783"/>
                    </a:lnTo>
                    <a:close/>
                  </a:path>
                  <a:path w="259079" h="296544">
                    <a:moveTo>
                      <a:pt x="94107" y="290245"/>
                    </a:moveTo>
                    <a:lnTo>
                      <a:pt x="92290" y="283819"/>
                    </a:lnTo>
                    <a:lnTo>
                      <a:pt x="88277" y="268986"/>
                    </a:lnTo>
                    <a:lnTo>
                      <a:pt x="84264" y="249059"/>
                    </a:lnTo>
                    <a:lnTo>
                      <a:pt x="82435" y="227380"/>
                    </a:lnTo>
                    <a:lnTo>
                      <a:pt x="82435" y="99758"/>
                    </a:lnTo>
                    <a:lnTo>
                      <a:pt x="0" y="99758"/>
                    </a:lnTo>
                    <a:lnTo>
                      <a:pt x="0" y="101269"/>
                    </a:lnTo>
                    <a:lnTo>
                      <a:pt x="1816" y="107708"/>
                    </a:lnTo>
                    <a:lnTo>
                      <a:pt x="5829" y="122542"/>
                    </a:lnTo>
                    <a:lnTo>
                      <a:pt x="9842" y="142455"/>
                    </a:lnTo>
                    <a:lnTo>
                      <a:pt x="11658" y="164134"/>
                    </a:lnTo>
                    <a:lnTo>
                      <a:pt x="11658" y="227380"/>
                    </a:lnTo>
                    <a:lnTo>
                      <a:pt x="9842" y="249059"/>
                    </a:lnTo>
                    <a:lnTo>
                      <a:pt x="5829" y="268986"/>
                    </a:lnTo>
                    <a:lnTo>
                      <a:pt x="1816" y="283819"/>
                    </a:lnTo>
                    <a:lnTo>
                      <a:pt x="0" y="290245"/>
                    </a:lnTo>
                    <a:lnTo>
                      <a:pt x="0" y="291757"/>
                    </a:lnTo>
                    <a:lnTo>
                      <a:pt x="94107" y="291757"/>
                    </a:lnTo>
                    <a:lnTo>
                      <a:pt x="94107" y="290245"/>
                    </a:lnTo>
                    <a:close/>
                  </a:path>
                  <a:path w="259079" h="296544">
                    <a:moveTo>
                      <a:pt x="258991" y="99758"/>
                    </a:moveTo>
                    <a:lnTo>
                      <a:pt x="208546" y="99758"/>
                    </a:lnTo>
                    <a:lnTo>
                      <a:pt x="208546" y="28232"/>
                    </a:lnTo>
                    <a:lnTo>
                      <a:pt x="188277" y="47409"/>
                    </a:lnTo>
                    <a:lnTo>
                      <a:pt x="165811" y="65557"/>
                    </a:lnTo>
                    <a:lnTo>
                      <a:pt x="140258" y="82918"/>
                    </a:lnTo>
                    <a:lnTo>
                      <a:pt x="110667" y="99758"/>
                    </a:lnTo>
                    <a:lnTo>
                      <a:pt x="110667" y="118592"/>
                    </a:lnTo>
                    <a:lnTo>
                      <a:pt x="138150" y="118592"/>
                    </a:lnTo>
                    <a:lnTo>
                      <a:pt x="138150" y="230022"/>
                    </a:lnTo>
                    <a:lnTo>
                      <a:pt x="142036" y="258800"/>
                    </a:lnTo>
                    <a:lnTo>
                      <a:pt x="153162" y="279527"/>
                    </a:lnTo>
                    <a:lnTo>
                      <a:pt x="170700" y="292061"/>
                    </a:lnTo>
                    <a:lnTo>
                      <a:pt x="193865" y="296278"/>
                    </a:lnTo>
                    <a:lnTo>
                      <a:pt x="218300" y="291769"/>
                    </a:lnTo>
                    <a:lnTo>
                      <a:pt x="236359" y="279946"/>
                    </a:lnTo>
                    <a:lnTo>
                      <a:pt x="248970" y="263398"/>
                    </a:lnTo>
                    <a:lnTo>
                      <a:pt x="257111" y="244703"/>
                    </a:lnTo>
                    <a:lnTo>
                      <a:pt x="248818" y="247713"/>
                    </a:lnTo>
                    <a:lnTo>
                      <a:pt x="240538" y="249961"/>
                    </a:lnTo>
                    <a:lnTo>
                      <a:pt x="233019" y="249961"/>
                    </a:lnTo>
                    <a:lnTo>
                      <a:pt x="223532" y="248551"/>
                    </a:lnTo>
                    <a:lnTo>
                      <a:pt x="215887" y="243992"/>
                    </a:lnTo>
                    <a:lnTo>
                      <a:pt x="210781" y="235839"/>
                    </a:lnTo>
                    <a:lnTo>
                      <a:pt x="208915" y="223621"/>
                    </a:lnTo>
                    <a:lnTo>
                      <a:pt x="208546" y="118592"/>
                    </a:lnTo>
                    <a:lnTo>
                      <a:pt x="258991" y="118592"/>
                    </a:lnTo>
                    <a:lnTo>
                      <a:pt x="258991" y="99758"/>
                    </a:lnTo>
                    <a:close/>
                  </a:path>
                </a:pathLst>
              </a:custGeom>
              <a:solidFill>
                <a:srgbClr val="003450"/>
              </a:solidFill>
            </p:spPr>
            <p:txBody>
              <a:bodyPr wrap="square" lIns="0" tIns="0" rIns="0" bIns="0" rtlCol="0"/>
              <a:lstStyle/>
              <a:p>
                <a:endParaRPr/>
              </a:p>
            </p:txBody>
          </p:sp>
          <p:pic>
            <p:nvPicPr>
              <p:cNvPr id="23" name="object 17">
                <a:extLst>
                  <a:ext uri="{FF2B5EF4-FFF2-40B4-BE49-F238E27FC236}">
                    <a16:creationId xmlns:a16="http://schemas.microsoft.com/office/drawing/2014/main" id="{7B08EA32-70F7-3E5B-0214-67DFEE1CFB84}"/>
                  </a:ext>
                </a:extLst>
              </p:cNvPr>
              <p:cNvPicPr/>
              <p:nvPr/>
            </p:nvPicPr>
            <p:blipFill>
              <a:blip r:embed="rId9" cstate="print"/>
              <a:stretch>
                <a:fillRect/>
              </a:stretch>
            </p:blipFill>
            <p:spPr>
              <a:xfrm>
                <a:off x="5387563" y="1511562"/>
                <a:ext cx="210433" cy="198014"/>
              </a:xfrm>
              <a:prstGeom prst="rect">
                <a:avLst/>
              </a:prstGeom>
            </p:spPr>
          </p:pic>
          <p:pic>
            <p:nvPicPr>
              <p:cNvPr id="24" name="object 18">
                <a:extLst>
                  <a:ext uri="{FF2B5EF4-FFF2-40B4-BE49-F238E27FC236}">
                    <a16:creationId xmlns:a16="http://schemas.microsoft.com/office/drawing/2014/main" id="{4D1D8A86-9EB6-217D-ADAA-323CE5ABDEE9}"/>
                  </a:ext>
                </a:extLst>
              </p:cNvPr>
              <p:cNvPicPr/>
              <p:nvPr/>
            </p:nvPicPr>
            <p:blipFill>
              <a:blip r:embed="rId10" cstate="print"/>
              <a:stretch>
                <a:fillRect/>
              </a:stretch>
            </p:blipFill>
            <p:spPr>
              <a:xfrm>
                <a:off x="4264926" y="1513820"/>
                <a:ext cx="222862" cy="191994"/>
              </a:xfrm>
              <a:prstGeom prst="rect">
                <a:avLst/>
              </a:prstGeom>
            </p:spPr>
          </p:pic>
          <p:sp>
            <p:nvSpPr>
              <p:cNvPr id="25" name="object 19">
                <a:extLst>
                  <a:ext uri="{FF2B5EF4-FFF2-40B4-BE49-F238E27FC236}">
                    <a16:creationId xmlns:a16="http://schemas.microsoft.com/office/drawing/2014/main" id="{5CC2457C-AA33-53DF-C1B0-83D16A5FFDF3}"/>
                  </a:ext>
                </a:extLst>
              </p:cNvPr>
              <p:cNvSpPr/>
              <p:nvPr/>
            </p:nvSpPr>
            <p:spPr>
              <a:xfrm>
                <a:off x="3638179" y="1434754"/>
                <a:ext cx="252729" cy="275590"/>
              </a:xfrm>
              <a:custGeom>
                <a:avLst/>
                <a:gdLst/>
                <a:ahLst/>
                <a:cxnLst/>
                <a:rect l="l" t="t" r="r" b="b"/>
                <a:pathLst>
                  <a:path w="252729" h="275589">
                    <a:moveTo>
                      <a:pt x="252693" y="0"/>
                    </a:moveTo>
                    <a:lnTo>
                      <a:pt x="180895" y="0"/>
                    </a:lnTo>
                    <a:lnTo>
                      <a:pt x="180895" y="2261"/>
                    </a:lnTo>
                    <a:lnTo>
                      <a:pt x="184541" y="11886"/>
                    </a:lnTo>
                    <a:lnTo>
                      <a:pt x="192564" y="34074"/>
                    </a:lnTo>
                    <a:lnTo>
                      <a:pt x="200587" y="63884"/>
                    </a:lnTo>
                    <a:lnTo>
                      <a:pt x="204234" y="96374"/>
                    </a:lnTo>
                    <a:lnTo>
                      <a:pt x="204234" y="168288"/>
                    </a:lnTo>
                    <a:lnTo>
                      <a:pt x="200168" y="202301"/>
                    </a:lnTo>
                    <a:lnTo>
                      <a:pt x="188515" y="226117"/>
                    </a:lnTo>
                    <a:lnTo>
                      <a:pt x="170088" y="240122"/>
                    </a:lnTo>
                    <a:lnTo>
                      <a:pt x="145702" y="244704"/>
                    </a:lnTo>
                    <a:lnTo>
                      <a:pt x="121272" y="240134"/>
                    </a:lnTo>
                    <a:lnTo>
                      <a:pt x="102778" y="225928"/>
                    </a:lnTo>
                    <a:lnTo>
                      <a:pt x="91063" y="201347"/>
                    </a:lnTo>
                    <a:lnTo>
                      <a:pt x="86971" y="165649"/>
                    </a:lnTo>
                    <a:lnTo>
                      <a:pt x="86971" y="64385"/>
                    </a:lnTo>
                    <a:lnTo>
                      <a:pt x="88793" y="42700"/>
                    </a:lnTo>
                    <a:lnTo>
                      <a:pt x="92803" y="22780"/>
                    </a:lnTo>
                    <a:lnTo>
                      <a:pt x="98635" y="1507"/>
                    </a:lnTo>
                    <a:lnTo>
                      <a:pt x="98635" y="0"/>
                    </a:lnTo>
                    <a:lnTo>
                      <a:pt x="0" y="0"/>
                    </a:lnTo>
                    <a:lnTo>
                      <a:pt x="0" y="1507"/>
                    </a:lnTo>
                    <a:lnTo>
                      <a:pt x="5837" y="22780"/>
                    </a:lnTo>
                    <a:lnTo>
                      <a:pt x="9850" y="42700"/>
                    </a:lnTo>
                    <a:lnTo>
                      <a:pt x="11675" y="64385"/>
                    </a:lnTo>
                    <a:lnTo>
                      <a:pt x="11675" y="156613"/>
                    </a:lnTo>
                    <a:lnTo>
                      <a:pt x="21922" y="213796"/>
                    </a:lnTo>
                    <a:lnTo>
                      <a:pt x="48476" y="250404"/>
                    </a:lnTo>
                    <a:lnTo>
                      <a:pt x="85052" y="269859"/>
                    </a:lnTo>
                    <a:lnTo>
                      <a:pt x="125367" y="275583"/>
                    </a:lnTo>
                    <a:lnTo>
                      <a:pt x="165756" y="269617"/>
                    </a:lnTo>
                    <a:lnTo>
                      <a:pt x="198819" y="250733"/>
                    </a:lnTo>
                    <a:lnTo>
                      <a:pt x="221153" y="217450"/>
                    </a:lnTo>
                    <a:lnTo>
                      <a:pt x="229354" y="168288"/>
                    </a:lnTo>
                    <a:lnTo>
                      <a:pt x="229354" y="96374"/>
                    </a:lnTo>
                    <a:lnTo>
                      <a:pt x="233001" y="63884"/>
                    </a:lnTo>
                    <a:lnTo>
                      <a:pt x="241024" y="34074"/>
                    </a:lnTo>
                    <a:lnTo>
                      <a:pt x="249047" y="11886"/>
                    </a:lnTo>
                    <a:lnTo>
                      <a:pt x="252693" y="2261"/>
                    </a:lnTo>
                    <a:lnTo>
                      <a:pt x="252693" y="0"/>
                    </a:lnTo>
                    <a:close/>
                  </a:path>
                </a:pathLst>
              </a:custGeom>
              <a:solidFill>
                <a:srgbClr val="003450"/>
              </a:solidFill>
            </p:spPr>
            <p:txBody>
              <a:bodyPr wrap="square" lIns="0" tIns="0" rIns="0" bIns="0" rtlCol="0"/>
              <a:lstStyle/>
              <a:p>
                <a:endParaRPr/>
              </a:p>
            </p:txBody>
          </p:sp>
        </p:grpSp>
        <p:sp>
          <p:nvSpPr>
            <p:cNvPr id="16" name="object 20">
              <a:extLst>
                <a:ext uri="{FF2B5EF4-FFF2-40B4-BE49-F238E27FC236}">
                  <a16:creationId xmlns:a16="http://schemas.microsoft.com/office/drawing/2014/main" id="{407A93A2-6B90-96CC-035A-B0D39167CACD}"/>
                </a:ext>
              </a:extLst>
            </p:cNvPr>
            <p:cNvSpPr/>
            <p:nvPr/>
          </p:nvSpPr>
          <p:spPr>
            <a:xfrm>
              <a:off x="3535631" y="879555"/>
              <a:ext cx="685800" cy="351155"/>
            </a:xfrm>
            <a:custGeom>
              <a:avLst/>
              <a:gdLst/>
              <a:ahLst/>
              <a:cxnLst/>
              <a:rect l="l" t="t" r="r" b="b"/>
              <a:pathLst>
                <a:path w="685800" h="351155">
                  <a:moveTo>
                    <a:pt x="342734" y="0"/>
                  </a:moveTo>
                  <a:lnTo>
                    <a:pt x="329483" y="14464"/>
                  </a:lnTo>
                  <a:lnTo>
                    <a:pt x="318798" y="30996"/>
                  </a:lnTo>
                  <a:lnTo>
                    <a:pt x="310974" y="49283"/>
                  </a:lnTo>
                  <a:lnTo>
                    <a:pt x="306305" y="69013"/>
                  </a:lnTo>
                  <a:lnTo>
                    <a:pt x="300138" y="65872"/>
                  </a:lnTo>
                  <a:lnTo>
                    <a:pt x="293196" y="64060"/>
                  </a:lnTo>
                  <a:lnTo>
                    <a:pt x="285814" y="64060"/>
                  </a:lnTo>
                  <a:lnTo>
                    <a:pt x="268117" y="67661"/>
                  </a:lnTo>
                  <a:lnTo>
                    <a:pt x="253666" y="77479"/>
                  </a:lnTo>
                  <a:lnTo>
                    <a:pt x="243922" y="92040"/>
                  </a:lnTo>
                  <a:lnTo>
                    <a:pt x="240349" y="109871"/>
                  </a:lnTo>
                  <a:lnTo>
                    <a:pt x="243922" y="127705"/>
                  </a:lnTo>
                  <a:lnTo>
                    <a:pt x="253666" y="142266"/>
                  </a:lnTo>
                  <a:lnTo>
                    <a:pt x="268117" y="152082"/>
                  </a:lnTo>
                  <a:lnTo>
                    <a:pt x="285814" y="155681"/>
                  </a:lnTo>
                  <a:lnTo>
                    <a:pt x="295204" y="154694"/>
                  </a:lnTo>
                  <a:lnTo>
                    <a:pt x="303917" y="151873"/>
                  </a:lnTo>
                  <a:lnTo>
                    <a:pt x="311763" y="147424"/>
                  </a:lnTo>
                  <a:lnTo>
                    <a:pt x="318556" y="141555"/>
                  </a:lnTo>
                  <a:lnTo>
                    <a:pt x="303400" y="173476"/>
                  </a:lnTo>
                  <a:lnTo>
                    <a:pt x="279344" y="198760"/>
                  </a:lnTo>
                  <a:lnTo>
                    <a:pt x="248347" y="215403"/>
                  </a:lnTo>
                  <a:lnTo>
                    <a:pt x="212371" y="221396"/>
                  </a:lnTo>
                  <a:lnTo>
                    <a:pt x="188997" y="218913"/>
                  </a:lnTo>
                  <a:lnTo>
                    <a:pt x="167349" y="211816"/>
                  </a:lnTo>
                  <a:lnTo>
                    <a:pt x="147927" y="200630"/>
                  </a:lnTo>
                  <a:lnTo>
                    <a:pt x="131232" y="185879"/>
                  </a:lnTo>
                  <a:lnTo>
                    <a:pt x="140080" y="187727"/>
                  </a:lnTo>
                  <a:lnTo>
                    <a:pt x="149166" y="187796"/>
                  </a:lnTo>
                  <a:lnTo>
                    <a:pt x="188427" y="154805"/>
                  </a:lnTo>
                  <a:lnTo>
                    <a:pt x="189797" y="137336"/>
                  </a:lnTo>
                  <a:lnTo>
                    <a:pt x="184183" y="120038"/>
                  </a:lnTo>
                  <a:lnTo>
                    <a:pt x="172339" y="106237"/>
                  </a:lnTo>
                  <a:lnTo>
                    <a:pt x="156717" y="98307"/>
                  </a:lnTo>
                  <a:lnTo>
                    <a:pt x="139310" y="96818"/>
                  </a:lnTo>
                  <a:lnTo>
                    <a:pt x="122112" y="102342"/>
                  </a:lnTo>
                  <a:lnTo>
                    <a:pt x="115683" y="105944"/>
                  </a:lnTo>
                  <a:lnTo>
                    <a:pt x="110510" y="110928"/>
                  </a:lnTo>
                  <a:lnTo>
                    <a:pt x="106678" y="116687"/>
                  </a:lnTo>
                  <a:lnTo>
                    <a:pt x="92946" y="101761"/>
                  </a:lnTo>
                  <a:lnTo>
                    <a:pt x="77171" y="89643"/>
                  </a:lnTo>
                  <a:lnTo>
                    <a:pt x="59762" y="80458"/>
                  </a:lnTo>
                  <a:lnTo>
                    <a:pt x="41130" y="74332"/>
                  </a:lnTo>
                  <a:lnTo>
                    <a:pt x="36650" y="93428"/>
                  </a:lnTo>
                  <a:lnTo>
                    <a:pt x="35420" y="113073"/>
                  </a:lnTo>
                  <a:lnTo>
                    <a:pt x="37545" y="132850"/>
                  </a:lnTo>
                  <a:lnTo>
                    <a:pt x="43130" y="152340"/>
                  </a:lnTo>
                  <a:lnTo>
                    <a:pt x="36219" y="152613"/>
                  </a:lnTo>
                  <a:lnTo>
                    <a:pt x="1370" y="185478"/>
                  </a:lnTo>
                  <a:lnTo>
                    <a:pt x="0" y="202946"/>
                  </a:lnTo>
                  <a:lnTo>
                    <a:pt x="5613" y="220244"/>
                  </a:lnTo>
                  <a:lnTo>
                    <a:pt x="17458" y="234051"/>
                  </a:lnTo>
                  <a:lnTo>
                    <a:pt x="33083" y="241984"/>
                  </a:lnTo>
                  <a:lnTo>
                    <a:pt x="50491" y="243474"/>
                  </a:lnTo>
                  <a:lnTo>
                    <a:pt x="67684" y="237950"/>
                  </a:lnTo>
                  <a:lnTo>
                    <a:pt x="73307" y="234210"/>
                  </a:lnTo>
                  <a:lnTo>
                    <a:pt x="78180" y="229782"/>
                  </a:lnTo>
                  <a:lnTo>
                    <a:pt x="82290" y="224770"/>
                  </a:lnTo>
                  <a:lnTo>
                    <a:pt x="85621" y="219281"/>
                  </a:lnTo>
                  <a:lnTo>
                    <a:pt x="94048" y="237818"/>
                  </a:lnTo>
                  <a:lnTo>
                    <a:pt x="100266" y="257452"/>
                  </a:lnTo>
                  <a:lnTo>
                    <a:pt x="104114" y="278029"/>
                  </a:lnTo>
                  <a:lnTo>
                    <a:pt x="105432" y="299394"/>
                  </a:lnTo>
                  <a:lnTo>
                    <a:pt x="105251" y="307367"/>
                  </a:lnTo>
                  <a:lnTo>
                    <a:pt x="104712" y="315248"/>
                  </a:lnTo>
                  <a:lnTo>
                    <a:pt x="103824" y="323028"/>
                  </a:lnTo>
                  <a:lnTo>
                    <a:pt x="102238" y="332597"/>
                  </a:lnTo>
                  <a:lnTo>
                    <a:pt x="103463" y="334387"/>
                  </a:lnTo>
                  <a:lnTo>
                    <a:pt x="147811" y="340236"/>
                  </a:lnTo>
                  <a:lnTo>
                    <a:pt x="193118" y="344703"/>
                  </a:lnTo>
                  <a:lnTo>
                    <a:pt x="240940" y="347994"/>
                  </a:lnTo>
                  <a:lnTo>
                    <a:pt x="290928" y="350026"/>
                  </a:lnTo>
                  <a:lnTo>
                    <a:pt x="342734" y="350722"/>
                  </a:lnTo>
                  <a:lnTo>
                    <a:pt x="394540" y="350026"/>
                  </a:lnTo>
                  <a:lnTo>
                    <a:pt x="444530" y="347994"/>
                  </a:lnTo>
                  <a:lnTo>
                    <a:pt x="492354" y="344703"/>
                  </a:lnTo>
                  <a:lnTo>
                    <a:pt x="537660" y="340236"/>
                  </a:lnTo>
                  <a:lnTo>
                    <a:pt x="582004" y="334387"/>
                  </a:lnTo>
                  <a:lnTo>
                    <a:pt x="583229" y="332597"/>
                  </a:lnTo>
                  <a:lnTo>
                    <a:pt x="581648" y="323028"/>
                  </a:lnTo>
                  <a:lnTo>
                    <a:pt x="580756" y="315248"/>
                  </a:lnTo>
                  <a:lnTo>
                    <a:pt x="580217" y="307367"/>
                  </a:lnTo>
                  <a:lnTo>
                    <a:pt x="580035" y="299394"/>
                  </a:lnTo>
                  <a:lnTo>
                    <a:pt x="581353" y="278029"/>
                  </a:lnTo>
                  <a:lnTo>
                    <a:pt x="585201" y="257452"/>
                  </a:lnTo>
                  <a:lnTo>
                    <a:pt x="591419" y="237818"/>
                  </a:lnTo>
                  <a:lnTo>
                    <a:pt x="599846" y="219281"/>
                  </a:lnTo>
                  <a:lnTo>
                    <a:pt x="603177" y="224770"/>
                  </a:lnTo>
                  <a:lnTo>
                    <a:pt x="607288" y="229782"/>
                  </a:lnTo>
                  <a:lnTo>
                    <a:pt x="612165" y="234210"/>
                  </a:lnTo>
                  <a:lnTo>
                    <a:pt x="617793" y="237950"/>
                  </a:lnTo>
                  <a:lnTo>
                    <a:pt x="634987" y="243474"/>
                  </a:lnTo>
                  <a:lnTo>
                    <a:pt x="652393" y="241984"/>
                  </a:lnTo>
                  <a:lnTo>
                    <a:pt x="668015" y="234051"/>
                  </a:lnTo>
                  <a:lnTo>
                    <a:pt x="679854" y="220244"/>
                  </a:lnTo>
                  <a:lnTo>
                    <a:pt x="685468" y="202946"/>
                  </a:lnTo>
                  <a:lnTo>
                    <a:pt x="684097" y="185478"/>
                  </a:lnTo>
                  <a:lnTo>
                    <a:pt x="656200" y="154435"/>
                  </a:lnTo>
                  <a:lnTo>
                    <a:pt x="642337" y="152340"/>
                  </a:lnTo>
                  <a:lnTo>
                    <a:pt x="647923" y="132850"/>
                  </a:lnTo>
                  <a:lnTo>
                    <a:pt x="650049" y="113073"/>
                  </a:lnTo>
                  <a:lnTo>
                    <a:pt x="648822" y="93428"/>
                  </a:lnTo>
                  <a:lnTo>
                    <a:pt x="644347" y="74332"/>
                  </a:lnTo>
                  <a:lnTo>
                    <a:pt x="625710" y="80458"/>
                  </a:lnTo>
                  <a:lnTo>
                    <a:pt x="608299" y="89643"/>
                  </a:lnTo>
                  <a:lnTo>
                    <a:pt x="592525" y="101761"/>
                  </a:lnTo>
                  <a:lnTo>
                    <a:pt x="578800" y="116687"/>
                  </a:lnTo>
                  <a:lnTo>
                    <a:pt x="574967" y="110928"/>
                  </a:lnTo>
                  <a:lnTo>
                    <a:pt x="569795" y="105944"/>
                  </a:lnTo>
                  <a:lnTo>
                    <a:pt x="563355" y="102342"/>
                  </a:lnTo>
                  <a:lnTo>
                    <a:pt x="546162" y="96818"/>
                  </a:lnTo>
                  <a:lnTo>
                    <a:pt x="528754" y="98307"/>
                  </a:lnTo>
                  <a:lnTo>
                    <a:pt x="513129" y="106237"/>
                  </a:lnTo>
                  <a:lnTo>
                    <a:pt x="501284" y="120038"/>
                  </a:lnTo>
                  <a:lnTo>
                    <a:pt x="495676" y="137336"/>
                  </a:lnTo>
                  <a:lnTo>
                    <a:pt x="497049" y="154805"/>
                  </a:lnTo>
                  <a:lnTo>
                    <a:pt x="504848" y="170442"/>
                  </a:lnTo>
                  <a:lnTo>
                    <a:pt x="518519" y="182245"/>
                  </a:lnTo>
                  <a:lnTo>
                    <a:pt x="527255" y="185998"/>
                  </a:lnTo>
                  <a:lnTo>
                    <a:pt x="536304" y="187796"/>
                  </a:lnTo>
                  <a:lnTo>
                    <a:pt x="545391" y="187727"/>
                  </a:lnTo>
                  <a:lnTo>
                    <a:pt x="554245" y="185879"/>
                  </a:lnTo>
                  <a:lnTo>
                    <a:pt x="537551" y="200630"/>
                  </a:lnTo>
                  <a:lnTo>
                    <a:pt x="518129" y="211816"/>
                  </a:lnTo>
                  <a:lnTo>
                    <a:pt x="496480" y="218913"/>
                  </a:lnTo>
                  <a:lnTo>
                    <a:pt x="473106" y="221396"/>
                  </a:lnTo>
                  <a:lnTo>
                    <a:pt x="437128" y="215403"/>
                  </a:lnTo>
                  <a:lnTo>
                    <a:pt x="406128" y="198760"/>
                  </a:lnTo>
                  <a:lnTo>
                    <a:pt x="382068" y="173476"/>
                  </a:lnTo>
                  <a:lnTo>
                    <a:pt x="366911" y="141555"/>
                  </a:lnTo>
                  <a:lnTo>
                    <a:pt x="373705" y="147424"/>
                  </a:lnTo>
                  <a:lnTo>
                    <a:pt x="381554" y="151873"/>
                  </a:lnTo>
                  <a:lnTo>
                    <a:pt x="390267" y="154694"/>
                  </a:lnTo>
                  <a:lnTo>
                    <a:pt x="399653" y="155681"/>
                  </a:lnTo>
                  <a:lnTo>
                    <a:pt x="417350" y="152082"/>
                  </a:lnTo>
                  <a:lnTo>
                    <a:pt x="431801" y="142266"/>
                  </a:lnTo>
                  <a:lnTo>
                    <a:pt x="441545" y="127705"/>
                  </a:lnTo>
                  <a:lnTo>
                    <a:pt x="445118" y="109871"/>
                  </a:lnTo>
                  <a:lnTo>
                    <a:pt x="441545" y="92040"/>
                  </a:lnTo>
                  <a:lnTo>
                    <a:pt x="431801" y="77479"/>
                  </a:lnTo>
                  <a:lnTo>
                    <a:pt x="417350" y="67661"/>
                  </a:lnTo>
                  <a:lnTo>
                    <a:pt x="399653" y="64060"/>
                  </a:lnTo>
                  <a:lnTo>
                    <a:pt x="392271" y="64060"/>
                  </a:lnTo>
                  <a:lnTo>
                    <a:pt x="385329" y="65872"/>
                  </a:lnTo>
                  <a:lnTo>
                    <a:pt x="379172" y="69013"/>
                  </a:lnTo>
                  <a:lnTo>
                    <a:pt x="374498" y="49283"/>
                  </a:lnTo>
                  <a:lnTo>
                    <a:pt x="366670" y="30996"/>
                  </a:lnTo>
                  <a:lnTo>
                    <a:pt x="355984" y="14464"/>
                  </a:lnTo>
                  <a:lnTo>
                    <a:pt x="342734" y="0"/>
                  </a:lnTo>
                  <a:close/>
                </a:path>
              </a:pathLst>
            </a:custGeom>
            <a:solidFill>
              <a:srgbClr val="D32E3F"/>
            </a:solidFill>
          </p:spPr>
          <p:txBody>
            <a:bodyPr wrap="square" lIns="0" tIns="0" rIns="0" bIns="0" rtlCol="0"/>
            <a:lstStyle/>
            <a:p>
              <a:endParaRPr/>
            </a:p>
          </p:txBody>
        </p:sp>
      </p:grpSp>
    </p:spTree>
    <p:extLst>
      <p:ext uri="{BB962C8B-B14F-4D97-AF65-F5344CB8AC3E}">
        <p14:creationId xmlns:p14="http://schemas.microsoft.com/office/powerpoint/2010/main" val="4049429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40E42-0304-415A-CF4B-EEA219EA4A92}"/>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9B6BAF8E-53A0-406A-F90C-3F6974A7D742}"/>
              </a:ext>
            </a:extLst>
          </p:cNvPr>
          <p:cNvPicPr/>
          <p:nvPr/>
        </p:nvPicPr>
        <p:blipFill>
          <a:blip r:embed="rId2" cstate="print"/>
          <a:stretch>
            <a:fillRect/>
          </a:stretch>
        </p:blipFill>
        <p:spPr>
          <a:xfrm>
            <a:off x="-2" y="0"/>
            <a:ext cx="976944" cy="11308556"/>
          </a:xfrm>
          <a:prstGeom prst="rect">
            <a:avLst/>
          </a:prstGeom>
        </p:spPr>
      </p:pic>
      <p:sp>
        <p:nvSpPr>
          <p:cNvPr id="5" name="object 5">
            <a:extLst>
              <a:ext uri="{FF2B5EF4-FFF2-40B4-BE49-F238E27FC236}">
                <a16:creationId xmlns:a16="http://schemas.microsoft.com/office/drawing/2014/main" id="{DC6CB6C5-F901-A8C7-05F2-CD5E924AC010}"/>
              </a:ext>
            </a:extLst>
          </p:cNvPr>
          <p:cNvSpPr txBox="1">
            <a:spLocks noGrp="1"/>
          </p:cNvSpPr>
          <p:nvPr>
            <p:ph sz="half" idx="2"/>
          </p:nvPr>
        </p:nvSpPr>
        <p:spPr>
          <a:xfrm>
            <a:off x="1974850" y="2296048"/>
            <a:ext cx="16899348" cy="10074681"/>
          </a:xfrm>
          <a:prstGeom prst="rect">
            <a:avLst/>
          </a:prstGeom>
        </p:spPr>
        <p:txBody>
          <a:bodyPr vert="horz" wrap="square" lIns="0" tIns="15240" rIns="0" bIns="0" rtlCol="0" anchor="t">
            <a:spAutoFit/>
          </a:bodyPr>
          <a:lstStyle/>
          <a:p>
            <a:pPr algn="just"/>
            <a:endParaRPr lang="cs-CZ" sz="3600" dirty="0">
              <a:solidFill>
                <a:srgbClr val="C00000"/>
              </a:solidFill>
            </a:endParaRPr>
          </a:p>
          <a:p>
            <a:pPr algn="just"/>
            <a:endParaRPr lang="cs-CZ" sz="3600" dirty="0">
              <a:solidFill>
                <a:srgbClr val="C00000"/>
              </a:solidFill>
            </a:endParaRPr>
          </a:p>
          <a:p>
            <a:pPr algn="ctr"/>
            <a:r>
              <a:rPr lang="cs-CZ" sz="3600" i="0" dirty="0">
                <a:solidFill>
                  <a:srgbClr val="C00000"/>
                </a:solidFill>
                <a:effectLst/>
                <a:latin typeface="Arial" panose="020B0604020202020204" pitchFamily="34" charset="0"/>
              </a:rPr>
              <a:t>§ 30a zákona o civ. letectví</a:t>
            </a:r>
          </a:p>
          <a:p>
            <a:pPr algn="ctr"/>
            <a:endParaRPr lang="cs-CZ" sz="3600" i="0" dirty="0">
              <a:solidFill>
                <a:srgbClr val="C00000"/>
              </a:solidFill>
              <a:effectLst/>
              <a:latin typeface="Arial" panose="020B0604020202020204" pitchFamily="34" charset="0"/>
            </a:endParaRPr>
          </a:p>
          <a:p>
            <a:pPr algn="ctr">
              <a:lnSpc>
                <a:spcPts val="1650"/>
              </a:lnSpc>
            </a:pPr>
            <a:r>
              <a:rPr lang="cs-CZ" sz="3600" i="0" dirty="0">
                <a:solidFill>
                  <a:srgbClr val="C00000"/>
                </a:solidFill>
                <a:effectLst/>
                <a:latin typeface="Arial" panose="020B0604020202020204" pitchFamily="34" charset="0"/>
              </a:rPr>
              <a:t>Věcné břemeno provozování letiště</a:t>
            </a:r>
          </a:p>
          <a:p>
            <a:pPr algn="ctr">
              <a:lnSpc>
                <a:spcPts val="1650"/>
              </a:lnSpc>
            </a:pPr>
            <a:endParaRPr lang="cs-CZ" sz="3600" i="0" dirty="0">
              <a:solidFill>
                <a:srgbClr val="C00000"/>
              </a:solidFill>
              <a:effectLst/>
              <a:latin typeface="Arial" panose="020B0604020202020204" pitchFamily="34" charset="0"/>
            </a:endParaRPr>
          </a:p>
          <a:p>
            <a:pPr algn="just"/>
            <a:r>
              <a:rPr lang="cs-CZ" sz="3600" i="0" dirty="0">
                <a:solidFill>
                  <a:srgbClr val="C00000"/>
                </a:solidFill>
                <a:effectLst/>
                <a:latin typeface="Arial" panose="020B0604020202020204" pitchFamily="34" charset="0"/>
              </a:rPr>
              <a:t>(1) Soud na základě návrhu provozovatele letiště, které existuje ke dni 31. prosince 2009, rozhodne o zřízení věcného břemene pro provozování letiště k letištnímu pozemku, na němž se nachází letiště, nebo jeho část, které existují ke dni 31. prosince 2009, za účelem provozování letiště. Zřízení věcného břemene provozování letiště je přípustné jen tehdy, převažuje-li veřejný zájem na jeho zřízení nad zachováním dosavadních práv vlastníka letištního pozemku a nepodařilo-li se provozovateli letiště právo k letištnímu pozemku získat dohodou.</a:t>
            </a:r>
          </a:p>
          <a:p>
            <a:pPr marL="0" indent="0" algn="ctr">
              <a:buNone/>
            </a:pPr>
            <a:endParaRPr lang="cs-CZ" sz="2800" b="0" dirty="0">
              <a:solidFill>
                <a:srgbClr val="C00000"/>
              </a:solidFill>
              <a:latin typeface="Gill Sans MT" panose="020B0502020104020203" pitchFamily="34" charset="0"/>
              <a:cs typeface="Arial" panose="020B0604020202020204" pitchFamily="34" charset="0"/>
            </a:endParaRPr>
          </a:p>
          <a:p>
            <a:pPr marL="469900" marR="5080" indent="-457200">
              <a:lnSpc>
                <a:spcPct val="142200"/>
              </a:lnSpc>
              <a:spcBef>
                <a:spcPts val="2650"/>
              </a:spcBef>
              <a:buFont typeface="Courier New" panose="02070309020205020404" pitchFamily="49" charset="0"/>
              <a:buChar char="o"/>
            </a:pPr>
            <a:endParaRPr lang="cs-CZ" sz="2800" b="0" dirty="0">
              <a:solidFill>
                <a:srgbClr val="002060"/>
              </a:solidFill>
              <a:latin typeface="Gill Sans MT" panose="020B0502020104020203" pitchFamily="34" charset="0"/>
              <a:cs typeface="Arial" panose="020B0604020202020204" pitchFamily="34" charset="0"/>
            </a:endParaRPr>
          </a:p>
          <a:p>
            <a:pPr marL="12700" marR="5080">
              <a:lnSpc>
                <a:spcPct val="142200"/>
              </a:lnSpc>
              <a:spcBef>
                <a:spcPts val="2650"/>
              </a:spcBef>
            </a:pPr>
            <a:endParaRPr lang="cs-CZ" sz="2800" dirty="0">
              <a:solidFill>
                <a:schemeClr val="tx1"/>
              </a:solidFill>
              <a:latin typeface="Gill Sans MT" panose="020B0502020104020203" pitchFamily="34" charset="0"/>
              <a:cs typeface="Arial" panose="020B0604020202020204" pitchFamily="34" charset="0"/>
            </a:endParaRPr>
          </a:p>
          <a:p>
            <a:pPr marL="12700" marR="5080">
              <a:lnSpc>
                <a:spcPct val="142200"/>
              </a:lnSpc>
              <a:spcBef>
                <a:spcPts val="2650"/>
              </a:spcBef>
            </a:pPr>
            <a:endParaRPr sz="1450" dirty="0">
              <a:latin typeface="Gill Sans MT" panose="020B0502020104020203" pitchFamily="34" charset="0"/>
              <a:cs typeface="Arial" panose="020B0604020202020204" pitchFamily="34" charset="0"/>
            </a:endParaRPr>
          </a:p>
        </p:txBody>
      </p:sp>
      <p:sp>
        <p:nvSpPr>
          <p:cNvPr id="8" name="TextovéPole 7">
            <a:extLst>
              <a:ext uri="{FF2B5EF4-FFF2-40B4-BE49-F238E27FC236}">
                <a16:creationId xmlns:a16="http://schemas.microsoft.com/office/drawing/2014/main" id="{8B7C4C40-FF1B-CCC9-DA9E-0B33642C72C4}"/>
              </a:ext>
            </a:extLst>
          </p:cNvPr>
          <p:cNvSpPr txBox="1"/>
          <p:nvPr/>
        </p:nvSpPr>
        <p:spPr>
          <a:xfrm>
            <a:off x="2601915" y="1129031"/>
            <a:ext cx="11545961" cy="4088299"/>
          </a:xfrm>
          <a:prstGeom prst="rect">
            <a:avLst/>
          </a:prstGeom>
          <a:noFill/>
        </p:spPr>
        <p:txBody>
          <a:bodyPr wrap="square">
            <a:spAutoFit/>
          </a:bodyPr>
          <a:lstStyle/>
          <a:p>
            <a:pPr marL="12700" marR="0" lvl="0" indent="0" defTabSz="914400" eaLnBrk="1" fontAlgn="auto" latinLnBrk="0" hangingPunct="1">
              <a:lnSpc>
                <a:spcPct val="100000"/>
              </a:lnSpc>
              <a:spcBef>
                <a:spcPts val="120"/>
              </a:spcBef>
              <a:spcAft>
                <a:spcPts val="0"/>
              </a:spcAft>
              <a:buClrTx/>
              <a:buSzTx/>
              <a:buFontTx/>
              <a:buNone/>
              <a:tabLst/>
              <a:defRPr/>
            </a:pPr>
            <a:r>
              <a:rPr lang="cs-CZ" sz="5400" b="1" dirty="0">
                <a:solidFill>
                  <a:srgbClr val="002060"/>
                </a:solidFill>
              </a:rPr>
              <a:t>Aplikace zákona o vyvlastnění (9)</a:t>
            </a:r>
            <a:br>
              <a:rPr lang="cs-CZ" sz="9600" b="1" dirty="0">
                <a:solidFill>
                  <a:srgbClr val="002060"/>
                </a:solidFill>
              </a:rPr>
            </a:br>
            <a:endParaRPr lang="cs-CZ" sz="9600" b="1" dirty="0">
              <a:solidFill>
                <a:srgbClr val="002060"/>
              </a:solidFill>
            </a:endParaRPr>
          </a:p>
          <a:p>
            <a:pPr marL="12700" marR="0" lvl="0" indent="0" defTabSz="914400" eaLnBrk="1" fontAlgn="auto" latinLnBrk="0" hangingPunct="1">
              <a:lnSpc>
                <a:spcPct val="100000"/>
              </a:lnSpc>
              <a:spcBef>
                <a:spcPts val="120"/>
              </a:spcBef>
              <a:spcAft>
                <a:spcPts val="0"/>
              </a:spcAft>
              <a:buClrTx/>
              <a:buSzTx/>
              <a:buFontTx/>
              <a:buNone/>
              <a:tabLst/>
              <a:defRPr/>
            </a:pPr>
            <a:endParaRPr lang="cs-CZ" sz="5400" b="1" spc="-10" dirty="0">
              <a:solidFill>
                <a:srgbClr val="002060"/>
              </a:solidFill>
              <a:latin typeface="Gill Sans MT" panose="020B0502020104020203" pitchFamily="34" charset="-18"/>
              <a:cs typeface="Arial" panose="020B0604020202020204" pitchFamily="34" charset="0"/>
            </a:endParaRPr>
          </a:p>
          <a:p>
            <a:pPr marL="12700" marR="0" lvl="0" indent="0" defTabSz="914400" eaLnBrk="1" fontAlgn="auto" latinLnBrk="0" hangingPunct="1">
              <a:lnSpc>
                <a:spcPct val="100000"/>
              </a:lnSpc>
              <a:spcBef>
                <a:spcPts val="120"/>
              </a:spcBef>
              <a:spcAft>
                <a:spcPts val="0"/>
              </a:spcAft>
              <a:buClrTx/>
              <a:buSzTx/>
              <a:buFontTx/>
              <a:buNone/>
              <a:tabLst/>
              <a:defRPr/>
            </a:pPr>
            <a:endParaRPr lang="cs-CZ" sz="5400" b="1" spc="-10" dirty="0">
              <a:solidFill>
                <a:srgbClr val="002060"/>
              </a:solidFill>
              <a:latin typeface="Gill Sans MT" panose="020B0502020104020203" pitchFamily="34" charset="-18"/>
              <a:cs typeface="Arial" panose="020B0604020202020204" pitchFamily="34" charset="0"/>
            </a:endParaRPr>
          </a:p>
        </p:txBody>
      </p:sp>
      <p:grpSp>
        <p:nvGrpSpPr>
          <p:cNvPr id="11" name="Skupina 10">
            <a:extLst>
              <a:ext uri="{FF2B5EF4-FFF2-40B4-BE49-F238E27FC236}">
                <a16:creationId xmlns:a16="http://schemas.microsoft.com/office/drawing/2014/main" id="{75120229-09AC-1D2C-94FA-B47F5FD69032}"/>
              </a:ext>
            </a:extLst>
          </p:cNvPr>
          <p:cNvGrpSpPr/>
          <p:nvPr/>
        </p:nvGrpSpPr>
        <p:grpSpPr>
          <a:xfrm>
            <a:off x="14700250" y="777875"/>
            <a:ext cx="3912571" cy="1237615"/>
            <a:chOff x="1685853" y="879554"/>
            <a:chExt cx="3912571" cy="1237615"/>
          </a:xfrm>
        </p:grpSpPr>
        <p:pic>
          <p:nvPicPr>
            <p:cNvPr id="12" name="object 4">
              <a:extLst>
                <a:ext uri="{FF2B5EF4-FFF2-40B4-BE49-F238E27FC236}">
                  <a16:creationId xmlns:a16="http://schemas.microsoft.com/office/drawing/2014/main" id="{53CB153C-6A29-A4FA-FF3A-FDCDF63AAFE8}"/>
                </a:ext>
              </a:extLst>
            </p:cNvPr>
            <p:cNvPicPr/>
            <p:nvPr/>
          </p:nvPicPr>
          <p:blipFill>
            <a:blip r:embed="rId3" cstate="print"/>
            <a:stretch>
              <a:fillRect/>
            </a:stretch>
          </p:blipFill>
          <p:spPr>
            <a:xfrm>
              <a:off x="1685853" y="879555"/>
              <a:ext cx="1237286" cy="1237323"/>
            </a:xfrm>
            <a:prstGeom prst="rect">
              <a:avLst/>
            </a:prstGeom>
          </p:spPr>
        </p:pic>
        <p:sp>
          <p:nvSpPr>
            <p:cNvPr id="13" name="object 5">
              <a:extLst>
                <a:ext uri="{FF2B5EF4-FFF2-40B4-BE49-F238E27FC236}">
                  <a16:creationId xmlns:a16="http://schemas.microsoft.com/office/drawing/2014/main" id="{3EA9A3C2-8BA0-3178-2B8E-CAF2138E5050}"/>
                </a:ext>
              </a:extLst>
            </p:cNvPr>
            <p:cNvSpPr/>
            <p:nvPr/>
          </p:nvSpPr>
          <p:spPr>
            <a:xfrm>
              <a:off x="3273858" y="879554"/>
              <a:ext cx="13970" cy="1237615"/>
            </a:xfrm>
            <a:custGeom>
              <a:avLst/>
              <a:gdLst/>
              <a:ahLst/>
              <a:cxnLst/>
              <a:rect l="l" t="t" r="r" b="b"/>
              <a:pathLst>
                <a:path w="13970" h="1237614">
                  <a:moveTo>
                    <a:pt x="13643" y="0"/>
                  </a:moveTo>
                  <a:lnTo>
                    <a:pt x="0" y="0"/>
                  </a:lnTo>
                  <a:lnTo>
                    <a:pt x="0" y="1237323"/>
                  </a:lnTo>
                  <a:lnTo>
                    <a:pt x="13643" y="1237323"/>
                  </a:lnTo>
                  <a:lnTo>
                    <a:pt x="13643" y="0"/>
                  </a:lnTo>
                  <a:close/>
                </a:path>
              </a:pathLst>
            </a:custGeom>
            <a:solidFill>
              <a:srgbClr val="003450"/>
            </a:solidFill>
          </p:spPr>
          <p:txBody>
            <a:bodyPr wrap="square" lIns="0" tIns="0" rIns="0" bIns="0" rtlCol="0"/>
            <a:lstStyle/>
            <a:p>
              <a:endParaRPr/>
            </a:p>
          </p:txBody>
        </p:sp>
        <p:grpSp>
          <p:nvGrpSpPr>
            <p:cNvPr id="14" name="object 6">
              <a:extLst>
                <a:ext uri="{FF2B5EF4-FFF2-40B4-BE49-F238E27FC236}">
                  <a16:creationId xmlns:a16="http://schemas.microsoft.com/office/drawing/2014/main" id="{C08912D3-6477-4BCB-FCCA-1BDD8492AF1D}"/>
                </a:ext>
              </a:extLst>
            </p:cNvPr>
            <p:cNvGrpSpPr/>
            <p:nvPr/>
          </p:nvGrpSpPr>
          <p:grpSpPr>
            <a:xfrm>
              <a:off x="3638180" y="1830016"/>
              <a:ext cx="1457960" cy="287020"/>
              <a:chOff x="3638180" y="1830016"/>
              <a:chExt cx="1457960" cy="287020"/>
            </a:xfrm>
          </p:grpSpPr>
          <p:sp>
            <p:nvSpPr>
              <p:cNvPr id="26" name="object 7">
                <a:extLst>
                  <a:ext uri="{FF2B5EF4-FFF2-40B4-BE49-F238E27FC236}">
                    <a16:creationId xmlns:a16="http://schemas.microsoft.com/office/drawing/2014/main" id="{5B5345D1-CC73-BA8E-FBA8-5265367CF82A}"/>
                  </a:ext>
                </a:extLst>
              </p:cNvPr>
              <p:cNvSpPr/>
              <p:nvPr/>
            </p:nvSpPr>
            <p:spPr>
              <a:xfrm>
                <a:off x="3638180" y="1841314"/>
                <a:ext cx="275590" cy="271145"/>
              </a:xfrm>
              <a:custGeom>
                <a:avLst/>
                <a:gdLst/>
                <a:ahLst/>
                <a:cxnLst/>
                <a:rect l="l" t="t" r="r" b="b"/>
                <a:pathLst>
                  <a:path w="275589" h="271144">
                    <a:moveTo>
                      <a:pt x="98635" y="0"/>
                    </a:moveTo>
                    <a:lnTo>
                      <a:pt x="0" y="0"/>
                    </a:lnTo>
                    <a:lnTo>
                      <a:pt x="106" y="1884"/>
                    </a:lnTo>
                    <a:lnTo>
                      <a:pt x="1824" y="7942"/>
                    </a:lnTo>
                    <a:lnTo>
                      <a:pt x="5837" y="22775"/>
                    </a:lnTo>
                    <a:lnTo>
                      <a:pt x="9850" y="42691"/>
                    </a:lnTo>
                    <a:lnTo>
                      <a:pt x="11675" y="64375"/>
                    </a:lnTo>
                    <a:lnTo>
                      <a:pt x="11675" y="206674"/>
                    </a:lnTo>
                    <a:lnTo>
                      <a:pt x="9850" y="228353"/>
                    </a:lnTo>
                    <a:lnTo>
                      <a:pt x="5837" y="248269"/>
                    </a:lnTo>
                    <a:lnTo>
                      <a:pt x="1824" y="263105"/>
                    </a:lnTo>
                    <a:lnTo>
                      <a:pt x="0" y="269541"/>
                    </a:lnTo>
                    <a:lnTo>
                      <a:pt x="0" y="271049"/>
                    </a:lnTo>
                    <a:lnTo>
                      <a:pt x="98635" y="271049"/>
                    </a:lnTo>
                    <a:lnTo>
                      <a:pt x="98635" y="269541"/>
                    </a:lnTo>
                    <a:lnTo>
                      <a:pt x="96811" y="263105"/>
                    </a:lnTo>
                    <a:lnTo>
                      <a:pt x="92798" y="248269"/>
                    </a:lnTo>
                    <a:lnTo>
                      <a:pt x="88784" y="228353"/>
                    </a:lnTo>
                    <a:lnTo>
                      <a:pt x="86960" y="206674"/>
                    </a:lnTo>
                    <a:lnTo>
                      <a:pt x="86960" y="64375"/>
                    </a:lnTo>
                    <a:lnTo>
                      <a:pt x="88784" y="42691"/>
                    </a:lnTo>
                    <a:lnTo>
                      <a:pt x="92798" y="22775"/>
                    </a:lnTo>
                    <a:lnTo>
                      <a:pt x="96811" y="7942"/>
                    </a:lnTo>
                    <a:lnTo>
                      <a:pt x="98528" y="1884"/>
                    </a:lnTo>
                    <a:lnTo>
                      <a:pt x="98635" y="0"/>
                    </a:lnTo>
                    <a:close/>
                  </a:path>
                  <a:path w="275589" h="271144">
                    <a:moveTo>
                      <a:pt x="267290" y="0"/>
                    </a:moveTo>
                    <a:lnTo>
                      <a:pt x="178067" y="0"/>
                    </a:lnTo>
                    <a:lnTo>
                      <a:pt x="178067" y="2261"/>
                    </a:lnTo>
                    <a:lnTo>
                      <a:pt x="179692" y="9840"/>
                    </a:lnTo>
                    <a:lnTo>
                      <a:pt x="180895" y="26492"/>
                    </a:lnTo>
                    <a:lnTo>
                      <a:pt x="176168" y="48157"/>
                    </a:lnTo>
                    <a:lnTo>
                      <a:pt x="160005" y="70772"/>
                    </a:lnTo>
                    <a:lnTo>
                      <a:pt x="92227" y="133262"/>
                    </a:lnTo>
                    <a:lnTo>
                      <a:pt x="89986" y="135147"/>
                    </a:lnTo>
                    <a:lnTo>
                      <a:pt x="90353" y="135901"/>
                    </a:lnTo>
                    <a:lnTo>
                      <a:pt x="91484" y="137775"/>
                    </a:lnTo>
                    <a:lnTo>
                      <a:pt x="141932" y="215333"/>
                    </a:lnTo>
                    <a:lnTo>
                      <a:pt x="151148" y="233991"/>
                    </a:lnTo>
                    <a:lnTo>
                      <a:pt x="156374" y="251661"/>
                    </a:lnTo>
                    <a:lnTo>
                      <a:pt x="158707" y="265095"/>
                    </a:lnTo>
                    <a:lnTo>
                      <a:pt x="159241" y="271049"/>
                    </a:lnTo>
                    <a:lnTo>
                      <a:pt x="275195" y="271049"/>
                    </a:lnTo>
                    <a:lnTo>
                      <a:pt x="275195" y="269541"/>
                    </a:lnTo>
                    <a:lnTo>
                      <a:pt x="270885" y="263894"/>
                    </a:lnTo>
                    <a:lnTo>
                      <a:pt x="260187" y="251189"/>
                    </a:lnTo>
                    <a:lnTo>
                      <a:pt x="246451" y="234392"/>
                    </a:lnTo>
                    <a:lnTo>
                      <a:pt x="233029" y="216464"/>
                    </a:lnTo>
                    <a:lnTo>
                      <a:pt x="153597" y="102771"/>
                    </a:lnTo>
                    <a:lnTo>
                      <a:pt x="213459" y="47056"/>
                    </a:lnTo>
                    <a:lnTo>
                      <a:pt x="228543" y="33377"/>
                    </a:lnTo>
                    <a:lnTo>
                      <a:pt x="242353" y="21219"/>
                    </a:lnTo>
                    <a:lnTo>
                      <a:pt x="255174" y="10686"/>
                    </a:lnTo>
                    <a:lnTo>
                      <a:pt x="267290" y="1884"/>
                    </a:lnTo>
                    <a:lnTo>
                      <a:pt x="267290" y="0"/>
                    </a:lnTo>
                    <a:close/>
                  </a:path>
                </a:pathLst>
              </a:custGeom>
              <a:solidFill>
                <a:srgbClr val="003450"/>
              </a:solidFill>
            </p:spPr>
            <p:txBody>
              <a:bodyPr wrap="square" lIns="0" tIns="0" rIns="0" bIns="0" rtlCol="0"/>
              <a:lstStyle/>
              <a:p>
                <a:endParaRPr/>
              </a:p>
            </p:txBody>
          </p:sp>
          <p:pic>
            <p:nvPicPr>
              <p:cNvPr id="27" name="object 8">
                <a:extLst>
                  <a:ext uri="{FF2B5EF4-FFF2-40B4-BE49-F238E27FC236}">
                    <a16:creationId xmlns:a16="http://schemas.microsoft.com/office/drawing/2014/main" id="{3C66E658-9682-AB7D-2FD9-0AA09C5B372C}"/>
                  </a:ext>
                </a:extLst>
              </p:cNvPr>
              <p:cNvPicPr/>
              <p:nvPr/>
            </p:nvPicPr>
            <p:blipFill>
              <a:blip r:embed="rId4" cstate="print"/>
              <a:stretch>
                <a:fillRect/>
              </a:stretch>
            </p:blipFill>
            <p:spPr>
              <a:xfrm>
                <a:off x="3922763" y="1915663"/>
                <a:ext cx="391471" cy="200464"/>
              </a:xfrm>
              <a:prstGeom prst="rect">
                <a:avLst/>
              </a:prstGeom>
            </p:spPr>
          </p:pic>
          <p:sp>
            <p:nvSpPr>
              <p:cNvPr id="28" name="object 9">
                <a:extLst>
                  <a:ext uri="{FF2B5EF4-FFF2-40B4-BE49-F238E27FC236}">
                    <a16:creationId xmlns:a16="http://schemas.microsoft.com/office/drawing/2014/main" id="{E2C3FCFC-524D-F4B1-C188-F484AB416F29}"/>
                  </a:ext>
                </a:extLst>
              </p:cNvPr>
              <p:cNvSpPr/>
              <p:nvPr/>
            </p:nvSpPr>
            <p:spPr>
              <a:xfrm>
                <a:off x="4329265" y="1830025"/>
                <a:ext cx="766445" cy="287020"/>
              </a:xfrm>
              <a:custGeom>
                <a:avLst/>
                <a:gdLst/>
                <a:ahLst/>
                <a:cxnLst/>
                <a:rect l="l" t="t" r="r" b="b"/>
                <a:pathLst>
                  <a:path w="766445" h="287019">
                    <a:moveTo>
                      <a:pt x="95250" y="280835"/>
                    </a:moveTo>
                    <a:lnTo>
                      <a:pt x="89408" y="259562"/>
                    </a:lnTo>
                    <a:lnTo>
                      <a:pt x="85394" y="239649"/>
                    </a:lnTo>
                    <a:lnTo>
                      <a:pt x="83578" y="217970"/>
                    </a:lnTo>
                    <a:lnTo>
                      <a:pt x="83578" y="0"/>
                    </a:lnTo>
                    <a:lnTo>
                      <a:pt x="11671" y="7531"/>
                    </a:lnTo>
                    <a:lnTo>
                      <a:pt x="0" y="9029"/>
                    </a:lnTo>
                    <a:lnTo>
                      <a:pt x="6591" y="31064"/>
                    </a:lnTo>
                    <a:lnTo>
                      <a:pt x="10858" y="50457"/>
                    </a:lnTo>
                    <a:lnTo>
                      <a:pt x="12801" y="71894"/>
                    </a:lnTo>
                    <a:lnTo>
                      <a:pt x="12801" y="217970"/>
                    </a:lnTo>
                    <a:lnTo>
                      <a:pt x="10972" y="239649"/>
                    </a:lnTo>
                    <a:lnTo>
                      <a:pt x="6972" y="259562"/>
                    </a:lnTo>
                    <a:lnTo>
                      <a:pt x="1130" y="280835"/>
                    </a:lnTo>
                    <a:lnTo>
                      <a:pt x="1130" y="282346"/>
                    </a:lnTo>
                    <a:lnTo>
                      <a:pt x="95250" y="282346"/>
                    </a:lnTo>
                    <a:lnTo>
                      <a:pt x="95250" y="280835"/>
                    </a:lnTo>
                    <a:close/>
                  </a:path>
                  <a:path w="766445" h="287019">
                    <a:moveTo>
                      <a:pt x="325628" y="185966"/>
                    </a:moveTo>
                    <a:lnTo>
                      <a:pt x="316953" y="141617"/>
                    </a:lnTo>
                    <a:lnTo>
                      <a:pt x="293763" y="111201"/>
                    </a:lnTo>
                    <a:lnTo>
                      <a:pt x="246570" y="91744"/>
                    </a:lnTo>
                    <a:lnTo>
                      <a:pt x="246570" y="185966"/>
                    </a:lnTo>
                    <a:lnTo>
                      <a:pt x="245694" y="214744"/>
                    </a:lnTo>
                    <a:lnTo>
                      <a:pt x="242100" y="241731"/>
                    </a:lnTo>
                    <a:lnTo>
                      <a:pt x="234340" y="261721"/>
                    </a:lnTo>
                    <a:lnTo>
                      <a:pt x="220967" y="269544"/>
                    </a:lnTo>
                    <a:lnTo>
                      <a:pt x="207505" y="261721"/>
                    </a:lnTo>
                    <a:lnTo>
                      <a:pt x="199885" y="241731"/>
                    </a:lnTo>
                    <a:lnTo>
                      <a:pt x="196507" y="214744"/>
                    </a:lnTo>
                    <a:lnTo>
                      <a:pt x="195745" y="185966"/>
                    </a:lnTo>
                    <a:lnTo>
                      <a:pt x="196507" y="157759"/>
                    </a:lnTo>
                    <a:lnTo>
                      <a:pt x="199885" y="131660"/>
                    </a:lnTo>
                    <a:lnTo>
                      <a:pt x="207505" y="112483"/>
                    </a:lnTo>
                    <a:lnTo>
                      <a:pt x="220967" y="105029"/>
                    </a:lnTo>
                    <a:lnTo>
                      <a:pt x="234340" y="112433"/>
                    </a:lnTo>
                    <a:lnTo>
                      <a:pt x="242100" y="131521"/>
                    </a:lnTo>
                    <a:lnTo>
                      <a:pt x="245694" y="157607"/>
                    </a:lnTo>
                    <a:lnTo>
                      <a:pt x="246570" y="185966"/>
                    </a:lnTo>
                    <a:lnTo>
                      <a:pt x="246570" y="91744"/>
                    </a:lnTo>
                    <a:lnTo>
                      <a:pt x="181495" y="93637"/>
                    </a:lnTo>
                    <a:lnTo>
                      <a:pt x="125260" y="141452"/>
                    </a:lnTo>
                    <a:lnTo>
                      <a:pt x="116687" y="185966"/>
                    </a:lnTo>
                    <a:lnTo>
                      <a:pt x="125260" y="230962"/>
                    </a:lnTo>
                    <a:lnTo>
                      <a:pt x="148221" y="262394"/>
                    </a:lnTo>
                    <a:lnTo>
                      <a:pt x="181495" y="280835"/>
                    </a:lnTo>
                    <a:lnTo>
                      <a:pt x="220967" y="286854"/>
                    </a:lnTo>
                    <a:lnTo>
                      <a:pt x="260350" y="280835"/>
                    </a:lnTo>
                    <a:lnTo>
                      <a:pt x="280822" y="269544"/>
                    </a:lnTo>
                    <a:lnTo>
                      <a:pt x="293763" y="262394"/>
                    </a:lnTo>
                    <a:lnTo>
                      <a:pt x="316953" y="230962"/>
                    </a:lnTo>
                    <a:lnTo>
                      <a:pt x="325628" y="185966"/>
                    </a:lnTo>
                    <a:close/>
                  </a:path>
                  <a:path w="766445" h="287019">
                    <a:moveTo>
                      <a:pt x="551484" y="90347"/>
                    </a:moveTo>
                    <a:lnTo>
                      <a:pt x="493141" y="90347"/>
                    </a:lnTo>
                    <a:lnTo>
                      <a:pt x="493141" y="91859"/>
                    </a:lnTo>
                    <a:lnTo>
                      <a:pt x="495274" y="97231"/>
                    </a:lnTo>
                    <a:lnTo>
                      <a:pt x="499249" y="109740"/>
                    </a:lnTo>
                    <a:lnTo>
                      <a:pt x="501396" y="126479"/>
                    </a:lnTo>
                    <a:lnTo>
                      <a:pt x="498030" y="144564"/>
                    </a:lnTo>
                    <a:lnTo>
                      <a:pt x="468668" y="215709"/>
                    </a:lnTo>
                    <a:lnTo>
                      <a:pt x="436664" y="144183"/>
                    </a:lnTo>
                    <a:lnTo>
                      <a:pt x="432803" y="126161"/>
                    </a:lnTo>
                    <a:lnTo>
                      <a:pt x="434594" y="109550"/>
                    </a:lnTo>
                    <a:lnTo>
                      <a:pt x="438365" y="97180"/>
                    </a:lnTo>
                    <a:lnTo>
                      <a:pt x="440436" y="91859"/>
                    </a:lnTo>
                    <a:lnTo>
                      <a:pt x="440436" y="90347"/>
                    </a:lnTo>
                    <a:lnTo>
                      <a:pt x="328612" y="90347"/>
                    </a:lnTo>
                    <a:lnTo>
                      <a:pt x="328612" y="91478"/>
                    </a:lnTo>
                    <a:lnTo>
                      <a:pt x="332092" y="97586"/>
                    </a:lnTo>
                    <a:lnTo>
                      <a:pt x="340614" y="111531"/>
                    </a:lnTo>
                    <a:lnTo>
                      <a:pt x="351332" y="130124"/>
                    </a:lnTo>
                    <a:lnTo>
                      <a:pt x="361365" y="150202"/>
                    </a:lnTo>
                    <a:lnTo>
                      <a:pt x="420852" y="282346"/>
                    </a:lnTo>
                    <a:lnTo>
                      <a:pt x="464146" y="282346"/>
                    </a:lnTo>
                    <a:lnTo>
                      <a:pt x="519861" y="150583"/>
                    </a:lnTo>
                    <a:lnTo>
                      <a:pt x="529412" y="130505"/>
                    </a:lnTo>
                    <a:lnTo>
                      <a:pt x="539762" y="111912"/>
                    </a:lnTo>
                    <a:lnTo>
                      <a:pt x="548068" y="97967"/>
                    </a:lnTo>
                    <a:lnTo>
                      <a:pt x="551484" y="91859"/>
                    </a:lnTo>
                    <a:lnTo>
                      <a:pt x="551484" y="90347"/>
                    </a:lnTo>
                    <a:close/>
                  </a:path>
                  <a:path w="766445" h="287019">
                    <a:moveTo>
                      <a:pt x="766419" y="246583"/>
                    </a:moveTo>
                    <a:lnTo>
                      <a:pt x="765289" y="245452"/>
                    </a:lnTo>
                    <a:lnTo>
                      <a:pt x="753325" y="249072"/>
                    </a:lnTo>
                    <a:lnTo>
                      <a:pt x="751446" y="248094"/>
                    </a:lnTo>
                    <a:lnTo>
                      <a:pt x="746099" y="245313"/>
                    </a:lnTo>
                    <a:lnTo>
                      <a:pt x="742530" y="235127"/>
                    </a:lnTo>
                    <a:lnTo>
                      <a:pt x="741578" y="219468"/>
                    </a:lnTo>
                    <a:lnTo>
                      <a:pt x="741578" y="181076"/>
                    </a:lnTo>
                    <a:lnTo>
                      <a:pt x="741578" y="169786"/>
                    </a:lnTo>
                    <a:lnTo>
                      <a:pt x="741578" y="154724"/>
                    </a:lnTo>
                    <a:lnTo>
                      <a:pt x="737819" y="128905"/>
                    </a:lnTo>
                    <a:lnTo>
                      <a:pt x="725335" y="107721"/>
                    </a:lnTo>
                    <a:lnTo>
                      <a:pt x="724052" y="106908"/>
                    </a:lnTo>
                    <a:lnTo>
                      <a:pt x="702348" y="93370"/>
                    </a:lnTo>
                    <a:lnTo>
                      <a:pt x="671931" y="88823"/>
                    </a:lnTo>
                    <a:lnTo>
                      <a:pt x="671931" y="243192"/>
                    </a:lnTo>
                    <a:lnTo>
                      <a:pt x="667410" y="246583"/>
                    </a:lnTo>
                    <a:lnTo>
                      <a:pt x="662901" y="248094"/>
                    </a:lnTo>
                    <a:lnTo>
                      <a:pt x="657618" y="248094"/>
                    </a:lnTo>
                    <a:lnTo>
                      <a:pt x="645426" y="245364"/>
                    </a:lnTo>
                    <a:lnTo>
                      <a:pt x="636587" y="237871"/>
                    </a:lnTo>
                    <a:lnTo>
                      <a:pt x="631202" y="226644"/>
                    </a:lnTo>
                    <a:lnTo>
                      <a:pt x="629386" y="212699"/>
                    </a:lnTo>
                    <a:lnTo>
                      <a:pt x="631024" y="200139"/>
                    </a:lnTo>
                    <a:lnTo>
                      <a:pt x="636257" y="190106"/>
                    </a:lnTo>
                    <a:lnTo>
                      <a:pt x="645591" y="183476"/>
                    </a:lnTo>
                    <a:lnTo>
                      <a:pt x="659511" y="181076"/>
                    </a:lnTo>
                    <a:lnTo>
                      <a:pt x="663270" y="181076"/>
                    </a:lnTo>
                    <a:lnTo>
                      <a:pt x="667029" y="181457"/>
                    </a:lnTo>
                    <a:lnTo>
                      <a:pt x="670801" y="182587"/>
                    </a:lnTo>
                    <a:lnTo>
                      <a:pt x="670826" y="235127"/>
                    </a:lnTo>
                    <a:lnTo>
                      <a:pt x="671182" y="239052"/>
                    </a:lnTo>
                    <a:lnTo>
                      <a:pt x="671931" y="243192"/>
                    </a:lnTo>
                    <a:lnTo>
                      <a:pt x="671931" y="88823"/>
                    </a:lnTo>
                    <a:lnTo>
                      <a:pt x="667029" y="88087"/>
                    </a:lnTo>
                    <a:lnTo>
                      <a:pt x="648881" y="88874"/>
                    </a:lnTo>
                    <a:lnTo>
                      <a:pt x="626287" y="91249"/>
                    </a:lnTo>
                    <a:lnTo>
                      <a:pt x="600443" y="95237"/>
                    </a:lnTo>
                    <a:lnTo>
                      <a:pt x="572541" y="100888"/>
                    </a:lnTo>
                    <a:lnTo>
                      <a:pt x="572541" y="160375"/>
                    </a:lnTo>
                    <a:lnTo>
                      <a:pt x="574433" y="160375"/>
                    </a:lnTo>
                    <a:lnTo>
                      <a:pt x="585228" y="152019"/>
                    </a:lnTo>
                    <a:lnTo>
                      <a:pt x="610565" y="133642"/>
                    </a:lnTo>
                    <a:lnTo>
                      <a:pt x="639864" y="115265"/>
                    </a:lnTo>
                    <a:lnTo>
                      <a:pt x="662520" y="106908"/>
                    </a:lnTo>
                    <a:lnTo>
                      <a:pt x="667308" y="109893"/>
                    </a:lnTo>
                    <a:lnTo>
                      <a:pt x="669772" y="118389"/>
                    </a:lnTo>
                    <a:lnTo>
                      <a:pt x="670674" y="131686"/>
                    </a:lnTo>
                    <a:lnTo>
                      <a:pt x="670801" y="169786"/>
                    </a:lnTo>
                    <a:lnTo>
                      <a:pt x="659384" y="165950"/>
                    </a:lnTo>
                    <a:lnTo>
                      <a:pt x="647738" y="163385"/>
                    </a:lnTo>
                    <a:lnTo>
                      <a:pt x="636816" y="161950"/>
                    </a:lnTo>
                    <a:lnTo>
                      <a:pt x="627507" y="161505"/>
                    </a:lnTo>
                    <a:lnTo>
                      <a:pt x="600456" y="165874"/>
                    </a:lnTo>
                    <a:lnTo>
                      <a:pt x="577634" y="178346"/>
                    </a:lnTo>
                    <a:lnTo>
                      <a:pt x="561860" y="198031"/>
                    </a:lnTo>
                    <a:lnTo>
                      <a:pt x="555980" y="223989"/>
                    </a:lnTo>
                    <a:lnTo>
                      <a:pt x="559790" y="246087"/>
                    </a:lnTo>
                    <a:lnTo>
                      <a:pt x="571220" y="266065"/>
                    </a:lnTo>
                    <a:lnTo>
                      <a:pt x="590283" y="280530"/>
                    </a:lnTo>
                    <a:lnTo>
                      <a:pt x="616966" y="286105"/>
                    </a:lnTo>
                    <a:lnTo>
                      <a:pt x="637819" y="283057"/>
                    </a:lnTo>
                    <a:lnTo>
                      <a:pt x="654189" y="275234"/>
                    </a:lnTo>
                    <a:lnTo>
                      <a:pt x="666254" y="264668"/>
                    </a:lnTo>
                    <a:lnTo>
                      <a:pt x="674192" y="253352"/>
                    </a:lnTo>
                    <a:lnTo>
                      <a:pt x="680783" y="267360"/>
                    </a:lnTo>
                    <a:lnTo>
                      <a:pt x="690803" y="277634"/>
                    </a:lnTo>
                    <a:lnTo>
                      <a:pt x="703999" y="283959"/>
                    </a:lnTo>
                    <a:lnTo>
                      <a:pt x="720128" y="286105"/>
                    </a:lnTo>
                    <a:lnTo>
                      <a:pt x="739216" y="283006"/>
                    </a:lnTo>
                    <a:lnTo>
                      <a:pt x="753440" y="274535"/>
                    </a:lnTo>
                    <a:lnTo>
                      <a:pt x="762571" y="261962"/>
                    </a:lnTo>
                    <a:lnTo>
                      <a:pt x="764730" y="253352"/>
                    </a:lnTo>
                    <a:lnTo>
                      <a:pt x="765797" y="249072"/>
                    </a:lnTo>
                    <a:lnTo>
                      <a:pt x="766419" y="246583"/>
                    </a:lnTo>
                    <a:close/>
                  </a:path>
                </a:pathLst>
              </a:custGeom>
              <a:solidFill>
                <a:srgbClr val="003450"/>
              </a:solidFill>
            </p:spPr>
            <p:txBody>
              <a:bodyPr wrap="square" lIns="0" tIns="0" rIns="0" bIns="0" rtlCol="0"/>
              <a:lstStyle/>
              <a:p>
                <a:endParaRPr/>
              </a:p>
            </p:txBody>
          </p:sp>
        </p:grpSp>
        <p:grpSp>
          <p:nvGrpSpPr>
            <p:cNvPr id="15" name="object 10">
              <a:extLst>
                <a:ext uri="{FF2B5EF4-FFF2-40B4-BE49-F238E27FC236}">
                  <a16:creationId xmlns:a16="http://schemas.microsoft.com/office/drawing/2014/main" id="{D8A3BB51-6249-605A-2301-F7B9BECEEC61}"/>
                </a:ext>
              </a:extLst>
            </p:cNvPr>
            <p:cNvGrpSpPr/>
            <p:nvPr/>
          </p:nvGrpSpPr>
          <p:grpSpPr>
            <a:xfrm>
              <a:off x="3638179" y="1414054"/>
              <a:ext cx="1960245" cy="296545"/>
              <a:chOff x="3638179" y="1414054"/>
              <a:chExt cx="1960245" cy="296545"/>
            </a:xfrm>
          </p:grpSpPr>
          <p:pic>
            <p:nvPicPr>
              <p:cNvPr id="17" name="object 11">
                <a:extLst>
                  <a:ext uri="{FF2B5EF4-FFF2-40B4-BE49-F238E27FC236}">
                    <a16:creationId xmlns:a16="http://schemas.microsoft.com/office/drawing/2014/main" id="{5AD6F950-D2E8-FAA5-DF7B-0DB5E0C055CE}"/>
                  </a:ext>
                </a:extLst>
              </p:cNvPr>
              <p:cNvPicPr/>
              <p:nvPr/>
            </p:nvPicPr>
            <p:blipFill>
              <a:blip r:embed="rId5" cstate="print"/>
              <a:stretch>
                <a:fillRect/>
              </a:stretch>
            </p:blipFill>
            <p:spPr>
              <a:xfrm>
                <a:off x="3902767" y="1511559"/>
                <a:ext cx="216841" cy="194255"/>
              </a:xfrm>
              <a:prstGeom prst="rect">
                <a:avLst/>
              </a:prstGeom>
            </p:spPr>
          </p:pic>
          <p:sp>
            <p:nvSpPr>
              <p:cNvPr id="18" name="object 12">
                <a:extLst>
                  <a:ext uri="{FF2B5EF4-FFF2-40B4-BE49-F238E27FC236}">
                    <a16:creationId xmlns:a16="http://schemas.microsoft.com/office/drawing/2014/main" id="{1E1B6534-384F-D83C-3D2F-BFD026299675}"/>
                  </a:ext>
                </a:extLst>
              </p:cNvPr>
              <p:cNvSpPr/>
              <p:nvPr/>
            </p:nvSpPr>
            <p:spPr>
              <a:xfrm>
                <a:off x="4154639" y="1414054"/>
                <a:ext cx="94615" cy="292100"/>
              </a:xfrm>
              <a:custGeom>
                <a:avLst/>
                <a:gdLst/>
                <a:ahLst/>
                <a:cxnLst/>
                <a:rect l="l" t="t" r="r" b="b"/>
                <a:pathLst>
                  <a:path w="94614" h="292100">
                    <a:moveTo>
                      <a:pt x="82437" y="99766"/>
                    </a:moveTo>
                    <a:lnTo>
                      <a:pt x="0" y="99766"/>
                    </a:lnTo>
                    <a:lnTo>
                      <a:pt x="0" y="101274"/>
                    </a:lnTo>
                    <a:lnTo>
                      <a:pt x="1822" y="107704"/>
                    </a:lnTo>
                    <a:lnTo>
                      <a:pt x="5832" y="122538"/>
                    </a:lnTo>
                    <a:lnTo>
                      <a:pt x="9841" y="142456"/>
                    </a:lnTo>
                    <a:lnTo>
                      <a:pt x="11664" y="164141"/>
                    </a:lnTo>
                    <a:lnTo>
                      <a:pt x="11664" y="227385"/>
                    </a:lnTo>
                    <a:lnTo>
                      <a:pt x="9841" y="249066"/>
                    </a:lnTo>
                    <a:lnTo>
                      <a:pt x="5832" y="268985"/>
                    </a:lnTo>
                    <a:lnTo>
                      <a:pt x="1822" y="283821"/>
                    </a:lnTo>
                    <a:lnTo>
                      <a:pt x="0" y="290252"/>
                    </a:lnTo>
                    <a:lnTo>
                      <a:pt x="0" y="291760"/>
                    </a:lnTo>
                    <a:lnTo>
                      <a:pt x="94112" y="291760"/>
                    </a:lnTo>
                    <a:lnTo>
                      <a:pt x="94112" y="290252"/>
                    </a:lnTo>
                    <a:lnTo>
                      <a:pt x="92288" y="283821"/>
                    </a:lnTo>
                    <a:lnTo>
                      <a:pt x="88274" y="268985"/>
                    </a:lnTo>
                    <a:lnTo>
                      <a:pt x="84261" y="249066"/>
                    </a:lnTo>
                    <a:lnTo>
                      <a:pt x="82437" y="227385"/>
                    </a:lnTo>
                    <a:lnTo>
                      <a:pt x="82437" y="99766"/>
                    </a:lnTo>
                    <a:close/>
                  </a:path>
                  <a:path w="94614" h="292100">
                    <a:moveTo>
                      <a:pt x="43663" y="0"/>
                    </a:moveTo>
                    <a:lnTo>
                      <a:pt x="27169" y="3247"/>
                    </a:lnTo>
                    <a:lnTo>
                      <a:pt x="13639" y="12142"/>
                    </a:lnTo>
                    <a:lnTo>
                      <a:pt x="4485" y="25413"/>
                    </a:lnTo>
                    <a:lnTo>
                      <a:pt x="1120" y="41789"/>
                    </a:lnTo>
                    <a:lnTo>
                      <a:pt x="4591" y="58165"/>
                    </a:lnTo>
                    <a:lnTo>
                      <a:pt x="13922" y="71436"/>
                    </a:lnTo>
                    <a:lnTo>
                      <a:pt x="27487" y="80331"/>
                    </a:lnTo>
                    <a:lnTo>
                      <a:pt x="43663" y="83578"/>
                    </a:lnTo>
                    <a:lnTo>
                      <a:pt x="59996" y="80331"/>
                    </a:lnTo>
                    <a:lnTo>
                      <a:pt x="73540" y="71436"/>
                    </a:lnTo>
                    <a:lnTo>
                      <a:pt x="82779" y="58165"/>
                    </a:lnTo>
                    <a:lnTo>
                      <a:pt x="86196" y="41789"/>
                    </a:lnTo>
                    <a:lnTo>
                      <a:pt x="82832" y="25413"/>
                    </a:lnTo>
                    <a:lnTo>
                      <a:pt x="73682" y="12142"/>
                    </a:lnTo>
                    <a:lnTo>
                      <a:pt x="60155" y="3247"/>
                    </a:lnTo>
                    <a:lnTo>
                      <a:pt x="43663" y="0"/>
                    </a:lnTo>
                    <a:close/>
                  </a:path>
                </a:pathLst>
              </a:custGeom>
              <a:solidFill>
                <a:srgbClr val="003450"/>
              </a:solidFill>
            </p:spPr>
            <p:txBody>
              <a:bodyPr wrap="square" lIns="0" tIns="0" rIns="0" bIns="0" rtlCol="0"/>
              <a:lstStyle/>
              <a:p>
                <a:endParaRPr/>
              </a:p>
            </p:txBody>
          </p:sp>
          <p:pic>
            <p:nvPicPr>
              <p:cNvPr id="19" name="object 13">
                <a:extLst>
                  <a:ext uri="{FF2B5EF4-FFF2-40B4-BE49-F238E27FC236}">
                    <a16:creationId xmlns:a16="http://schemas.microsoft.com/office/drawing/2014/main" id="{800C3558-81BC-7B88-5B6D-DE1957FF74C3}"/>
                  </a:ext>
                </a:extLst>
              </p:cNvPr>
              <p:cNvPicPr/>
              <p:nvPr/>
            </p:nvPicPr>
            <p:blipFill>
              <a:blip r:embed="rId6" cstate="print"/>
              <a:stretch>
                <a:fillRect/>
              </a:stretch>
            </p:blipFill>
            <p:spPr>
              <a:xfrm>
                <a:off x="4485504" y="1511558"/>
                <a:ext cx="194632" cy="198779"/>
              </a:xfrm>
              <a:prstGeom prst="rect">
                <a:avLst/>
              </a:prstGeom>
            </p:spPr>
          </p:pic>
          <p:pic>
            <p:nvPicPr>
              <p:cNvPr id="20" name="object 14">
                <a:extLst>
                  <a:ext uri="{FF2B5EF4-FFF2-40B4-BE49-F238E27FC236}">
                    <a16:creationId xmlns:a16="http://schemas.microsoft.com/office/drawing/2014/main" id="{46184309-D7C6-48BD-8FE1-7EEBDE813CF2}"/>
                  </a:ext>
                </a:extLst>
              </p:cNvPr>
              <p:cNvPicPr/>
              <p:nvPr/>
            </p:nvPicPr>
            <p:blipFill>
              <a:blip r:embed="rId7" cstate="print"/>
              <a:stretch>
                <a:fillRect/>
              </a:stretch>
            </p:blipFill>
            <p:spPr>
              <a:xfrm>
                <a:off x="4704585" y="1509114"/>
                <a:ext cx="164131" cy="196700"/>
              </a:xfrm>
              <a:prstGeom prst="rect">
                <a:avLst/>
              </a:prstGeom>
            </p:spPr>
          </p:pic>
          <p:pic>
            <p:nvPicPr>
              <p:cNvPr id="21" name="object 15">
                <a:extLst>
                  <a:ext uri="{FF2B5EF4-FFF2-40B4-BE49-F238E27FC236}">
                    <a16:creationId xmlns:a16="http://schemas.microsoft.com/office/drawing/2014/main" id="{219952E5-CCE2-6C0E-E4A3-44C32605A24C}"/>
                  </a:ext>
                </a:extLst>
              </p:cNvPr>
              <p:cNvPicPr/>
              <p:nvPr/>
            </p:nvPicPr>
            <p:blipFill>
              <a:blip r:embed="rId8" cstate="print"/>
              <a:stretch>
                <a:fillRect/>
              </a:stretch>
            </p:blipFill>
            <p:spPr>
              <a:xfrm>
                <a:off x="4889551" y="1513826"/>
                <a:ext cx="191240" cy="191983"/>
              </a:xfrm>
              <a:prstGeom prst="rect">
                <a:avLst/>
              </a:prstGeom>
            </p:spPr>
          </p:pic>
          <p:sp>
            <p:nvSpPr>
              <p:cNvPr id="22" name="object 16">
                <a:extLst>
                  <a:ext uri="{FF2B5EF4-FFF2-40B4-BE49-F238E27FC236}">
                    <a16:creationId xmlns:a16="http://schemas.microsoft.com/office/drawing/2014/main" id="{47A96BB1-E655-DBED-C953-3BC7E91B60E8}"/>
                  </a:ext>
                </a:extLst>
              </p:cNvPr>
              <p:cNvSpPr/>
              <p:nvPr/>
            </p:nvSpPr>
            <p:spPr>
              <a:xfrm>
                <a:off x="5106746" y="1414061"/>
                <a:ext cx="259079" cy="296545"/>
              </a:xfrm>
              <a:custGeom>
                <a:avLst/>
                <a:gdLst/>
                <a:ahLst/>
                <a:cxnLst/>
                <a:rect l="l" t="t" r="r" b="b"/>
                <a:pathLst>
                  <a:path w="259079" h="296544">
                    <a:moveTo>
                      <a:pt x="86194" y="41783"/>
                    </a:moveTo>
                    <a:lnTo>
                      <a:pt x="82829" y="25412"/>
                    </a:lnTo>
                    <a:lnTo>
                      <a:pt x="73685" y="12141"/>
                    </a:lnTo>
                    <a:lnTo>
                      <a:pt x="60159" y="3251"/>
                    </a:lnTo>
                    <a:lnTo>
                      <a:pt x="43662" y="0"/>
                    </a:lnTo>
                    <a:lnTo>
                      <a:pt x="27165" y="3251"/>
                    </a:lnTo>
                    <a:lnTo>
                      <a:pt x="13639" y="12141"/>
                    </a:lnTo>
                    <a:lnTo>
                      <a:pt x="4483" y="25412"/>
                    </a:lnTo>
                    <a:lnTo>
                      <a:pt x="1117" y="41783"/>
                    </a:lnTo>
                    <a:lnTo>
                      <a:pt x="4597" y="58166"/>
                    </a:lnTo>
                    <a:lnTo>
                      <a:pt x="13919" y="71437"/>
                    </a:lnTo>
                    <a:lnTo>
                      <a:pt x="27482" y="80327"/>
                    </a:lnTo>
                    <a:lnTo>
                      <a:pt x="43662" y="83578"/>
                    </a:lnTo>
                    <a:lnTo>
                      <a:pt x="59994" y="80327"/>
                    </a:lnTo>
                    <a:lnTo>
                      <a:pt x="73545" y="71437"/>
                    </a:lnTo>
                    <a:lnTo>
                      <a:pt x="82778" y="58166"/>
                    </a:lnTo>
                    <a:lnTo>
                      <a:pt x="86194" y="41783"/>
                    </a:lnTo>
                    <a:close/>
                  </a:path>
                  <a:path w="259079" h="296544">
                    <a:moveTo>
                      <a:pt x="94107" y="290245"/>
                    </a:moveTo>
                    <a:lnTo>
                      <a:pt x="92290" y="283819"/>
                    </a:lnTo>
                    <a:lnTo>
                      <a:pt x="88277" y="268986"/>
                    </a:lnTo>
                    <a:lnTo>
                      <a:pt x="84264" y="249059"/>
                    </a:lnTo>
                    <a:lnTo>
                      <a:pt x="82435" y="227380"/>
                    </a:lnTo>
                    <a:lnTo>
                      <a:pt x="82435" y="99758"/>
                    </a:lnTo>
                    <a:lnTo>
                      <a:pt x="0" y="99758"/>
                    </a:lnTo>
                    <a:lnTo>
                      <a:pt x="0" y="101269"/>
                    </a:lnTo>
                    <a:lnTo>
                      <a:pt x="1816" y="107708"/>
                    </a:lnTo>
                    <a:lnTo>
                      <a:pt x="5829" y="122542"/>
                    </a:lnTo>
                    <a:lnTo>
                      <a:pt x="9842" y="142455"/>
                    </a:lnTo>
                    <a:lnTo>
                      <a:pt x="11658" y="164134"/>
                    </a:lnTo>
                    <a:lnTo>
                      <a:pt x="11658" y="227380"/>
                    </a:lnTo>
                    <a:lnTo>
                      <a:pt x="9842" y="249059"/>
                    </a:lnTo>
                    <a:lnTo>
                      <a:pt x="5829" y="268986"/>
                    </a:lnTo>
                    <a:lnTo>
                      <a:pt x="1816" y="283819"/>
                    </a:lnTo>
                    <a:lnTo>
                      <a:pt x="0" y="290245"/>
                    </a:lnTo>
                    <a:lnTo>
                      <a:pt x="0" y="291757"/>
                    </a:lnTo>
                    <a:lnTo>
                      <a:pt x="94107" y="291757"/>
                    </a:lnTo>
                    <a:lnTo>
                      <a:pt x="94107" y="290245"/>
                    </a:lnTo>
                    <a:close/>
                  </a:path>
                  <a:path w="259079" h="296544">
                    <a:moveTo>
                      <a:pt x="258991" y="99758"/>
                    </a:moveTo>
                    <a:lnTo>
                      <a:pt x="208546" y="99758"/>
                    </a:lnTo>
                    <a:lnTo>
                      <a:pt x="208546" y="28232"/>
                    </a:lnTo>
                    <a:lnTo>
                      <a:pt x="188277" y="47409"/>
                    </a:lnTo>
                    <a:lnTo>
                      <a:pt x="165811" y="65557"/>
                    </a:lnTo>
                    <a:lnTo>
                      <a:pt x="140258" y="82918"/>
                    </a:lnTo>
                    <a:lnTo>
                      <a:pt x="110667" y="99758"/>
                    </a:lnTo>
                    <a:lnTo>
                      <a:pt x="110667" y="118592"/>
                    </a:lnTo>
                    <a:lnTo>
                      <a:pt x="138150" y="118592"/>
                    </a:lnTo>
                    <a:lnTo>
                      <a:pt x="138150" y="230022"/>
                    </a:lnTo>
                    <a:lnTo>
                      <a:pt x="142036" y="258800"/>
                    </a:lnTo>
                    <a:lnTo>
                      <a:pt x="153162" y="279527"/>
                    </a:lnTo>
                    <a:lnTo>
                      <a:pt x="170700" y="292061"/>
                    </a:lnTo>
                    <a:lnTo>
                      <a:pt x="193865" y="296278"/>
                    </a:lnTo>
                    <a:lnTo>
                      <a:pt x="218300" y="291769"/>
                    </a:lnTo>
                    <a:lnTo>
                      <a:pt x="236359" y="279946"/>
                    </a:lnTo>
                    <a:lnTo>
                      <a:pt x="248970" y="263398"/>
                    </a:lnTo>
                    <a:lnTo>
                      <a:pt x="257111" y="244703"/>
                    </a:lnTo>
                    <a:lnTo>
                      <a:pt x="248818" y="247713"/>
                    </a:lnTo>
                    <a:lnTo>
                      <a:pt x="240538" y="249961"/>
                    </a:lnTo>
                    <a:lnTo>
                      <a:pt x="233019" y="249961"/>
                    </a:lnTo>
                    <a:lnTo>
                      <a:pt x="223532" y="248551"/>
                    </a:lnTo>
                    <a:lnTo>
                      <a:pt x="215887" y="243992"/>
                    </a:lnTo>
                    <a:lnTo>
                      <a:pt x="210781" y="235839"/>
                    </a:lnTo>
                    <a:lnTo>
                      <a:pt x="208915" y="223621"/>
                    </a:lnTo>
                    <a:lnTo>
                      <a:pt x="208546" y="118592"/>
                    </a:lnTo>
                    <a:lnTo>
                      <a:pt x="258991" y="118592"/>
                    </a:lnTo>
                    <a:lnTo>
                      <a:pt x="258991" y="99758"/>
                    </a:lnTo>
                    <a:close/>
                  </a:path>
                </a:pathLst>
              </a:custGeom>
              <a:solidFill>
                <a:srgbClr val="003450"/>
              </a:solidFill>
            </p:spPr>
            <p:txBody>
              <a:bodyPr wrap="square" lIns="0" tIns="0" rIns="0" bIns="0" rtlCol="0"/>
              <a:lstStyle/>
              <a:p>
                <a:endParaRPr/>
              </a:p>
            </p:txBody>
          </p:sp>
          <p:pic>
            <p:nvPicPr>
              <p:cNvPr id="23" name="object 17">
                <a:extLst>
                  <a:ext uri="{FF2B5EF4-FFF2-40B4-BE49-F238E27FC236}">
                    <a16:creationId xmlns:a16="http://schemas.microsoft.com/office/drawing/2014/main" id="{C90B0087-A805-DDFB-5ED9-241B5090D112}"/>
                  </a:ext>
                </a:extLst>
              </p:cNvPr>
              <p:cNvPicPr/>
              <p:nvPr/>
            </p:nvPicPr>
            <p:blipFill>
              <a:blip r:embed="rId9" cstate="print"/>
              <a:stretch>
                <a:fillRect/>
              </a:stretch>
            </p:blipFill>
            <p:spPr>
              <a:xfrm>
                <a:off x="5387563" y="1511562"/>
                <a:ext cx="210433" cy="198014"/>
              </a:xfrm>
              <a:prstGeom prst="rect">
                <a:avLst/>
              </a:prstGeom>
            </p:spPr>
          </p:pic>
          <p:pic>
            <p:nvPicPr>
              <p:cNvPr id="24" name="object 18">
                <a:extLst>
                  <a:ext uri="{FF2B5EF4-FFF2-40B4-BE49-F238E27FC236}">
                    <a16:creationId xmlns:a16="http://schemas.microsoft.com/office/drawing/2014/main" id="{00CA68E3-D406-8BE5-6386-584AA51D370D}"/>
                  </a:ext>
                </a:extLst>
              </p:cNvPr>
              <p:cNvPicPr/>
              <p:nvPr/>
            </p:nvPicPr>
            <p:blipFill>
              <a:blip r:embed="rId10" cstate="print"/>
              <a:stretch>
                <a:fillRect/>
              </a:stretch>
            </p:blipFill>
            <p:spPr>
              <a:xfrm>
                <a:off x="4264926" y="1513820"/>
                <a:ext cx="222862" cy="191994"/>
              </a:xfrm>
              <a:prstGeom prst="rect">
                <a:avLst/>
              </a:prstGeom>
            </p:spPr>
          </p:pic>
          <p:sp>
            <p:nvSpPr>
              <p:cNvPr id="25" name="object 19">
                <a:extLst>
                  <a:ext uri="{FF2B5EF4-FFF2-40B4-BE49-F238E27FC236}">
                    <a16:creationId xmlns:a16="http://schemas.microsoft.com/office/drawing/2014/main" id="{018370BE-DC7A-7B0A-3200-76792E46F9CC}"/>
                  </a:ext>
                </a:extLst>
              </p:cNvPr>
              <p:cNvSpPr/>
              <p:nvPr/>
            </p:nvSpPr>
            <p:spPr>
              <a:xfrm>
                <a:off x="3638179" y="1434754"/>
                <a:ext cx="252729" cy="275590"/>
              </a:xfrm>
              <a:custGeom>
                <a:avLst/>
                <a:gdLst/>
                <a:ahLst/>
                <a:cxnLst/>
                <a:rect l="l" t="t" r="r" b="b"/>
                <a:pathLst>
                  <a:path w="252729" h="275589">
                    <a:moveTo>
                      <a:pt x="252693" y="0"/>
                    </a:moveTo>
                    <a:lnTo>
                      <a:pt x="180895" y="0"/>
                    </a:lnTo>
                    <a:lnTo>
                      <a:pt x="180895" y="2261"/>
                    </a:lnTo>
                    <a:lnTo>
                      <a:pt x="184541" y="11886"/>
                    </a:lnTo>
                    <a:lnTo>
                      <a:pt x="192564" y="34074"/>
                    </a:lnTo>
                    <a:lnTo>
                      <a:pt x="200587" y="63884"/>
                    </a:lnTo>
                    <a:lnTo>
                      <a:pt x="204234" y="96374"/>
                    </a:lnTo>
                    <a:lnTo>
                      <a:pt x="204234" y="168288"/>
                    </a:lnTo>
                    <a:lnTo>
                      <a:pt x="200168" y="202301"/>
                    </a:lnTo>
                    <a:lnTo>
                      <a:pt x="188515" y="226117"/>
                    </a:lnTo>
                    <a:lnTo>
                      <a:pt x="170088" y="240122"/>
                    </a:lnTo>
                    <a:lnTo>
                      <a:pt x="145702" y="244704"/>
                    </a:lnTo>
                    <a:lnTo>
                      <a:pt x="121272" y="240134"/>
                    </a:lnTo>
                    <a:lnTo>
                      <a:pt x="102778" y="225928"/>
                    </a:lnTo>
                    <a:lnTo>
                      <a:pt x="91063" y="201347"/>
                    </a:lnTo>
                    <a:lnTo>
                      <a:pt x="86971" y="165649"/>
                    </a:lnTo>
                    <a:lnTo>
                      <a:pt x="86971" y="64385"/>
                    </a:lnTo>
                    <a:lnTo>
                      <a:pt x="88793" y="42700"/>
                    </a:lnTo>
                    <a:lnTo>
                      <a:pt x="92803" y="22780"/>
                    </a:lnTo>
                    <a:lnTo>
                      <a:pt x="98635" y="1507"/>
                    </a:lnTo>
                    <a:lnTo>
                      <a:pt x="98635" y="0"/>
                    </a:lnTo>
                    <a:lnTo>
                      <a:pt x="0" y="0"/>
                    </a:lnTo>
                    <a:lnTo>
                      <a:pt x="0" y="1507"/>
                    </a:lnTo>
                    <a:lnTo>
                      <a:pt x="5837" y="22780"/>
                    </a:lnTo>
                    <a:lnTo>
                      <a:pt x="9850" y="42700"/>
                    </a:lnTo>
                    <a:lnTo>
                      <a:pt x="11675" y="64385"/>
                    </a:lnTo>
                    <a:lnTo>
                      <a:pt x="11675" y="156613"/>
                    </a:lnTo>
                    <a:lnTo>
                      <a:pt x="21922" y="213796"/>
                    </a:lnTo>
                    <a:lnTo>
                      <a:pt x="48476" y="250404"/>
                    </a:lnTo>
                    <a:lnTo>
                      <a:pt x="85052" y="269859"/>
                    </a:lnTo>
                    <a:lnTo>
                      <a:pt x="125367" y="275583"/>
                    </a:lnTo>
                    <a:lnTo>
                      <a:pt x="165756" y="269617"/>
                    </a:lnTo>
                    <a:lnTo>
                      <a:pt x="198819" y="250733"/>
                    </a:lnTo>
                    <a:lnTo>
                      <a:pt x="221153" y="217450"/>
                    </a:lnTo>
                    <a:lnTo>
                      <a:pt x="229354" y="168288"/>
                    </a:lnTo>
                    <a:lnTo>
                      <a:pt x="229354" y="96374"/>
                    </a:lnTo>
                    <a:lnTo>
                      <a:pt x="233001" y="63884"/>
                    </a:lnTo>
                    <a:lnTo>
                      <a:pt x="241024" y="34074"/>
                    </a:lnTo>
                    <a:lnTo>
                      <a:pt x="249047" y="11886"/>
                    </a:lnTo>
                    <a:lnTo>
                      <a:pt x="252693" y="2261"/>
                    </a:lnTo>
                    <a:lnTo>
                      <a:pt x="252693" y="0"/>
                    </a:lnTo>
                    <a:close/>
                  </a:path>
                </a:pathLst>
              </a:custGeom>
              <a:solidFill>
                <a:srgbClr val="003450"/>
              </a:solidFill>
            </p:spPr>
            <p:txBody>
              <a:bodyPr wrap="square" lIns="0" tIns="0" rIns="0" bIns="0" rtlCol="0"/>
              <a:lstStyle/>
              <a:p>
                <a:endParaRPr/>
              </a:p>
            </p:txBody>
          </p:sp>
        </p:grpSp>
        <p:sp>
          <p:nvSpPr>
            <p:cNvPr id="16" name="object 20">
              <a:extLst>
                <a:ext uri="{FF2B5EF4-FFF2-40B4-BE49-F238E27FC236}">
                  <a16:creationId xmlns:a16="http://schemas.microsoft.com/office/drawing/2014/main" id="{ECCEB85F-C178-08A3-0540-B897081943E5}"/>
                </a:ext>
              </a:extLst>
            </p:cNvPr>
            <p:cNvSpPr/>
            <p:nvPr/>
          </p:nvSpPr>
          <p:spPr>
            <a:xfrm>
              <a:off x="3535631" y="879555"/>
              <a:ext cx="685800" cy="351155"/>
            </a:xfrm>
            <a:custGeom>
              <a:avLst/>
              <a:gdLst/>
              <a:ahLst/>
              <a:cxnLst/>
              <a:rect l="l" t="t" r="r" b="b"/>
              <a:pathLst>
                <a:path w="685800" h="351155">
                  <a:moveTo>
                    <a:pt x="342734" y="0"/>
                  </a:moveTo>
                  <a:lnTo>
                    <a:pt x="329483" y="14464"/>
                  </a:lnTo>
                  <a:lnTo>
                    <a:pt x="318798" y="30996"/>
                  </a:lnTo>
                  <a:lnTo>
                    <a:pt x="310974" y="49283"/>
                  </a:lnTo>
                  <a:lnTo>
                    <a:pt x="306305" y="69013"/>
                  </a:lnTo>
                  <a:lnTo>
                    <a:pt x="300138" y="65872"/>
                  </a:lnTo>
                  <a:lnTo>
                    <a:pt x="293196" y="64060"/>
                  </a:lnTo>
                  <a:lnTo>
                    <a:pt x="285814" y="64060"/>
                  </a:lnTo>
                  <a:lnTo>
                    <a:pt x="268117" y="67661"/>
                  </a:lnTo>
                  <a:lnTo>
                    <a:pt x="253666" y="77479"/>
                  </a:lnTo>
                  <a:lnTo>
                    <a:pt x="243922" y="92040"/>
                  </a:lnTo>
                  <a:lnTo>
                    <a:pt x="240349" y="109871"/>
                  </a:lnTo>
                  <a:lnTo>
                    <a:pt x="243922" y="127705"/>
                  </a:lnTo>
                  <a:lnTo>
                    <a:pt x="253666" y="142266"/>
                  </a:lnTo>
                  <a:lnTo>
                    <a:pt x="268117" y="152082"/>
                  </a:lnTo>
                  <a:lnTo>
                    <a:pt x="285814" y="155681"/>
                  </a:lnTo>
                  <a:lnTo>
                    <a:pt x="295204" y="154694"/>
                  </a:lnTo>
                  <a:lnTo>
                    <a:pt x="303917" y="151873"/>
                  </a:lnTo>
                  <a:lnTo>
                    <a:pt x="311763" y="147424"/>
                  </a:lnTo>
                  <a:lnTo>
                    <a:pt x="318556" y="141555"/>
                  </a:lnTo>
                  <a:lnTo>
                    <a:pt x="303400" y="173476"/>
                  </a:lnTo>
                  <a:lnTo>
                    <a:pt x="279344" y="198760"/>
                  </a:lnTo>
                  <a:lnTo>
                    <a:pt x="248347" y="215403"/>
                  </a:lnTo>
                  <a:lnTo>
                    <a:pt x="212371" y="221396"/>
                  </a:lnTo>
                  <a:lnTo>
                    <a:pt x="188997" y="218913"/>
                  </a:lnTo>
                  <a:lnTo>
                    <a:pt x="167349" y="211816"/>
                  </a:lnTo>
                  <a:lnTo>
                    <a:pt x="147927" y="200630"/>
                  </a:lnTo>
                  <a:lnTo>
                    <a:pt x="131232" y="185879"/>
                  </a:lnTo>
                  <a:lnTo>
                    <a:pt x="140080" y="187727"/>
                  </a:lnTo>
                  <a:lnTo>
                    <a:pt x="149166" y="187796"/>
                  </a:lnTo>
                  <a:lnTo>
                    <a:pt x="188427" y="154805"/>
                  </a:lnTo>
                  <a:lnTo>
                    <a:pt x="189797" y="137336"/>
                  </a:lnTo>
                  <a:lnTo>
                    <a:pt x="184183" y="120038"/>
                  </a:lnTo>
                  <a:lnTo>
                    <a:pt x="172339" y="106237"/>
                  </a:lnTo>
                  <a:lnTo>
                    <a:pt x="156717" y="98307"/>
                  </a:lnTo>
                  <a:lnTo>
                    <a:pt x="139310" y="96818"/>
                  </a:lnTo>
                  <a:lnTo>
                    <a:pt x="122112" y="102342"/>
                  </a:lnTo>
                  <a:lnTo>
                    <a:pt x="115683" y="105944"/>
                  </a:lnTo>
                  <a:lnTo>
                    <a:pt x="110510" y="110928"/>
                  </a:lnTo>
                  <a:lnTo>
                    <a:pt x="106678" y="116687"/>
                  </a:lnTo>
                  <a:lnTo>
                    <a:pt x="92946" y="101761"/>
                  </a:lnTo>
                  <a:lnTo>
                    <a:pt x="77171" y="89643"/>
                  </a:lnTo>
                  <a:lnTo>
                    <a:pt x="59762" y="80458"/>
                  </a:lnTo>
                  <a:lnTo>
                    <a:pt x="41130" y="74332"/>
                  </a:lnTo>
                  <a:lnTo>
                    <a:pt x="36650" y="93428"/>
                  </a:lnTo>
                  <a:lnTo>
                    <a:pt x="35420" y="113073"/>
                  </a:lnTo>
                  <a:lnTo>
                    <a:pt x="37545" y="132850"/>
                  </a:lnTo>
                  <a:lnTo>
                    <a:pt x="43130" y="152340"/>
                  </a:lnTo>
                  <a:lnTo>
                    <a:pt x="36219" y="152613"/>
                  </a:lnTo>
                  <a:lnTo>
                    <a:pt x="1370" y="185478"/>
                  </a:lnTo>
                  <a:lnTo>
                    <a:pt x="0" y="202946"/>
                  </a:lnTo>
                  <a:lnTo>
                    <a:pt x="5613" y="220244"/>
                  </a:lnTo>
                  <a:lnTo>
                    <a:pt x="17458" y="234051"/>
                  </a:lnTo>
                  <a:lnTo>
                    <a:pt x="33083" y="241984"/>
                  </a:lnTo>
                  <a:lnTo>
                    <a:pt x="50491" y="243474"/>
                  </a:lnTo>
                  <a:lnTo>
                    <a:pt x="67684" y="237950"/>
                  </a:lnTo>
                  <a:lnTo>
                    <a:pt x="73307" y="234210"/>
                  </a:lnTo>
                  <a:lnTo>
                    <a:pt x="78180" y="229782"/>
                  </a:lnTo>
                  <a:lnTo>
                    <a:pt x="82290" y="224770"/>
                  </a:lnTo>
                  <a:lnTo>
                    <a:pt x="85621" y="219281"/>
                  </a:lnTo>
                  <a:lnTo>
                    <a:pt x="94048" y="237818"/>
                  </a:lnTo>
                  <a:lnTo>
                    <a:pt x="100266" y="257452"/>
                  </a:lnTo>
                  <a:lnTo>
                    <a:pt x="104114" y="278029"/>
                  </a:lnTo>
                  <a:lnTo>
                    <a:pt x="105432" y="299394"/>
                  </a:lnTo>
                  <a:lnTo>
                    <a:pt x="105251" y="307367"/>
                  </a:lnTo>
                  <a:lnTo>
                    <a:pt x="104712" y="315248"/>
                  </a:lnTo>
                  <a:lnTo>
                    <a:pt x="103824" y="323028"/>
                  </a:lnTo>
                  <a:lnTo>
                    <a:pt x="102238" y="332597"/>
                  </a:lnTo>
                  <a:lnTo>
                    <a:pt x="103463" y="334387"/>
                  </a:lnTo>
                  <a:lnTo>
                    <a:pt x="147811" y="340236"/>
                  </a:lnTo>
                  <a:lnTo>
                    <a:pt x="193118" y="344703"/>
                  </a:lnTo>
                  <a:lnTo>
                    <a:pt x="240940" y="347994"/>
                  </a:lnTo>
                  <a:lnTo>
                    <a:pt x="290928" y="350026"/>
                  </a:lnTo>
                  <a:lnTo>
                    <a:pt x="342734" y="350722"/>
                  </a:lnTo>
                  <a:lnTo>
                    <a:pt x="394540" y="350026"/>
                  </a:lnTo>
                  <a:lnTo>
                    <a:pt x="444530" y="347994"/>
                  </a:lnTo>
                  <a:lnTo>
                    <a:pt x="492354" y="344703"/>
                  </a:lnTo>
                  <a:lnTo>
                    <a:pt x="537660" y="340236"/>
                  </a:lnTo>
                  <a:lnTo>
                    <a:pt x="582004" y="334387"/>
                  </a:lnTo>
                  <a:lnTo>
                    <a:pt x="583229" y="332597"/>
                  </a:lnTo>
                  <a:lnTo>
                    <a:pt x="581648" y="323028"/>
                  </a:lnTo>
                  <a:lnTo>
                    <a:pt x="580756" y="315248"/>
                  </a:lnTo>
                  <a:lnTo>
                    <a:pt x="580217" y="307367"/>
                  </a:lnTo>
                  <a:lnTo>
                    <a:pt x="580035" y="299394"/>
                  </a:lnTo>
                  <a:lnTo>
                    <a:pt x="581353" y="278029"/>
                  </a:lnTo>
                  <a:lnTo>
                    <a:pt x="585201" y="257452"/>
                  </a:lnTo>
                  <a:lnTo>
                    <a:pt x="591419" y="237818"/>
                  </a:lnTo>
                  <a:lnTo>
                    <a:pt x="599846" y="219281"/>
                  </a:lnTo>
                  <a:lnTo>
                    <a:pt x="603177" y="224770"/>
                  </a:lnTo>
                  <a:lnTo>
                    <a:pt x="607288" y="229782"/>
                  </a:lnTo>
                  <a:lnTo>
                    <a:pt x="612165" y="234210"/>
                  </a:lnTo>
                  <a:lnTo>
                    <a:pt x="617793" y="237950"/>
                  </a:lnTo>
                  <a:lnTo>
                    <a:pt x="634987" y="243474"/>
                  </a:lnTo>
                  <a:lnTo>
                    <a:pt x="652393" y="241984"/>
                  </a:lnTo>
                  <a:lnTo>
                    <a:pt x="668015" y="234051"/>
                  </a:lnTo>
                  <a:lnTo>
                    <a:pt x="679854" y="220244"/>
                  </a:lnTo>
                  <a:lnTo>
                    <a:pt x="685468" y="202946"/>
                  </a:lnTo>
                  <a:lnTo>
                    <a:pt x="684097" y="185478"/>
                  </a:lnTo>
                  <a:lnTo>
                    <a:pt x="656200" y="154435"/>
                  </a:lnTo>
                  <a:lnTo>
                    <a:pt x="642337" y="152340"/>
                  </a:lnTo>
                  <a:lnTo>
                    <a:pt x="647923" y="132850"/>
                  </a:lnTo>
                  <a:lnTo>
                    <a:pt x="650049" y="113073"/>
                  </a:lnTo>
                  <a:lnTo>
                    <a:pt x="648822" y="93428"/>
                  </a:lnTo>
                  <a:lnTo>
                    <a:pt x="644347" y="74332"/>
                  </a:lnTo>
                  <a:lnTo>
                    <a:pt x="625710" y="80458"/>
                  </a:lnTo>
                  <a:lnTo>
                    <a:pt x="608299" y="89643"/>
                  </a:lnTo>
                  <a:lnTo>
                    <a:pt x="592525" y="101761"/>
                  </a:lnTo>
                  <a:lnTo>
                    <a:pt x="578800" y="116687"/>
                  </a:lnTo>
                  <a:lnTo>
                    <a:pt x="574967" y="110928"/>
                  </a:lnTo>
                  <a:lnTo>
                    <a:pt x="569795" y="105944"/>
                  </a:lnTo>
                  <a:lnTo>
                    <a:pt x="563355" y="102342"/>
                  </a:lnTo>
                  <a:lnTo>
                    <a:pt x="546162" y="96818"/>
                  </a:lnTo>
                  <a:lnTo>
                    <a:pt x="528754" y="98307"/>
                  </a:lnTo>
                  <a:lnTo>
                    <a:pt x="513129" y="106237"/>
                  </a:lnTo>
                  <a:lnTo>
                    <a:pt x="501284" y="120038"/>
                  </a:lnTo>
                  <a:lnTo>
                    <a:pt x="495676" y="137336"/>
                  </a:lnTo>
                  <a:lnTo>
                    <a:pt x="497049" y="154805"/>
                  </a:lnTo>
                  <a:lnTo>
                    <a:pt x="504848" y="170442"/>
                  </a:lnTo>
                  <a:lnTo>
                    <a:pt x="518519" y="182245"/>
                  </a:lnTo>
                  <a:lnTo>
                    <a:pt x="527255" y="185998"/>
                  </a:lnTo>
                  <a:lnTo>
                    <a:pt x="536304" y="187796"/>
                  </a:lnTo>
                  <a:lnTo>
                    <a:pt x="545391" y="187727"/>
                  </a:lnTo>
                  <a:lnTo>
                    <a:pt x="554245" y="185879"/>
                  </a:lnTo>
                  <a:lnTo>
                    <a:pt x="537551" y="200630"/>
                  </a:lnTo>
                  <a:lnTo>
                    <a:pt x="518129" y="211816"/>
                  </a:lnTo>
                  <a:lnTo>
                    <a:pt x="496480" y="218913"/>
                  </a:lnTo>
                  <a:lnTo>
                    <a:pt x="473106" y="221396"/>
                  </a:lnTo>
                  <a:lnTo>
                    <a:pt x="437128" y="215403"/>
                  </a:lnTo>
                  <a:lnTo>
                    <a:pt x="406128" y="198760"/>
                  </a:lnTo>
                  <a:lnTo>
                    <a:pt x="382068" y="173476"/>
                  </a:lnTo>
                  <a:lnTo>
                    <a:pt x="366911" y="141555"/>
                  </a:lnTo>
                  <a:lnTo>
                    <a:pt x="373705" y="147424"/>
                  </a:lnTo>
                  <a:lnTo>
                    <a:pt x="381554" y="151873"/>
                  </a:lnTo>
                  <a:lnTo>
                    <a:pt x="390267" y="154694"/>
                  </a:lnTo>
                  <a:lnTo>
                    <a:pt x="399653" y="155681"/>
                  </a:lnTo>
                  <a:lnTo>
                    <a:pt x="417350" y="152082"/>
                  </a:lnTo>
                  <a:lnTo>
                    <a:pt x="431801" y="142266"/>
                  </a:lnTo>
                  <a:lnTo>
                    <a:pt x="441545" y="127705"/>
                  </a:lnTo>
                  <a:lnTo>
                    <a:pt x="445118" y="109871"/>
                  </a:lnTo>
                  <a:lnTo>
                    <a:pt x="441545" y="92040"/>
                  </a:lnTo>
                  <a:lnTo>
                    <a:pt x="431801" y="77479"/>
                  </a:lnTo>
                  <a:lnTo>
                    <a:pt x="417350" y="67661"/>
                  </a:lnTo>
                  <a:lnTo>
                    <a:pt x="399653" y="64060"/>
                  </a:lnTo>
                  <a:lnTo>
                    <a:pt x="392271" y="64060"/>
                  </a:lnTo>
                  <a:lnTo>
                    <a:pt x="385329" y="65872"/>
                  </a:lnTo>
                  <a:lnTo>
                    <a:pt x="379172" y="69013"/>
                  </a:lnTo>
                  <a:lnTo>
                    <a:pt x="374498" y="49283"/>
                  </a:lnTo>
                  <a:lnTo>
                    <a:pt x="366670" y="30996"/>
                  </a:lnTo>
                  <a:lnTo>
                    <a:pt x="355984" y="14464"/>
                  </a:lnTo>
                  <a:lnTo>
                    <a:pt x="342734" y="0"/>
                  </a:lnTo>
                  <a:close/>
                </a:path>
              </a:pathLst>
            </a:custGeom>
            <a:solidFill>
              <a:srgbClr val="D32E3F"/>
            </a:solidFill>
          </p:spPr>
          <p:txBody>
            <a:bodyPr wrap="square" lIns="0" tIns="0" rIns="0" bIns="0" rtlCol="0"/>
            <a:lstStyle/>
            <a:p>
              <a:endParaRPr/>
            </a:p>
          </p:txBody>
        </p:sp>
      </p:grpSp>
      <p:sp>
        <p:nvSpPr>
          <p:cNvPr id="4" name="TextovéPole 3">
            <a:extLst>
              <a:ext uri="{FF2B5EF4-FFF2-40B4-BE49-F238E27FC236}">
                <a16:creationId xmlns:a16="http://schemas.microsoft.com/office/drawing/2014/main" id="{19C43446-F35D-A481-BE21-B1CD5FE9C8D4}"/>
              </a:ext>
            </a:extLst>
          </p:cNvPr>
          <p:cNvSpPr txBox="1"/>
          <p:nvPr/>
        </p:nvSpPr>
        <p:spPr>
          <a:xfrm>
            <a:off x="5025453" y="5860277"/>
            <a:ext cx="10050904" cy="646331"/>
          </a:xfrm>
          <a:prstGeom prst="rect">
            <a:avLst/>
          </a:prstGeom>
          <a:noFill/>
        </p:spPr>
        <p:txBody>
          <a:bodyPr wrap="square">
            <a:spAutoFit/>
          </a:bodyPr>
          <a:lstStyle/>
          <a:p>
            <a:pPr algn="ctr"/>
            <a:r>
              <a:rPr lang="cs-CZ" sz="1800" b="1" dirty="0">
                <a:solidFill>
                  <a:schemeClr val="bg1"/>
                </a:solidFill>
              </a:rPr>
              <a:t>Aplikace zákona o vyvlastnění,</a:t>
            </a:r>
            <a:br>
              <a:rPr lang="cs-CZ" sz="1800" b="1" dirty="0">
                <a:solidFill>
                  <a:schemeClr val="bg1"/>
                </a:solidFill>
              </a:rPr>
            </a:br>
            <a:r>
              <a:rPr lang="cs-CZ" sz="1800" b="1" dirty="0">
                <a:solidFill>
                  <a:schemeClr val="bg1"/>
                </a:solidFill>
              </a:rPr>
              <a:t>      jeho vztah k jiným předpisům</a:t>
            </a:r>
          </a:p>
        </p:txBody>
      </p:sp>
    </p:spTree>
    <p:extLst>
      <p:ext uri="{BB962C8B-B14F-4D97-AF65-F5344CB8AC3E}">
        <p14:creationId xmlns:p14="http://schemas.microsoft.com/office/powerpoint/2010/main" val="2663412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E4E7B-2453-6E4C-F040-A8A21D7BE901}"/>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A4FFD0D8-40D5-5A74-18B5-A863D653F270}"/>
              </a:ext>
            </a:extLst>
          </p:cNvPr>
          <p:cNvPicPr/>
          <p:nvPr/>
        </p:nvPicPr>
        <p:blipFill>
          <a:blip r:embed="rId2" cstate="print"/>
          <a:stretch>
            <a:fillRect/>
          </a:stretch>
        </p:blipFill>
        <p:spPr>
          <a:xfrm>
            <a:off x="-2" y="0"/>
            <a:ext cx="976944" cy="11308556"/>
          </a:xfrm>
          <a:prstGeom prst="rect">
            <a:avLst/>
          </a:prstGeom>
        </p:spPr>
      </p:pic>
      <p:sp>
        <p:nvSpPr>
          <p:cNvPr id="5" name="object 5">
            <a:extLst>
              <a:ext uri="{FF2B5EF4-FFF2-40B4-BE49-F238E27FC236}">
                <a16:creationId xmlns:a16="http://schemas.microsoft.com/office/drawing/2014/main" id="{6E9D006E-7662-A967-1559-DD1D9EFBBFAC}"/>
              </a:ext>
            </a:extLst>
          </p:cNvPr>
          <p:cNvSpPr txBox="1">
            <a:spLocks noGrp="1"/>
          </p:cNvSpPr>
          <p:nvPr>
            <p:ph sz="half" idx="2"/>
          </p:nvPr>
        </p:nvSpPr>
        <p:spPr>
          <a:xfrm>
            <a:off x="1974850" y="2296048"/>
            <a:ext cx="16899348" cy="6152197"/>
          </a:xfrm>
          <a:prstGeom prst="rect">
            <a:avLst/>
          </a:prstGeom>
        </p:spPr>
        <p:txBody>
          <a:bodyPr vert="horz" wrap="square" lIns="0" tIns="15240" rIns="0" bIns="0" rtlCol="0" anchor="t">
            <a:spAutoFit/>
          </a:bodyPr>
          <a:lstStyle/>
          <a:p>
            <a:pPr marL="12700" marR="5080" algn="just">
              <a:lnSpc>
                <a:spcPct val="142200"/>
              </a:lnSpc>
              <a:spcBef>
                <a:spcPts val="2650"/>
              </a:spcBef>
            </a:pPr>
            <a:endParaRPr lang="cs-CZ" sz="3200" dirty="0">
              <a:solidFill>
                <a:srgbClr val="C00000"/>
              </a:solidFill>
              <a:latin typeface="Gill Sans MT"/>
              <a:cs typeface="Arial"/>
            </a:endParaRPr>
          </a:p>
          <a:p>
            <a:pPr marL="457200" indent="-457200">
              <a:buFont typeface="Wingdings" panose="05000000000000000000" pitchFamily="2" charset="2"/>
              <a:buChar char="q"/>
            </a:pPr>
            <a:r>
              <a:rPr lang="cs-CZ" sz="4000" dirty="0">
                <a:latin typeface="+mn-lt"/>
              </a:rPr>
              <a:t>Ustanovení nepředstavuje </a:t>
            </a:r>
            <a:r>
              <a:rPr lang="cs-CZ" sz="4000" u="sng" dirty="0">
                <a:latin typeface="+mn-lt"/>
              </a:rPr>
              <a:t>vyvlastňovací titul</a:t>
            </a:r>
            <a:r>
              <a:rPr lang="cs-CZ" sz="4000" dirty="0">
                <a:latin typeface="+mn-lt"/>
              </a:rPr>
              <a:t>, na základě kterého je možné postupovat podle zákona o vyvlastnění</a:t>
            </a:r>
          </a:p>
          <a:p>
            <a:pPr marL="457200" indent="-457200">
              <a:buFont typeface="Wingdings" panose="05000000000000000000" pitchFamily="2" charset="2"/>
              <a:buChar char="q"/>
            </a:pPr>
            <a:r>
              <a:rPr lang="cs-CZ" sz="4000" dirty="0">
                <a:latin typeface="+mn-lt"/>
              </a:rPr>
              <a:t>Nejedná se o pravomoc správního orgánu, ale o pravomoc soudu </a:t>
            </a:r>
            <a:r>
              <a:rPr lang="cs-CZ" sz="4000" dirty="0">
                <a:latin typeface="+mn-lt"/>
                <a:sym typeface="Symbol" panose="05050102010706020507" pitchFamily="18" charset="2"/>
              </a:rPr>
              <a:t> podle zákona o vyvlastnění nelze postupovat</a:t>
            </a:r>
            <a:endParaRPr lang="cs-CZ" sz="4000" u="sng" dirty="0">
              <a:latin typeface="+mn-lt"/>
              <a:cs typeface="Arial"/>
            </a:endParaRPr>
          </a:p>
          <a:p>
            <a:pPr marL="0" indent="0" algn="ctr">
              <a:buNone/>
            </a:pPr>
            <a:endParaRPr lang="cs-CZ" sz="2800" b="0" dirty="0">
              <a:solidFill>
                <a:srgbClr val="002060"/>
              </a:solidFill>
              <a:latin typeface="Gill Sans MT" panose="020B0502020104020203" pitchFamily="34" charset="0"/>
              <a:cs typeface="Arial" panose="020B0604020202020204" pitchFamily="34" charset="0"/>
            </a:endParaRPr>
          </a:p>
          <a:p>
            <a:pPr marL="469900" marR="5080" indent="-457200">
              <a:lnSpc>
                <a:spcPct val="142200"/>
              </a:lnSpc>
              <a:spcBef>
                <a:spcPts val="2650"/>
              </a:spcBef>
              <a:buFont typeface="Courier New" panose="02070309020205020404" pitchFamily="49" charset="0"/>
              <a:buChar char="o"/>
            </a:pPr>
            <a:endParaRPr lang="cs-CZ" sz="2800" b="0" dirty="0">
              <a:solidFill>
                <a:srgbClr val="002060"/>
              </a:solidFill>
              <a:latin typeface="Gill Sans MT" panose="020B0502020104020203" pitchFamily="34" charset="0"/>
              <a:cs typeface="Arial" panose="020B0604020202020204" pitchFamily="34" charset="0"/>
            </a:endParaRPr>
          </a:p>
          <a:p>
            <a:pPr marL="12700" marR="5080">
              <a:lnSpc>
                <a:spcPct val="142200"/>
              </a:lnSpc>
              <a:spcBef>
                <a:spcPts val="2650"/>
              </a:spcBef>
            </a:pPr>
            <a:endParaRPr lang="cs-CZ" sz="2800" dirty="0">
              <a:solidFill>
                <a:schemeClr val="tx1"/>
              </a:solidFill>
              <a:latin typeface="Gill Sans MT" panose="020B0502020104020203" pitchFamily="34" charset="0"/>
              <a:cs typeface="Arial" panose="020B0604020202020204" pitchFamily="34" charset="0"/>
            </a:endParaRPr>
          </a:p>
          <a:p>
            <a:pPr marL="12700" marR="5080">
              <a:lnSpc>
                <a:spcPct val="142200"/>
              </a:lnSpc>
              <a:spcBef>
                <a:spcPts val="2650"/>
              </a:spcBef>
            </a:pPr>
            <a:endParaRPr sz="1450" dirty="0">
              <a:latin typeface="Gill Sans MT" panose="020B0502020104020203" pitchFamily="34" charset="0"/>
              <a:cs typeface="Arial" panose="020B0604020202020204" pitchFamily="34" charset="0"/>
            </a:endParaRPr>
          </a:p>
        </p:txBody>
      </p:sp>
      <p:sp>
        <p:nvSpPr>
          <p:cNvPr id="8" name="TextovéPole 7">
            <a:extLst>
              <a:ext uri="{FF2B5EF4-FFF2-40B4-BE49-F238E27FC236}">
                <a16:creationId xmlns:a16="http://schemas.microsoft.com/office/drawing/2014/main" id="{A0230A1E-38B7-5B58-DD0A-E008A6F7B42D}"/>
              </a:ext>
            </a:extLst>
          </p:cNvPr>
          <p:cNvSpPr txBox="1"/>
          <p:nvPr/>
        </p:nvSpPr>
        <p:spPr>
          <a:xfrm>
            <a:off x="2601915" y="1129031"/>
            <a:ext cx="11545961" cy="1754326"/>
          </a:xfrm>
          <a:prstGeom prst="rect">
            <a:avLst/>
          </a:prstGeom>
          <a:noFill/>
        </p:spPr>
        <p:txBody>
          <a:bodyPr wrap="square">
            <a:spAutoFit/>
          </a:bodyPr>
          <a:lstStyle/>
          <a:p>
            <a:pPr marL="12700" marR="0" lvl="0" indent="0" defTabSz="914400" eaLnBrk="1" fontAlgn="auto" latinLnBrk="0" hangingPunct="1">
              <a:lnSpc>
                <a:spcPct val="100000"/>
              </a:lnSpc>
              <a:spcBef>
                <a:spcPts val="120"/>
              </a:spcBef>
              <a:spcAft>
                <a:spcPts val="0"/>
              </a:spcAft>
              <a:buClrTx/>
              <a:buSzTx/>
              <a:buFontTx/>
              <a:buNone/>
              <a:tabLst/>
              <a:defRPr/>
            </a:pPr>
            <a:r>
              <a:rPr lang="cs-CZ" sz="5400" b="1" dirty="0">
                <a:solidFill>
                  <a:srgbClr val="002060"/>
                </a:solidFill>
              </a:rPr>
              <a:t>Aplikace zákona o vyvlastnění (10)</a:t>
            </a:r>
            <a:br>
              <a:rPr lang="cs-CZ" sz="9600" b="1" dirty="0">
                <a:solidFill>
                  <a:srgbClr val="002060"/>
                </a:solidFill>
              </a:rPr>
            </a:br>
            <a:endParaRPr lang="cs-CZ" sz="5400" b="1" spc="-10" dirty="0">
              <a:solidFill>
                <a:srgbClr val="002060"/>
              </a:solidFill>
              <a:latin typeface="Gill Sans MT" panose="020B0502020104020203" pitchFamily="34" charset="-18"/>
              <a:cs typeface="Arial" panose="020B0604020202020204" pitchFamily="34" charset="0"/>
            </a:endParaRPr>
          </a:p>
        </p:txBody>
      </p:sp>
      <p:grpSp>
        <p:nvGrpSpPr>
          <p:cNvPr id="11" name="Skupina 10">
            <a:extLst>
              <a:ext uri="{FF2B5EF4-FFF2-40B4-BE49-F238E27FC236}">
                <a16:creationId xmlns:a16="http://schemas.microsoft.com/office/drawing/2014/main" id="{55F795CA-3829-B90C-4EA8-67AB8C3C9FF4}"/>
              </a:ext>
            </a:extLst>
          </p:cNvPr>
          <p:cNvGrpSpPr/>
          <p:nvPr/>
        </p:nvGrpSpPr>
        <p:grpSpPr>
          <a:xfrm>
            <a:off x="14700250" y="777875"/>
            <a:ext cx="3912571" cy="1237615"/>
            <a:chOff x="1685853" y="879554"/>
            <a:chExt cx="3912571" cy="1237615"/>
          </a:xfrm>
        </p:grpSpPr>
        <p:pic>
          <p:nvPicPr>
            <p:cNvPr id="12" name="object 4">
              <a:extLst>
                <a:ext uri="{FF2B5EF4-FFF2-40B4-BE49-F238E27FC236}">
                  <a16:creationId xmlns:a16="http://schemas.microsoft.com/office/drawing/2014/main" id="{87B4ED09-0C29-7D32-E981-AC2749266324}"/>
                </a:ext>
              </a:extLst>
            </p:cNvPr>
            <p:cNvPicPr/>
            <p:nvPr/>
          </p:nvPicPr>
          <p:blipFill>
            <a:blip r:embed="rId3" cstate="print"/>
            <a:stretch>
              <a:fillRect/>
            </a:stretch>
          </p:blipFill>
          <p:spPr>
            <a:xfrm>
              <a:off x="1685853" y="879555"/>
              <a:ext cx="1237286" cy="1237323"/>
            </a:xfrm>
            <a:prstGeom prst="rect">
              <a:avLst/>
            </a:prstGeom>
          </p:spPr>
        </p:pic>
        <p:sp>
          <p:nvSpPr>
            <p:cNvPr id="13" name="object 5">
              <a:extLst>
                <a:ext uri="{FF2B5EF4-FFF2-40B4-BE49-F238E27FC236}">
                  <a16:creationId xmlns:a16="http://schemas.microsoft.com/office/drawing/2014/main" id="{B30C2EFA-E991-9E3D-CF32-0515F9DA9A0B}"/>
                </a:ext>
              </a:extLst>
            </p:cNvPr>
            <p:cNvSpPr/>
            <p:nvPr/>
          </p:nvSpPr>
          <p:spPr>
            <a:xfrm>
              <a:off x="3273858" y="879554"/>
              <a:ext cx="13970" cy="1237615"/>
            </a:xfrm>
            <a:custGeom>
              <a:avLst/>
              <a:gdLst/>
              <a:ahLst/>
              <a:cxnLst/>
              <a:rect l="l" t="t" r="r" b="b"/>
              <a:pathLst>
                <a:path w="13970" h="1237614">
                  <a:moveTo>
                    <a:pt x="13643" y="0"/>
                  </a:moveTo>
                  <a:lnTo>
                    <a:pt x="0" y="0"/>
                  </a:lnTo>
                  <a:lnTo>
                    <a:pt x="0" y="1237323"/>
                  </a:lnTo>
                  <a:lnTo>
                    <a:pt x="13643" y="1237323"/>
                  </a:lnTo>
                  <a:lnTo>
                    <a:pt x="13643" y="0"/>
                  </a:lnTo>
                  <a:close/>
                </a:path>
              </a:pathLst>
            </a:custGeom>
            <a:solidFill>
              <a:srgbClr val="003450"/>
            </a:solidFill>
          </p:spPr>
          <p:txBody>
            <a:bodyPr wrap="square" lIns="0" tIns="0" rIns="0" bIns="0" rtlCol="0"/>
            <a:lstStyle/>
            <a:p>
              <a:endParaRPr/>
            </a:p>
          </p:txBody>
        </p:sp>
        <p:grpSp>
          <p:nvGrpSpPr>
            <p:cNvPr id="14" name="object 6">
              <a:extLst>
                <a:ext uri="{FF2B5EF4-FFF2-40B4-BE49-F238E27FC236}">
                  <a16:creationId xmlns:a16="http://schemas.microsoft.com/office/drawing/2014/main" id="{70DCBA91-411A-5A28-6397-D8B7D8FC40CB}"/>
                </a:ext>
              </a:extLst>
            </p:cNvPr>
            <p:cNvGrpSpPr/>
            <p:nvPr/>
          </p:nvGrpSpPr>
          <p:grpSpPr>
            <a:xfrm>
              <a:off x="3638180" y="1830016"/>
              <a:ext cx="1457960" cy="287020"/>
              <a:chOff x="3638180" y="1830016"/>
              <a:chExt cx="1457960" cy="287020"/>
            </a:xfrm>
          </p:grpSpPr>
          <p:sp>
            <p:nvSpPr>
              <p:cNvPr id="26" name="object 7">
                <a:extLst>
                  <a:ext uri="{FF2B5EF4-FFF2-40B4-BE49-F238E27FC236}">
                    <a16:creationId xmlns:a16="http://schemas.microsoft.com/office/drawing/2014/main" id="{46551AC9-6A3A-3ABC-4F6B-F1867A21D1AA}"/>
                  </a:ext>
                </a:extLst>
              </p:cNvPr>
              <p:cNvSpPr/>
              <p:nvPr/>
            </p:nvSpPr>
            <p:spPr>
              <a:xfrm>
                <a:off x="3638180" y="1841314"/>
                <a:ext cx="275590" cy="271145"/>
              </a:xfrm>
              <a:custGeom>
                <a:avLst/>
                <a:gdLst/>
                <a:ahLst/>
                <a:cxnLst/>
                <a:rect l="l" t="t" r="r" b="b"/>
                <a:pathLst>
                  <a:path w="275589" h="271144">
                    <a:moveTo>
                      <a:pt x="98635" y="0"/>
                    </a:moveTo>
                    <a:lnTo>
                      <a:pt x="0" y="0"/>
                    </a:lnTo>
                    <a:lnTo>
                      <a:pt x="106" y="1884"/>
                    </a:lnTo>
                    <a:lnTo>
                      <a:pt x="1824" y="7942"/>
                    </a:lnTo>
                    <a:lnTo>
                      <a:pt x="5837" y="22775"/>
                    </a:lnTo>
                    <a:lnTo>
                      <a:pt x="9850" y="42691"/>
                    </a:lnTo>
                    <a:lnTo>
                      <a:pt x="11675" y="64375"/>
                    </a:lnTo>
                    <a:lnTo>
                      <a:pt x="11675" y="206674"/>
                    </a:lnTo>
                    <a:lnTo>
                      <a:pt x="9850" y="228353"/>
                    </a:lnTo>
                    <a:lnTo>
                      <a:pt x="5837" y="248269"/>
                    </a:lnTo>
                    <a:lnTo>
                      <a:pt x="1824" y="263105"/>
                    </a:lnTo>
                    <a:lnTo>
                      <a:pt x="0" y="269541"/>
                    </a:lnTo>
                    <a:lnTo>
                      <a:pt x="0" y="271049"/>
                    </a:lnTo>
                    <a:lnTo>
                      <a:pt x="98635" y="271049"/>
                    </a:lnTo>
                    <a:lnTo>
                      <a:pt x="98635" y="269541"/>
                    </a:lnTo>
                    <a:lnTo>
                      <a:pt x="96811" y="263105"/>
                    </a:lnTo>
                    <a:lnTo>
                      <a:pt x="92798" y="248269"/>
                    </a:lnTo>
                    <a:lnTo>
                      <a:pt x="88784" y="228353"/>
                    </a:lnTo>
                    <a:lnTo>
                      <a:pt x="86960" y="206674"/>
                    </a:lnTo>
                    <a:lnTo>
                      <a:pt x="86960" y="64375"/>
                    </a:lnTo>
                    <a:lnTo>
                      <a:pt x="88784" y="42691"/>
                    </a:lnTo>
                    <a:lnTo>
                      <a:pt x="92798" y="22775"/>
                    </a:lnTo>
                    <a:lnTo>
                      <a:pt x="96811" y="7942"/>
                    </a:lnTo>
                    <a:lnTo>
                      <a:pt x="98528" y="1884"/>
                    </a:lnTo>
                    <a:lnTo>
                      <a:pt x="98635" y="0"/>
                    </a:lnTo>
                    <a:close/>
                  </a:path>
                  <a:path w="275589" h="271144">
                    <a:moveTo>
                      <a:pt x="267290" y="0"/>
                    </a:moveTo>
                    <a:lnTo>
                      <a:pt x="178067" y="0"/>
                    </a:lnTo>
                    <a:lnTo>
                      <a:pt x="178067" y="2261"/>
                    </a:lnTo>
                    <a:lnTo>
                      <a:pt x="179692" y="9840"/>
                    </a:lnTo>
                    <a:lnTo>
                      <a:pt x="180895" y="26492"/>
                    </a:lnTo>
                    <a:lnTo>
                      <a:pt x="176168" y="48157"/>
                    </a:lnTo>
                    <a:lnTo>
                      <a:pt x="160005" y="70772"/>
                    </a:lnTo>
                    <a:lnTo>
                      <a:pt x="92227" y="133262"/>
                    </a:lnTo>
                    <a:lnTo>
                      <a:pt x="89986" y="135147"/>
                    </a:lnTo>
                    <a:lnTo>
                      <a:pt x="90353" y="135901"/>
                    </a:lnTo>
                    <a:lnTo>
                      <a:pt x="91484" y="137775"/>
                    </a:lnTo>
                    <a:lnTo>
                      <a:pt x="141932" y="215333"/>
                    </a:lnTo>
                    <a:lnTo>
                      <a:pt x="151148" y="233991"/>
                    </a:lnTo>
                    <a:lnTo>
                      <a:pt x="156374" y="251661"/>
                    </a:lnTo>
                    <a:lnTo>
                      <a:pt x="158707" y="265095"/>
                    </a:lnTo>
                    <a:lnTo>
                      <a:pt x="159241" y="271049"/>
                    </a:lnTo>
                    <a:lnTo>
                      <a:pt x="275195" y="271049"/>
                    </a:lnTo>
                    <a:lnTo>
                      <a:pt x="275195" y="269541"/>
                    </a:lnTo>
                    <a:lnTo>
                      <a:pt x="270885" y="263894"/>
                    </a:lnTo>
                    <a:lnTo>
                      <a:pt x="260187" y="251189"/>
                    </a:lnTo>
                    <a:lnTo>
                      <a:pt x="246451" y="234392"/>
                    </a:lnTo>
                    <a:lnTo>
                      <a:pt x="233029" y="216464"/>
                    </a:lnTo>
                    <a:lnTo>
                      <a:pt x="153597" y="102771"/>
                    </a:lnTo>
                    <a:lnTo>
                      <a:pt x="213459" y="47056"/>
                    </a:lnTo>
                    <a:lnTo>
                      <a:pt x="228543" y="33377"/>
                    </a:lnTo>
                    <a:lnTo>
                      <a:pt x="242353" y="21219"/>
                    </a:lnTo>
                    <a:lnTo>
                      <a:pt x="255174" y="10686"/>
                    </a:lnTo>
                    <a:lnTo>
                      <a:pt x="267290" y="1884"/>
                    </a:lnTo>
                    <a:lnTo>
                      <a:pt x="267290" y="0"/>
                    </a:lnTo>
                    <a:close/>
                  </a:path>
                </a:pathLst>
              </a:custGeom>
              <a:solidFill>
                <a:srgbClr val="003450"/>
              </a:solidFill>
            </p:spPr>
            <p:txBody>
              <a:bodyPr wrap="square" lIns="0" tIns="0" rIns="0" bIns="0" rtlCol="0"/>
              <a:lstStyle/>
              <a:p>
                <a:endParaRPr/>
              </a:p>
            </p:txBody>
          </p:sp>
          <p:pic>
            <p:nvPicPr>
              <p:cNvPr id="27" name="object 8">
                <a:extLst>
                  <a:ext uri="{FF2B5EF4-FFF2-40B4-BE49-F238E27FC236}">
                    <a16:creationId xmlns:a16="http://schemas.microsoft.com/office/drawing/2014/main" id="{A6DF0A13-8F9A-9A8F-024F-6996A6CC51A2}"/>
                  </a:ext>
                </a:extLst>
              </p:cNvPr>
              <p:cNvPicPr/>
              <p:nvPr/>
            </p:nvPicPr>
            <p:blipFill>
              <a:blip r:embed="rId4" cstate="print"/>
              <a:stretch>
                <a:fillRect/>
              </a:stretch>
            </p:blipFill>
            <p:spPr>
              <a:xfrm>
                <a:off x="3922763" y="1915663"/>
                <a:ext cx="391471" cy="200464"/>
              </a:xfrm>
              <a:prstGeom prst="rect">
                <a:avLst/>
              </a:prstGeom>
            </p:spPr>
          </p:pic>
          <p:sp>
            <p:nvSpPr>
              <p:cNvPr id="28" name="object 9">
                <a:extLst>
                  <a:ext uri="{FF2B5EF4-FFF2-40B4-BE49-F238E27FC236}">
                    <a16:creationId xmlns:a16="http://schemas.microsoft.com/office/drawing/2014/main" id="{1ED64FD3-EC97-3780-2DBF-DA473ABC4B02}"/>
                  </a:ext>
                </a:extLst>
              </p:cNvPr>
              <p:cNvSpPr/>
              <p:nvPr/>
            </p:nvSpPr>
            <p:spPr>
              <a:xfrm>
                <a:off x="4329265" y="1830025"/>
                <a:ext cx="766445" cy="287020"/>
              </a:xfrm>
              <a:custGeom>
                <a:avLst/>
                <a:gdLst/>
                <a:ahLst/>
                <a:cxnLst/>
                <a:rect l="l" t="t" r="r" b="b"/>
                <a:pathLst>
                  <a:path w="766445" h="287019">
                    <a:moveTo>
                      <a:pt x="95250" y="280835"/>
                    </a:moveTo>
                    <a:lnTo>
                      <a:pt x="89408" y="259562"/>
                    </a:lnTo>
                    <a:lnTo>
                      <a:pt x="85394" y="239649"/>
                    </a:lnTo>
                    <a:lnTo>
                      <a:pt x="83578" y="217970"/>
                    </a:lnTo>
                    <a:lnTo>
                      <a:pt x="83578" y="0"/>
                    </a:lnTo>
                    <a:lnTo>
                      <a:pt x="11671" y="7531"/>
                    </a:lnTo>
                    <a:lnTo>
                      <a:pt x="0" y="9029"/>
                    </a:lnTo>
                    <a:lnTo>
                      <a:pt x="6591" y="31064"/>
                    </a:lnTo>
                    <a:lnTo>
                      <a:pt x="10858" y="50457"/>
                    </a:lnTo>
                    <a:lnTo>
                      <a:pt x="12801" y="71894"/>
                    </a:lnTo>
                    <a:lnTo>
                      <a:pt x="12801" y="217970"/>
                    </a:lnTo>
                    <a:lnTo>
                      <a:pt x="10972" y="239649"/>
                    </a:lnTo>
                    <a:lnTo>
                      <a:pt x="6972" y="259562"/>
                    </a:lnTo>
                    <a:lnTo>
                      <a:pt x="1130" y="280835"/>
                    </a:lnTo>
                    <a:lnTo>
                      <a:pt x="1130" y="282346"/>
                    </a:lnTo>
                    <a:lnTo>
                      <a:pt x="95250" y="282346"/>
                    </a:lnTo>
                    <a:lnTo>
                      <a:pt x="95250" y="280835"/>
                    </a:lnTo>
                    <a:close/>
                  </a:path>
                  <a:path w="766445" h="287019">
                    <a:moveTo>
                      <a:pt x="325628" y="185966"/>
                    </a:moveTo>
                    <a:lnTo>
                      <a:pt x="316953" y="141617"/>
                    </a:lnTo>
                    <a:lnTo>
                      <a:pt x="293763" y="111201"/>
                    </a:lnTo>
                    <a:lnTo>
                      <a:pt x="246570" y="91744"/>
                    </a:lnTo>
                    <a:lnTo>
                      <a:pt x="246570" y="185966"/>
                    </a:lnTo>
                    <a:lnTo>
                      <a:pt x="245694" y="214744"/>
                    </a:lnTo>
                    <a:lnTo>
                      <a:pt x="242100" y="241731"/>
                    </a:lnTo>
                    <a:lnTo>
                      <a:pt x="234340" y="261721"/>
                    </a:lnTo>
                    <a:lnTo>
                      <a:pt x="220967" y="269544"/>
                    </a:lnTo>
                    <a:lnTo>
                      <a:pt x="207505" y="261721"/>
                    </a:lnTo>
                    <a:lnTo>
                      <a:pt x="199885" y="241731"/>
                    </a:lnTo>
                    <a:lnTo>
                      <a:pt x="196507" y="214744"/>
                    </a:lnTo>
                    <a:lnTo>
                      <a:pt x="195745" y="185966"/>
                    </a:lnTo>
                    <a:lnTo>
                      <a:pt x="196507" y="157759"/>
                    </a:lnTo>
                    <a:lnTo>
                      <a:pt x="199885" y="131660"/>
                    </a:lnTo>
                    <a:lnTo>
                      <a:pt x="207505" y="112483"/>
                    </a:lnTo>
                    <a:lnTo>
                      <a:pt x="220967" y="105029"/>
                    </a:lnTo>
                    <a:lnTo>
                      <a:pt x="234340" y="112433"/>
                    </a:lnTo>
                    <a:lnTo>
                      <a:pt x="242100" y="131521"/>
                    </a:lnTo>
                    <a:lnTo>
                      <a:pt x="245694" y="157607"/>
                    </a:lnTo>
                    <a:lnTo>
                      <a:pt x="246570" y="185966"/>
                    </a:lnTo>
                    <a:lnTo>
                      <a:pt x="246570" y="91744"/>
                    </a:lnTo>
                    <a:lnTo>
                      <a:pt x="181495" y="93637"/>
                    </a:lnTo>
                    <a:lnTo>
                      <a:pt x="125260" y="141452"/>
                    </a:lnTo>
                    <a:lnTo>
                      <a:pt x="116687" y="185966"/>
                    </a:lnTo>
                    <a:lnTo>
                      <a:pt x="125260" y="230962"/>
                    </a:lnTo>
                    <a:lnTo>
                      <a:pt x="148221" y="262394"/>
                    </a:lnTo>
                    <a:lnTo>
                      <a:pt x="181495" y="280835"/>
                    </a:lnTo>
                    <a:lnTo>
                      <a:pt x="220967" y="286854"/>
                    </a:lnTo>
                    <a:lnTo>
                      <a:pt x="260350" y="280835"/>
                    </a:lnTo>
                    <a:lnTo>
                      <a:pt x="280822" y="269544"/>
                    </a:lnTo>
                    <a:lnTo>
                      <a:pt x="293763" y="262394"/>
                    </a:lnTo>
                    <a:lnTo>
                      <a:pt x="316953" y="230962"/>
                    </a:lnTo>
                    <a:lnTo>
                      <a:pt x="325628" y="185966"/>
                    </a:lnTo>
                    <a:close/>
                  </a:path>
                  <a:path w="766445" h="287019">
                    <a:moveTo>
                      <a:pt x="551484" y="90347"/>
                    </a:moveTo>
                    <a:lnTo>
                      <a:pt x="493141" y="90347"/>
                    </a:lnTo>
                    <a:lnTo>
                      <a:pt x="493141" y="91859"/>
                    </a:lnTo>
                    <a:lnTo>
                      <a:pt x="495274" y="97231"/>
                    </a:lnTo>
                    <a:lnTo>
                      <a:pt x="499249" y="109740"/>
                    </a:lnTo>
                    <a:lnTo>
                      <a:pt x="501396" y="126479"/>
                    </a:lnTo>
                    <a:lnTo>
                      <a:pt x="498030" y="144564"/>
                    </a:lnTo>
                    <a:lnTo>
                      <a:pt x="468668" y="215709"/>
                    </a:lnTo>
                    <a:lnTo>
                      <a:pt x="436664" y="144183"/>
                    </a:lnTo>
                    <a:lnTo>
                      <a:pt x="432803" y="126161"/>
                    </a:lnTo>
                    <a:lnTo>
                      <a:pt x="434594" y="109550"/>
                    </a:lnTo>
                    <a:lnTo>
                      <a:pt x="438365" y="97180"/>
                    </a:lnTo>
                    <a:lnTo>
                      <a:pt x="440436" y="91859"/>
                    </a:lnTo>
                    <a:lnTo>
                      <a:pt x="440436" y="90347"/>
                    </a:lnTo>
                    <a:lnTo>
                      <a:pt x="328612" y="90347"/>
                    </a:lnTo>
                    <a:lnTo>
                      <a:pt x="328612" y="91478"/>
                    </a:lnTo>
                    <a:lnTo>
                      <a:pt x="332092" y="97586"/>
                    </a:lnTo>
                    <a:lnTo>
                      <a:pt x="340614" y="111531"/>
                    </a:lnTo>
                    <a:lnTo>
                      <a:pt x="351332" y="130124"/>
                    </a:lnTo>
                    <a:lnTo>
                      <a:pt x="361365" y="150202"/>
                    </a:lnTo>
                    <a:lnTo>
                      <a:pt x="420852" y="282346"/>
                    </a:lnTo>
                    <a:lnTo>
                      <a:pt x="464146" y="282346"/>
                    </a:lnTo>
                    <a:lnTo>
                      <a:pt x="519861" y="150583"/>
                    </a:lnTo>
                    <a:lnTo>
                      <a:pt x="529412" y="130505"/>
                    </a:lnTo>
                    <a:lnTo>
                      <a:pt x="539762" y="111912"/>
                    </a:lnTo>
                    <a:lnTo>
                      <a:pt x="548068" y="97967"/>
                    </a:lnTo>
                    <a:lnTo>
                      <a:pt x="551484" y="91859"/>
                    </a:lnTo>
                    <a:lnTo>
                      <a:pt x="551484" y="90347"/>
                    </a:lnTo>
                    <a:close/>
                  </a:path>
                  <a:path w="766445" h="287019">
                    <a:moveTo>
                      <a:pt x="766419" y="246583"/>
                    </a:moveTo>
                    <a:lnTo>
                      <a:pt x="765289" y="245452"/>
                    </a:lnTo>
                    <a:lnTo>
                      <a:pt x="753325" y="249072"/>
                    </a:lnTo>
                    <a:lnTo>
                      <a:pt x="751446" y="248094"/>
                    </a:lnTo>
                    <a:lnTo>
                      <a:pt x="746099" y="245313"/>
                    </a:lnTo>
                    <a:lnTo>
                      <a:pt x="742530" y="235127"/>
                    </a:lnTo>
                    <a:lnTo>
                      <a:pt x="741578" y="219468"/>
                    </a:lnTo>
                    <a:lnTo>
                      <a:pt x="741578" y="181076"/>
                    </a:lnTo>
                    <a:lnTo>
                      <a:pt x="741578" y="169786"/>
                    </a:lnTo>
                    <a:lnTo>
                      <a:pt x="741578" y="154724"/>
                    </a:lnTo>
                    <a:lnTo>
                      <a:pt x="737819" y="128905"/>
                    </a:lnTo>
                    <a:lnTo>
                      <a:pt x="725335" y="107721"/>
                    </a:lnTo>
                    <a:lnTo>
                      <a:pt x="724052" y="106908"/>
                    </a:lnTo>
                    <a:lnTo>
                      <a:pt x="702348" y="93370"/>
                    </a:lnTo>
                    <a:lnTo>
                      <a:pt x="671931" y="88823"/>
                    </a:lnTo>
                    <a:lnTo>
                      <a:pt x="671931" y="243192"/>
                    </a:lnTo>
                    <a:lnTo>
                      <a:pt x="667410" y="246583"/>
                    </a:lnTo>
                    <a:lnTo>
                      <a:pt x="662901" y="248094"/>
                    </a:lnTo>
                    <a:lnTo>
                      <a:pt x="657618" y="248094"/>
                    </a:lnTo>
                    <a:lnTo>
                      <a:pt x="645426" y="245364"/>
                    </a:lnTo>
                    <a:lnTo>
                      <a:pt x="636587" y="237871"/>
                    </a:lnTo>
                    <a:lnTo>
                      <a:pt x="631202" y="226644"/>
                    </a:lnTo>
                    <a:lnTo>
                      <a:pt x="629386" y="212699"/>
                    </a:lnTo>
                    <a:lnTo>
                      <a:pt x="631024" y="200139"/>
                    </a:lnTo>
                    <a:lnTo>
                      <a:pt x="636257" y="190106"/>
                    </a:lnTo>
                    <a:lnTo>
                      <a:pt x="645591" y="183476"/>
                    </a:lnTo>
                    <a:lnTo>
                      <a:pt x="659511" y="181076"/>
                    </a:lnTo>
                    <a:lnTo>
                      <a:pt x="663270" y="181076"/>
                    </a:lnTo>
                    <a:lnTo>
                      <a:pt x="667029" y="181457"/>
                    </a:lnTo>
                    <a:lnTo>
                      <a:pt x="670801" y="182587"/>
                    </a:lnTo>
                    <a:lnTo>
                      <a:pt x="670826" y="235127"/>
                    </a:lnTo>
                    <a:lnTo>
                      <a:pt x="671182" y="239052"/>
                    </a:lnTo>
                    <a:lnTo>
                      <a:pt x="671931" y="243192"/>
                    </a:lnTo>
                    <a:lnTo>
                      <a:pt x="671931" y="88823"/>
                    </a:lnTo>
                    <a:lnTo>
                      <a:pt x="667029" y="88087"/>
                    </a:lnTo>
                    <a:lnTo>
                      <a:pt x="648881" y="88874"/>
                    </a:lnTo>
                    <a:lnTo>
                      <a:pt x="626287" y="91249"/>
                    </a:lnTo>
                    <a:lnTo>
                      <a:pt x="600443" y="95237"/>
                    </a:lnTo>
                    <a:lnTo>
                      <a:pt x="572541" y="100888"/>
                    </a:lnTo>
                    <a:lnTo>
                      <a:pt x="572541" y="160375"/>
                    </a:lnTo>
                    <a:lnTo>
                      <a:pt x="574433" y="160375"/>
                    </a:lnTo>
                    <a:lnTo>
                      <a:pt x="585228" y="152019"/>
                    </a:lnTo>
                    <a:lnTo>
                      <a:pt x="610565" y="133642"/>
                    </a:lnTo>
                    <a:lnTo>
                      <a:pt x="639864" y="115265"/>
                    </a:lnTo>
                    <a:lnTo>
                      <a:pt x="662520" y="106908"/>
                    </a:lnTo>
                    <a:lnTo>
                      <a:pt x="667308" y="109893"/>
                    </a:lnTo>
                    <a:lnTo>
                      <a:pt x="669772" y="118389"/>
                    </a:lnTo>
                    <a:lnTo>
                      <a:pt x="670674" y="131686"/>
                    </a:lnTo>
                    <a:lnTo>
                      <a:pt x="670801" y="169786"/>
                    </a:lnTo>
                    <a:lnTo>
                      <a:pt x="659384" y="165950"/>
                    </a:lnTo>
                    <a:lnTo>
                      <a:pt x="647738" y="163385"/>
                    </a:lnTo>
                    <a:lnTo>
                      <a:pt x="636816" y="161950"/>
                    </a:lnTo>
                    <a:lnTo>
                      <a:pt x="627507" y="161505"/>
                    </a:lnTo>
                    <a:lnTo>
                      <a:pt x="600456" y="165874"/>
                    </a:lnTo>
                    <a:lnTo>
                      <a:pt x="577634" y="178346"/>
                    </a:lnTo>
                    <a:lnTo>
                      <a:pt x="561860" y="198031"/>
                    </a:lnTo>
                    <a:lnTo>
                      <a:pt x="555980" y="223989"/>
                    </a:lnTo>
                    <a:lnTo>
                      <a:pt x="559790" y="246087"/>
                    </a:lnTo>
                    <a:lnTo>
                      <a:pt x="571220" y="266065"/>
                    </a:lnTo>
                    <a:lnTo>
                      <a:pt x="590283" y="280530"/>
                    </a:lnTo>
                    <a:lnTo>
                      <a:pt x="616966" y="286105"/>
                    </a:lnTo>
                    <a:lnTo>
                      <a:pt x="637819" y="283057"/>
                    </a:lnTo>
                    <a:lnTo>
                      <a:pt x="654189" y="275234"/>
                    </a:lnTo>
                    <a:lnTo>
                      <a:pt x="666254" y="264668"/>
                    </a:lnTo>
                    <a:lnTo>
                      <a:pt x="674192" y="253352"/>
                    </a:lnTo>
                    <a:lnTo>
                      <a:pt x="680783" y="267360"/>
                    </a:lnTo>
                    <a:lnTo>
                      <a:pt x="690803" y="277634"/>
                    </a:lnTo>
                    <a:lnTo>
                      <a:pt x="703999" y="283959"/>
                    </a:lnTo>
                    <a:lnTo>
                      <a:pt x="720128" y="286105"/>
                    </a:lnTo>
                    <a:lnTo>
                      <a:pt x="739216" y="283006"/>
                    </a:lnTo>
                    <a:lnTo>
                      <a:pt x="753440" y="274535"/>
                    </a:lnTo>
                    <a:lnTo>
                      <a:pt x="762571" y="261962"/>
                    </a:lnTo>
                    <a:lnTo>
                      <a:pt x="764730" y="253352"/>
                    </a:lnTo>
                    <a:lnTo>
                      <a:pt x="765797" y="249072"/>
                    </a:lnTo>
                    <a:lnTo>
                      <a:pt x="766419" y="246583"/>
                    </a:lnTo>
                    <a:close/>
                  </a:path>
                </a:pathLst>
              </a:custGeom>
              <a:solidFill>
                <a:srgbClr val="003450"/>
              </a:solidFill>
            </p:spPr>
            <p:txBody>
              <a:bodyPr wrap="square" lIns="0" tIns="0" rIns="0" bIns="0" rtlCol="0"/>
              <a:lstStyle/>
              <a:p>
                <a:endParaRPr/>
              </a:p>
            </p:txBody>
          </p:sp>
        </p:grpSp>
        <p:grpSp>
          <p:nvGrpSpPr>
            <p:cNvPr id="15" name="object 10">
              <a:extLst>
                <a:ext uri="{FF2B5EF4-FFF2-40B4-BE49-F238E27FC236}">
                  <a16:creationId xmlns:a16="http://schemas.microsoft.com/office/drawing/2014/main" id="{1B6D762D-9D77-6F1D-AAD5-87443B183ECB}"/>
                </a:ext>
              </a:extLst>
            </p:cNvPr>
            <p:cNvGrpSpPr/>
            <p:nvPr/>
          </p:nvGrpSpPr>
          <p:grpSpPr>
            <a:xfrm>
              <a:off x="3638179" y="1414054"/>
              <a:ext cx="1960245" cy="296545"/>
              <a:chOff x="3638179" y="1414054"/>
              <a:chExt cx="1960245" cy="296545"/>
            </a:xfrm>
          </p:grpSpPr>
          <p:pic>
            <p:nvPicPr>
              <p:cNvPr id="17" name="object 11">
                <a:extLst>
                  <a:ext uri="{FF2B5EF4-FFF2-40B4-BE49-F238E27FC236}">
                    <a16:creationId xmlns:a16="http://schemas.microsoft.com/office/drawing/2014/main" id="{DA718F4F-456E-3C59-C40F-7AE414A4161C}"/>
                  </a:ext>
                </a:extLst>
              </p:cNvPr>
              <p:cNvPicPr/>
              <p:nvPr/>
            </p:nvPicPr>
            <p:blipFill>
              <a:blip r:embed="rId5" cstate="print"/>
              <a:stretch>
                <a:fillRect/>
              </a:stretch>
            </p:blipFill>
            <p:spPr>
              <a:xfrm>
                <a:off x="3902767" y="1511559"/>
                <a:ext cx="216841" cy="194255"/>
              </a:xfrm>
              <a:prstGeom prst="rect">
                <a:avLst/>
              </a:prstGeom>
            </p:spPr>
          </p:pic>
          <p:sp>
            <p:nvSpPr>
              <p:cNvPr id="18" name="object 12">
                <a:extLst>
                  <a:ext uri="{FF2B5EF4-FFF2-40B4-BE49-F238E27FC236}">
                    <a16:creationId xmlns:a16="http://schemas.microsoft.com/office/drawing/2014/main" id="{F22B3C3A-DDEF-950C-A9CE-F72EF8E17AEF}"/>
                  </a:ext>
                </a:extLst>
              </p:cNvPr>
              <p:cNvSpPr/>
              <p:nvPr/>
            </p:nvSpPr>
            <p:spPr>
              <a:xfrm>
                <a:off x="4154639" y="1414054"/>
                <a:ext cx="94615" cy="292100"/>
              </a:xfrm>
              <a:custGeom>
                <a:avLst/>
                <a:gdLst/>
                <a:ahLst/>
                <a:cxnLst/>
                <a:rect l="l" t="t" r="r" b="b"/>
                <a:pathLst>
                  <a:path w="94614" h="292100">
                    <a:moveTo>
                      <a:pt x="82437" y="99766"/>
                    </a:moveTo>
                    <a:lnTo>
                      <a:pt x="0" y="99766"/>
                    </a:lnTo>
                    <a:lnTo>
                      <a:pt x="0" y="101274"/>
                    </a:lnTo>
                    <a:lnTo>
                      <a:pt x="1822" y="107704"/>
                    </a:lnTo>
                    <a:lnTo>
                      <a:pt x="5832" y="122538"/>
                    </a:lnTo>
                    <a:lnTo>
                      <a:pt x="9841" y="142456"/>
                    </a:lnTo>
                    <a:lnTo>
                      <a:pt x="11664" y="164141"/>
                    </a:lnTo>
                    <a:lnTo>
                      <a:pt x="11664" y="227385"/>
                    </a:lnTo>
                    <a:lnTo>
                      <a:pt x="9841" y="249066"/>
                    </a:lnTo>
                    <a:lnTo>
                      <a:pt x="5832" y="268985"/>
                    </a:lnTo>
                    <a:lnTo>
                      <a:pt x="1822" y="283821"/>
                    </a:lnTo>
                    <a:lnTo>
                      <a:pt x="0" y="290252"/>
                    </a:lnTo>
                    <a:lnTo>
                      <a:pt x="0" y="291760"/>
                    </a:lnTo>
                    <a:lnTo>
                      <a:pt x="94112" y="291760"/>
                    </a:lnTo>
                    <a:lnTo>
                      <a:pt x="94112" y="290252"/>
                    </a:lnTo>
                    <a:lnTo>
                      <a:pt x="92288" y="283821"/>
                    </a:lnTo>
                    <a:lnTo>
                      <a:pt x="88274" y="268985"/>
                    </a:lnTo>
                    <a:lnTo>
                      <a:pt x="84261" y="249066"/>
                    </a:lnTo>
                    <a:lnTo>
                      <a:pt x="82437" y="227385"/>
                    </a:lnTo>
                    <a:lnTo>
                      <a:pt x="82437" y="99766"/>
                    </a:lnTo>
                    <a:close/>
                  </a:path>
                  <a:path w="94614" h="292100">
                    <a:moveTo>
                      <a:pt x="43663" y="0"/>
                    </a:moveTo>
                    <a:lnTo>
                      <a:pt x="27169" y="3247"/>
                    </a:lnTo>
                    <a:lnTo>
                      <a:pt x="13639" y="12142"/>
                    </a:lnTo>
                    <a:lnTo>
                      <a:pt x="4485" y="25413"/>
                    </a:lnTo>
                    <a:lnTo>
                      <a:pt x="1120" y="41789"/>
                    </a:lnTo>
                    <a:lnTo>
                      <a:pt x="4591" y="58165"/>
                    </a:lnTo>
                    <a:lnTo>
                      <a:pt x="13922" y="71436"/>
                    </a:lnTo>
                    <a:lnTo>
                      <a:pt x="27487" y="80331"/>
                    </a:lnTo>
                    <a:lnTo>
                      <a:pt x="43663" y="83578"/>
                    </a:lnTo>
                    <a:lnTo>
                      <a:pt x="59996" y="80331"/>
                    </a:lnTo>
                    <a:lnTo>
                      <a:pt x="73540" y="71436"/>
                    </a:lnTo>
                    <a:lnTo>
                      <a:pt x="82779" y="58165"/>
                    </a:lnTo>
                    <a:lnTo>
                      <a:pt x="86196" y="41789"/>
                    </a:lnTo>
                    <a:lnTo>
                      <a:pt x="82832" y="25413"/>
                    </a:lnTo>
                    <a:lnTo>
                      <a:pt x="73682" y="12142"/>
                    </a:lnTo>
                    <a:lnTo>
                      <a:pt x="60155" y="3247"/>
                    </a:lnTo>
                    <a:lnTo>
                      <a:pt x="43663" y="0"/>
                    </a:lnTo>
                    <a:close/>
                  </a:path>
                </a:pathLst>
              </a:custGeom>
              <a:solidFill>
                <a:srgbClr val="003450"/>
              </a:solidFill>
            </p:spPr>
            <p:txBody>
              <a:bodyPr wrap="square" lIns="0" tIns="0" rIns="0" bIns="0" rtlCol="0"/>
              <a:lstStyle/>
              <a:p>
                <a:endParaRPr/>
              </a:p>
            </p:txBody>
          </p:sp>
          <p:pic>
            <p:nvPicPr>
              <p:cNvPr id="19" name="object 13">
                <a:extLst>
                  <a:ext uri="{FF2B5EF4-FFF2-40B4-BE49-F238E27FC236}">
                    <a16:creationId xmlns:a16="http://schemas.microsoft.com/office/drawing/2014/main" id="{E51BF299-9093-E823-3DEF-3D7FD5F4319F}"/>
                  </a:ext>
                </a:extLst>
              </p:cNvPr>
              <p:cNvPicPr/>
              <p:nvPr/>
            </p:nvPicPr>
            <p:blipFill>
              <a:blip r:embed="rId6" cstate="print"/>
              <a:stretch>
                <a:fillRect/>
              </a:stretch>
            </p:blipFill>
            <p:spPr>
              <a:xfrm>
                <a:off x="4485504" y="1511558"/>
                <a:ext cx="194632" cy="198779"/>
              </a:xfrm>
              <a:prstGeom prst="rect">
                <a:avLst/>
              </a:prstGeom>
            </p:spPr>
          </p:pic>
          <p:pic>
            <p:nvPicPr>
              <p:cNvPr id="20" name="object 14">
                <a:extLst>
                  <a:ext uri="{FF2B5EF4-FFF2-40B4-BE49-F238E27FC236}">
                    <a16:creationId xmlns:a16="http://schemas.microsoft.com/office/drawing/2014/main" id="{5D277550-DA51-8089-D1E9-318F5BEFF8EA}"/>
                  </a:ext>
                </a:extLst>
              </p:cNvPr>
              <p:cNvPicPr/>
              <p:nvPr/>
            </p:nvPicPr>
            <p:blipFill>
              <a:blip r:embed="rId7" cstate="print"/>
              <a:stretch>
                <a:fillRect/>
              </a:stretch>
            </p:blipFill>
            <p:spPr>
              <a:xfrm>
                <a:off x="4704585" y="1509114"/>
                <a:ext cx="164131" cy="196700"/>
              </a:xfrm>
              <a:prstGeom prst="rect">
                <a:avLst/>
              </a:prstGeom>
            </p:spPr>
          </p:pic>
          <p:pic>
            <p:nvPicPr>
              <p:cNvPr id="21" name="object 15">
                <a:extLst>
                  <a:ext uri="{FF2B5EF4-FFF2-40B4-BE49-F238E27FC236}">
                    <a16:creationId xmlns:a16="http://schemas.microsoft.com/office/drawing/2014/main" id="{99234DD0-6D94-C081-0ACC-142295FC3B38}"/>
                  </a:ext>
                </a:extLst>
              </p:cNvPr>
              <p:cNvPicPr/>
              <p:nvPr/>
            </p:nvPicPr>
            <p:blipFill>
              <a:blip r:embed="rId8" cstate="print"/>
              <a:stretch>
                <a:fillRect/>
              </a:stretch>
            </p:blipFill>
            <p:spPr>
              <a:xfrm>
                <a:off x="4889551" y="1513826"/>
                <a:ext cx="191240" cy="191983"/>
              </a:xfrm>
              <a:prstGeom prst="rect">
                <a:avLst/>
              </a:prstGeom>
            </p:spPr>
          </p:pic>
          <p:sp>
            <p:nvSpPr>
              <p:cNvPr id="22" name="object 16">
                <a:extLst>
                  <a:ext uri="{FF2B5EF4-FFF2-40B4-BE49-F238E27FC236}">
                    <a16:creationId xmlns:a16="http://schemas.microsoft.com/office/drawing/2014/main" id="{EB59964F-B54E-7490-02B4-BB9FB04B3F35}"/>
                  </a:ext>
                </a:extLst>
              </p:cNvPr>
              <p:cNvSpPr/>
              <p:nvPr/>
            </p:nvSpPr>
            <p:spPr>
              <a:xfrm>
                <a:off x="5106746" y="1414061"/>
                <a:ext cx="259079" cy="296545"/>
              </a:xfrm>
              <a:custGeom>
                <a:avLst/>
                <a:gdLst/>
                <a:ahLst/>
                <a:cxnLst/>
                <a:rect l="l" t="t" r="r" b="b"/>
                <a:pathLst>
                  <a:path w="259079" h="296544">
                    <a:moveTo>
                      <a:pt x="86194" y="41783"/>
                    </a:moveTo>
                    <a:lnTo>
                      <a:pt x="82829" y="25412"/>
                    </a:lnTo>
                    <a:lnTo>
                      <a:pt x="73685" y="12141"/>
                    </a:lnTo>
                    <a:lnTo>
                      <a:pt x="60159" y="3251"/>
                    </a:lnTo>
                    <a:lnTo>
                      <a:pt x="43662" y="0"/>
                    </a:lnTo>
                    <a:lnTo>
                      <a:pt x="27165" y="3251"/>
                    </a:lnTo>
                    <a:lnTo>
                      <a:pt x="13639" y="12141"/>
                    </a:lnTo>
                    <a:lnTo>
                      <a:pt x="4483" y="25412"/>
                    </a:lnTo>
                    <a:lnTo>
                      <a:pt x="1117" y="41783"/>
                    </a:lnTo>
                    <a:lnTo>
                      <a:pt x="4597" y="58166"/>
                    </a:lnTo>
                    <a:lnTo>
                      <a:pt x="13919" y="71437"/>
                    </a:lnTo>
                    <a:lnTo>
                      <a:pt x="27482" y="80327"/>
                    </a:lnTo>
                    <a:lnTo>
                      <a:pt x="43662" y="83578"/>
                    </a:lnTo>
                    <a:lnTo>
                      <a:pt x="59994" y="80327"/>
                    </a:lnTo>
                    <a:lnTo>
                      <a:pt x="73545" y="71437"/>
                    </a:lnTo>
                    <a:lnTo>
                      <a:pt x="82778" y="58166"/>
                    </a:lnTo>
                    <a:lnTo>
                      <a:pt x="86194" y="41783"/>
                    </a:lnTo>
                    <a:close/>
                  </a:path>
                  <a:path w="259079" h="296544">
                    <a:moveTo>
                      <a:pt x="94107" y="290245"/>
                    </a:moveTo>
                    <a:lnTo>
                      <a:pt x="92290" y="283819"/>
                    </a:lnTo>
                    <a:lnTo>
                      <a:pt x="88277" y="268986"/>
                    </a:lnTo>
                    <a:lnTo>
                      <a:pt x="84264" y="249059"/>
                    </a:lnTo>
                    <a:lnTo>
                      <a:pt x="82435" y="227380"/>
                    </a:lnTo>
                    <a:lnTo>
                      <a:pt x="82435" y="99758"/>
                    </a:lnTo>
                    <a:lnTo>
                      <a:pt x="0" y="99758"/>
                    </a:lnTo>
                    <a:lnTo>
                      <a:pt x="0" y="101269"/>
                    </a:lnTo>
                    <a:lnTo>
                      <a:pt x="1816" y="107708"/>
                    </a:lnTo>
                    <a:lnTo>
                      <a:pt x="5829" y="122542"/>
                    </a:lnTo>
                    <a:lnTo>
                      <a:pt x="9842" y="142455"/>
                    </a:lnTo>
                    <a:lnTo>
                      <a:pt x="11658" y="164134"/>
                    </a:lnTo>
                    <a:lnTo>
                      <a:pt x="11658" y="227380"/>
                    </a:lnTo>
                    <a:lnTo>
                      <a:pt x="9842" y="249059"/>
                    </a:lnTo>
                    <a:lnTo>
                      <a:pt x="5829" y="268986"/>
                    </a:lnTo>
                    <a:lnTo>
                      <a:pt x="1816" y="283819"/>
                    </a:lnTo>
                    <a:lnTo>
                      <a:pt x="0" y="290245"/>
                    </a:lnTo>
                    <a:lnTo>
                      <a:pt x="0" y="291757"/>
                    </a:lnTo>
                    <a:lnTo>
                      <a:pt x="94107" y="291757"/>
                    </a:lnTo>
                    <a:lnTo>
                      <a:pt x="94107" y="290245"/>
                    </a:lnTo>
                    <a:close/>
                  </a:path>
                  <a:path w="259079" h="296544">
                    <a:moveTo>
                      <a:pt x="258991" y="99758"/>
                    </a:moveTo>
                    <a:lnTo>
                      <a:pt x="208546" y="99758"/>
                    </a:lnTo>
                    <a:lnTo>
                      <a:pt x="208546" y="28232"/>
                    </a:lnTo>
                    <a:lnTo>
                      <a:pt x="188277" y="47409"/>
                    </a:lnTo>
                    <a:lnTo>
                      <a:pt x="165811" y="65557"/>
                    </a:lnTo>
                    <a:lnTo>
                      <a:pt x="140258" y="82918"/>
                    </a:lnTo>
                    <a:lnTo>
                      <a:pt x="110667" y="99758"/>
                    </a:lnTo>
                    <a:lnTo>
                      <a:pt x="110667" y="118592"/>
                    </a:lnTo>
                    <a:lnTo>
                      <a:pt x="138150" y="118592"/>
                    </a:lnTo>
                    <a:lnTo>
                      <a:pt x="138150" y="230022"/>
                    </a:lnTo>
                    <a:lnTo>
                      <a:pt x="142036" y="258800"/>
                    </a:lnTo>
                    <a:lnTo>
                      <a:pt x="153162" y="279527"/>
                    </a:lnTo>
                    <a:lnTo>
                      <a:pt x="170700" y="292061"/>
                    </a:lnTo>
                    <a:lnTo>
                      <a:pt x="193865" y="296278"/>
                    </a:lnTo>
                    <a:lnTo>
                      <a:pt x="218300" y="291769"/>
                    </a:lnTo>
                    <a:lnTo>
                      <a:pt x="236359" y="279946"/>
                    </a:lnTo>
                    <a:lnTo>
                      <a:pt x="248970" y="263398"/>
                    </a:lnTo>
                    <a:lnTo>
                      <a:pt x="257111" y="244703"/>
                    </a:lnTo>
                    <a:lnTo>
                      <a:pt x="248818" y="247713"/>
                    </a:lnTo>
                    <a:lnTo>
                      <a:pt x="240538" y="249961"/>
                    </a:lnTo>
                    <a:lnTo>
                      <a:pt x="233019" y="249961"/>
                    </a:lnTo>
                    <a:lnTo>
                      <a:pt x="223532" y="248551"/>
                    </a:lnTo>
                    <a:lnTo>
                      <a:pt x="215887" y="243992"/>
                    </a:lnTo>
                    <a:lnTo>
                      <a:pt x="210781" y="235839"/>
                    </a:lnTo>
                    <a:lnTo>
                      <a:pt x="208915" y="223621"/>
                    </a:lnTo>
                    <a:lnTo>
                      <a:pt x="208546" y="118592"/>
                    </a:lnTo>
                    <a:lnTo>
                      <a:pt x="258991" y="118592"/>
                    </a:lnTo>
                    <a:lnTo>
                      <a:pt x="258991" y="99758"/>
                    </a:lnTo>
                    <a:close/>
                  </a:path>
                </a:pathLst>
              </a:custGeom>
              <a:solidFill>
                <a:srgbClr val="003450"/>
              </a:solidFill>
            </p:spPr>
            <p:txBody>
              <a:bodyPr wrap="square" lIns="0" tIns="0" rIns="0" bIns="0" rtlCol="0"/>
              <a:lstStyle/>
              <a:p>
                <a:endParaRPr/>
              </a:p>
            </p:txBody>
          </p:sp>
          <p:pic>
            <p:nvPicPr>
              <p:cNvPr id="23" name="object 17">
                <a:extLst>
                  <a:ext uri="{FF2B5EF4-FFF2-40B4-BE49-F238E27FC236}">
                    <a16:creationId xmlns:a16="http://schemas.microsoft.com/office/drawing/2014/main" id="{B4C92B1D-4A3C-C2D0-4DB7-8FF7751E4B37}"/>
                  </a:ext>
                </a:extLst>
              </p:cNvPr>
              <p:cNvPicPr/>
              <p:nvPr/>
            </p:nvPicPr>
            <p:blipFill>
              <a:blip r:embed="rId9" cstate="print"/>
              <a:stretch>
                <a:fillRect/>
              </a:stretch>
            </p:blipFill>
            <p:spPr>
              <a:xfrm>
                <a:off x="5387563" y="1511562"/>
                <a:ext cx="210433" cy="198014"/>
              </a:xfrm>
              <a:prstGeom prst="rect">
                <a:avLst/>
              </a:prstGeom>
            </p:spPr>
          </p:pic>
          <p:pic>
            <p:nvPicPr>
              <p:cNvPr id="24" name="object 18">
                <a:extLst>
                  <a:ext uri="{FF2B5EF4-FFF2-40B4-BE49-F238E27FC236}">
                    <a16:creationId xmlns:a16="http://schemas.microsoft.com/office/drawing/2014/main" id="{7C3CEDDC-A7A7-E289-5B78-A79A8D80AA5F}"/>
                  </a:ext>
                </a:extLst>
              </p:cNvPr>
              <p:cNvPicPr/>
              <p:nvPr/>
            </p:nvPicPr>
            <p:blipFill>
              <a:blip r:embed="rId10" cstate="print"/>
              <a:stretch>
                <a:fillRect/>
              </a:stretch>
            </p:blipFill>
            <p:spPr>
              <a:xfrm>
                <a:off x="4264926" y="1513820"/>
                <a:ext cx="222862" cy="191994"/>
              </a:xfrm>
              <a:prstGeom prst="rect">
                <a:avLst/>
              </a:prstGeom>
            </p:spPr>
          </p:pic>
          <p:sp>
            <p:nvSpPr>
              <p:cNvPr id="25" name="object 19">
                <a:extLst>
                  <a:ext uri="{FF2B5EF4-FFF2-40B4-BE49-F238E27FC236}">
                    <a16:creationId xmlns:a16="http://schemas.microsoft.com/office/drawing/2014/main" id="{330FB799-B592-3E90-CDDA-9F3293CADBB6}"/>
                  </a:ext>
                </a:extLst>
              </p:cNvPr>
              <p:cNvSpPr/>
              <p:nvPr/>
            </p:nvSpPr>
            <p:spPr>
              <a:xfrm>
                <a:off x="3638179" y="1434754"/>
                <a:ext cx="252729" cy="275590"/>
              </a:xfrm>
              <a:custGeom>
                <a:avLst/>
                <a:gdLst/>
                <a:ahLst/>
                <a:cxnLst/>
                <a:rect l="l" t="t" r="r" b="b"/>
                <a:pathLst>
                  <a:path w="252729" h="275589">
                    <a:moveTo>
                      <a:pt x="252693" y="0"/>
                    </a:moveTo>
                    <a:lnTo>
                      <a:pt x="180895" y="0"/>
                    </a:lnTo>
                    <a:lnTo>
                      <a:pt x="180895" y="2261"/>
                    </a:lnTo>
                    <a:lnTo>
                      <a:pt x="184541" y="11886"/>
                    </a:lnTo>
                    <a:lnTo>
                      <a:pt x="192564" y="34074"/>
                    </a:lnTo>
                    <a:lnTo>
                      <a:pt x="200587" y="63884"/>
                    </a:lnTo>
                    <a:lnTo>
                      <a:pt x="204234" y="96374"/>
                    </a:lnTo>
                    <a:lnTo>
                      <a:pt x="204234" y="168288"/>
                    </a:lnTo>
                    <a:lnTo>
                      <a:pt x="200168" y="202301"/>
                    </a:lnTo>
                    <a:lnTo>
                      <a:pt x="188515" y="226117"/>
                    </a:lnTo>
                    <a:lnTo>
                      <a:pt x="170088" y="240122"/>
                    </a:lnTo>
                    <a:lnTo>
                      <a:pt x="145702" y="244704"/>
                    </a:lnTo>
                    <a:lnTo>
                      <a:pt x="121272" y="240134"/>
                    </a:lnTo>
                    <a:lnTo>
                      <a:pt x="102778" y="225928"/>
                    </a:lnTo>
                    <a:lnTo>
                      <a:pt x="91063" y="201347"/>
                    </a:lnTo>
                    <a:lnTo>
                      <a:pt x="86971" y="165649"/>
                    </a:lnTo>
                    <a:lnTo>
                      <a:pt x="86971" y="64385"/>
                    </a:lnTo>
                    <a:lnTo>
                      <a:pt x="88793" y="42700"/>
                    </a:lnTo>
                    <a:lnTo>
                      <a:pt x="92803" y="22780"/>
                    </a:lnTo>
                    <a:lnTo>
                      <a:pt x="98635" y="1507"/>
                    </a:lnTo>
                    <a:lnTo>
                      <a:pt x="98635" y="0"/>
                    </a:lnTo>
                    <a:lnTo>
                      <a:pt x="0" y="0"/>
                    </a:lnTo>
                    <a:lnTo>
                      <a:pt x="0" y="1507"/>
                    </a:lnTo>
                    <a:lnTo>
                      <a:pt x="5837" y="22780"/>
                    </a:lnTo>
                    <a:lnTo>
                      <a:pt x="9850" y="42700"/>
                    </a:lnTo>
                    <a:lnTo>
                      <a:pt x="11675" y="64385"/>
                    </a:lnTo>
                    <a:lnTo>
                      <a:pt x="11675" y="156613"/>
                    </a:lnTo>
                    <a:lnTo>
                      <a:pt x="21922" y="213796"/>
                    </a:lnTo>
                    <a:lnTo>
                      <a:pt x="48476" y="250404"/>
                    </a:lnTo>
                    <a:lnTo>
                      <a:pt x="85052" y="269859"/>
                    </a:lnTo>
                    <a:lnTo>
                      <a:pt x="125367" y="275583"/>
                    </a:lnTo>
                    <a:lnTo>
                      <a:pt x="165756" y="269617"/>
                    </a:lnTo>
                    <a:lnTo>
                      <a:pt x="198819" y="250733"/>
                    </a:lnTo>
                    <a:lnTo>
                      <a:pt x="221153" y="217450"/>
                    </a:lnTo>
                    <a:lnTo>
                      <a:pt x="229354" y="168288"/>
                    </a:lnTo>
                    <a:lnTo>
                      <a:pt x="229354" y="96374"/>
                    </a:lnTo>
                    <a:lnTo>
                      <a:pt x="233001" y="63884"/>
                    </a:lnTo>
                    <a:lnTo>
                      <a:pt x="241024" y="34074"/>
                    </a:lnTo>
                    <a:lnTo>
                      <a:pt x="249047" y="11886"/>
                    </a:lnTo>
                    <a:lnTo>
                      <a:pt x="252693" y="2261"/>
                    </a:lnTo>
                    <a:lnTo>
                      <a:pt x="252693" y="0"/>
                    </a:lnTo>
                    <a:close/>
                  </a:path>
                </a:pathLst>
              </a:custGeom>
              <a:solidFill>
                <a:srgbClr val="003450"/>
              </a:solidFill>
            </p:spPr>
            <p:txBody>
              <a:bodyPr wrap="square" lIns="0" tIns="0" rIns="0" bIns="0" rtlCol="0"/>
              <a:lstStyle/>
              <a:p>
                <a:endParaRPr/>
              </a:p>
            </p:txBody>
          </p:sp>
        </p:grpSp>
        <p:sp>
          <p:nvSpPr>
            <p:cNvPr id="16" name="object 20">
              <a:extLst>
                <a:ext uri="{FF2B5EF4-FFF2-40B4-BE49-F238E27FC236}">
                  <a16:creationId xmlns:a16="http://schemas.microsoft.com/office/drawing/2014/main" id="{B0345DFA-0950-FBC1-A2C3-26B58320BB6A}"/>
                </a:ext>
              </a:extLst>
            </p:cNvPr>
            <p:cNvSpPr/>
            <p:nvPr/>
          </p:nvSpPr>
          <p:spPr>
            <a:xfrm>
              <a:off x="3535631" y="879555"/>
              <a:ext cx="685800" cy="351155"/>
            </a:xfrm>
            <a:custGeom>
              <a:avLst/>
              <a:gdLst/>
              <a:ahLst/>
              <a:cxnLst/>
              <a:rect l="l" t="t" r="r" b="b"/>
              <a:pathLst>
                <a:path w="685800" h="351155">
                  <a:moveTo>
                    <a:pt x="342734" y="0"/>
                  </a:moveTo>
                  <a:lnTo>
                    <a:pt x="329483" y="14464"/>
                  </a:lnTo>
                  <a:lnTo>
                    <a:pt x="318798" y="30996"/>
                  </a:lnTo>
                  <a:lnTo>
                    <a:pt x="310974" y="49283"/>
                  </a:lnTo>
                  <a:lnTo>
                    <a:pt x="306305" y="69013"/>
                  </a:lnTo>
                  <a:lnTo>
                    <a:pt x="300138" y="65872"/>
                  </a:lnTo>
                  <a:lnTo>
                    <a:pt x="293196" y="64060"/>
                  </a:lnTo>
                  <a:lnTo>
                    <a:pt x="285814" y="64060"/>
                  </a:lnTo>
                  <a:lnTo>
                    <a:pt x="268117" y="67661"/>
                  </a:lnTo>
                  <a:lnTo>
                    <a:pt x="253666" y="77479"/>
                  </a:lnTo>
                  <a:lnTo>
                    <a:pt x="243922" y="92040"/>
                  </a:lnTo>
                  <a:lnTo>
                    <a:pt x="240349" y="109871"/>
                  </a:lnTo>
                  <a:lnTo>
                    <a:pt x="243922" y="127705"/>
                  </a:lnTo>
                  <a:lnTo>
                    <a:pt x="253666" y="142266"/>
                  </a:lnTo>
                  <a:lnTo>
                    <a:pt x="268117" y="152082"/>
                  </a:lnTo>
                  <a:lnTo>
                    <a:pt x="285814" y="155681"/>
                  </a:lnTo>
                  <a:lnTo>
                    <a:pt x="295204" y="154694"/>
                  </a:lnTo>
                  <a:lnTo>
                    <a:pt x="303917" y="151873"/>
                  </a:lnTo>
                  <a:lnTo>
                    <a:pt x="311763" y="147424"/>
                  </a:lnTo>
                  <a:lnTo>
                    <a:pt x="318556" y="141555"/>
                  </a:lnTo>
                  <a:lnTo>
                    <a:pt x="303400" y="173476"/>
                  </a:lnTo>
                  <a:lnTo>
                    <a:pt x="279344" y="198760"/>
                  </a:lnTo>
                  <a:lnTo>
                    <a:pt x="248347" y="215403"/>
                  </a:lnTo>
                  <a:lnTo>
                    <a:pt x="212371" y="221396"/>
                  </a:lnTo>
                  <a:lnTo>
                    <a:pt x="188997" y="218913"/>
                  </a:lnTo>
                  <a:lnTo>
                    <a:pt x="167349" y="211816"/>
                  </a:lnTo>
                  <a:lnTo>
                    <a:pt x="147927" y="200630"/>
                  </a:lnTo>
                  <a:lnTo>
                    <a:pt x="131232" y="185879"/>
                  </a:lnTo>
                  <a:lnTo>
                    <a:pt x="140080" y="187727"/>
                  </a:lnTo>
                  <a:lnTo>
                    <a:pt x="149166" y="187796"/>
                  </a:lnTo>
                  <a:lnTo>
                    <a:pt x="188427" y="154805"/>
                  </a:lnTo>
                  <a:lnTo>
                    <a:pt x="189797" y="137336"/>
                  </a:lnTo>
                  <a:lnTo>
                    <a:pt x="184183" y="120038"/>
                  </a:lnTo>
                  <a:lnTo>
                    <a:pt x="172339" y="106237"/>
                  </a:lnTo>
                  <a:lnTo>
                    <a:pt x="156717" y="98307"/>
                  </a:lnTo>
                  <a:lnTo>
                    <a:pt x="139310" y="96818"/>
                  </a:lnTo>
                  <a:lnTo>
                    <a:pt x="122112" y="102342"/>
                  </a:lnTo>
                  <a:lnTo>
                    <a:pt x="115683" y="105944"/>
                  </a:lnTo>
                  <a:lnTo>
                    <a:pt x="110510" y="110928"/>
                  </a:lnTo>
                  <a:lnTo>
                    <a:pt x="106678" y="116687"/>
                  </a:lnTo>
                  <a:lnTo>
                    <a:pt x="92946" y="101761"/>
                  </a:lnTo>
                  <a:lnTo>
                    <a:pt x="77171" y="89643"/>
                  </a:lnTo>
                  <a:lnTo>
                    <a:pt x="59762" y="80458"/>
                  </a:lnTo>
                  <a:lnTo>
                    <a:pt x="41130" y="74332"/>
                  </a:lnTo>
                  <a:lnTo>
                    <a:pt x="36650" y="93428"/>
                  </a:lnTo>
                  <a:lnTo>
                    <a:pt x="35420" y="113073"/>
                  </a:lnTo>
                  <a:lnTo>
                    <a:pt x="37545" y="132850"/>
                  </a:lnTo>
                  <a:lnTo>
                    <a:pt x="43130" y="152340"/>
                  </a:lnTo>
                  <a:lnTo>
                    <a:pt x="36219" y="152613"/>
                  </a:lnTo>
                  <a:lnTo>
                    <a:pt x="1370" y="185478"/>
                  </a:lnTo>
                  <a:lnTo>
                    <a:pt x="0" y="202946"/>
                  </a:lnTo>
                  <a:lnTo>
                    <a:pt x="5613" y="220244"/>
                  </a:lnTo>
                  <a:lnTo>
                    <a:pt x="17458" y="234051"/>
                  </a:lnTo>
                  <a:lnTo>
                    <a:pt x="33083" y="241984"/>
                  </a:lnTo>
                  <a:lnTo>
                    <a:pt x="50491" y="243474"/>
                  </a:lnTo>
                  <a:lnTo>
                    <a:pt x="67684" y="237950"/>
                  </a:lnTo>
                  <a:lnTo>
                    <a:pt x="73307" y="234210"/>
                  </a:lnTo>
                  <a:lnTo>
                    <a:pt x="78180" y="229782"/>
                  </a:lnTo>
                  <a:lnTo>
                    <a:pt x="82290" y="224770"/>
                  </a:lnTo>
                  <a:lnTo>
                    <a:pt x="85621" y="219281"/>
                  </a:lnTo>
                  <a:lnTo>
                    <a:pt x="94048" y="237818"/>
                  </a:lnTo>
                  <a:lnTo>
                    <a:pt x="100266" y="257452"/>
                  </a:lnTo>
                  <a:lnTo>
                    <a:pt x="104114" y="278029"/>
                  </a:lnTo>
                  <a:lnTo>
                    <a:pt x="105432" y="299394"/>
                  </a:lnTo>
                  <a:lnTo>
                    <a:pt x="105251" y="307367"/>
                  </a:lnTo>
                  <a:lnTo>
                    <a:pt x="104712" y="315248"/>
                  </a:lnTo>
                  <a:lnTo>
                    <a:pt x="103824" y="323028"/>
                  </a:lnTo>
                  <a:lnTo>
                    <a:pt x="102238" y="332597"/>
                  </a:lnTo>
                  <a:lnTo>
                    <a:pt x="103463" y="334387"/>
                  </a:lnTo>
                  <a:lnTo>
                    <a:pt x="147811" y="340236"/>
                  </a:lnTo>
                  <a:lnTo>
                    <a:pt x="193118" y="344703"/>
                  </a:lnTo>
                  <a:lnTo>
                    <a:pt x="240940" y="347994"/>
                  </a:lnTo>
                  <a:lnTo>
                    <a:pt x="290928" y="350026"/>
                  </a:lnTo>
                  <a:lnTo>
                    <a:pt x="342734" y="350722"/>
                  </a:lnTo>
                  <a:lnTo>
                    <a:pt x="394540" y="350026"/>
                  </a:lnTo>
                  <a:lnTo>
                    <a:pt x="444530" y="347994"/>
                  </a:lnTo>
                  <a:lnTo>
                    <a:pt x="492354" y="344703"/>
                  </a:lnTo>
                  <a:lnTo>
                    <a:pt x="537660" y="340236"/>
                  </a:lnTo>
                  <a:lnTo>
                    <a:pt x="582004" y="334387"/>
                  </a:lnTo>
                  <a:lnTo>
                    <a:pt x="583229" y="332597"/>
                  </a:lnTo>
                  <a:lnTo>
                    <a:pt x="581648" y="323028"/>
                  </a:lnTo>
                  <a:lnTo>
                    <a:pt x="580756" y="315248"/>
                  </a:lnTo>
                  <a:lnTo>
                    <a:pt x="580217" y="307367"/>
                  </a:lnTo>
                  <a:lnTo>
                    <a:pt x="580035" y="299394"/>
                  </a:lnTo>
                  <a:lnTo>
                    <a:pt x="581353" y="278029"/>
                  </a:lnTo>
                  <a:lnTo>
                    <a:pt x="585201" y="257452"/>
                  </a:lnTo>
                  <a:lnTo>
                    <a:pt x="591419" y="237818"/>
                  </a:lnTo>
                  <a:lnTo>
                    <a:pt x="599846" y="219281"/>
                  </a:lnTo>
                  <a:lnTo>
                    <a:pt x="603177" y="224770"/>
                  </a:lnTo>
                  <a:lnTo>
                    <a:pt x="607288" y="229782"/>
                  </a:lnTo>
                  <a:lnTo>
                    <a:pt x="612165" y="234210"/>
                  </a:lnTo>
                  <a:lnTo>
                    <a:pt x="617793" y="237950"/>
                  </a:lnTo>
                  <a:lnTo>
                    <a:pt x="634987" y="243474"/>
                  </a:lnTo>
                  <a:lnTo>
                    <a:pt x="652393" y="241984"/>
                  </a:lnTo>
                  <a:lnTo>
                    <a:pt x="668015" y="234051"/>
                  </a:lnTo>
                  <a:lnTo>
                    <a:pt x="679854" y="220244"/>
                  </a:lnTo>
                  <a:lnTo>
                    <a:pt x="685468" y="202946"/>
                  </a:lnTo>
                  <a:lnTo>
                    <a:pt x="684097" y="185478"/>
                  </a:lnTo>
                  <a:lnTo>
                    <a:pt x="656200" y="154435"/>
                  </a:lnTo>
                  <a:lnTo>
                    <a:pt x="642337" y="152340"/>
                  </a:lnTo>
                  <a:lnTo>
                    <a:pt x="647923" y="132850"/>
                  </a:lnTo>
                  <a:lnTo>
                    <a:pt x="650049" y="113073"/>
                  </a:lnTo>
                  <a:lnTo>
                    <a:pt x="648822" y="93428"/>
                  </a:lnTo>
                  <a:lnTo>
                    <a:pt x="644347" y="74332"/>
                  </a:lnTo>
                  <a:lnTo>
                    <a:pt x="625710" y="80458"/>
                  </a:lnTo>
                  <a:lnTo>
                    <a:pt x="608299" y="89643"/>
                  </a:lnTo>
                  <a:lnTo>
                    <a:pt x="592525" y="101761"/>
                  </a:lnTo>
                  <a:lnTo>
                    <a:pt x="578800" y="116687"/>
                  </a:lnTo>
                  <a:lnTo>
                    <a:pt x="574967" y="110928"/>
                  </a:lnTo>
                  <a:lnTo>
                    <a:pt x="569795" y="105944"/>
                  </a:lnTo>
                  <a:lnTo>
                    <a:pt x="563355" y="102342"/>
                  </a:lnTo>
                  <a:lnTo>
                    <a:pt x="546162" y="96818"/>
                  </a:lnTo>
                  <a:lnTo>
                    <a:pt x="528754" y="98307"/>
                  </a:lnTo>
                  <a:lnTo>
                    <a:pt x="513129" y="106237"/>
                  </a:lnTo>
                  <a:lnTo>
                    <a:pt x="501284" y="120038"/>
                  </a:lnTo>
                  <a:lnTo>
                    <a:pt x="495676" y="137336"/>
                  </a:lnTo>
                  <a:lnTo>
                    <a:pt x="497049" y="154805"/>
                  </a:lnTo>
                  <a:lnTo>
                    <a:pt x="504848" y="170442"/>
                  </a:lnTo>
                  <a:lnTo>
                    <a:pt x="518519" y="182245"/>
                  </a:lnTo>
                  <a:lnTo>
                    <a:pt x="527255" y="185998"/>
                  </a:lnTo>
                  <a:lnTo>
                    <a:pt x="536304" y="187796"/>
                  </a:lnTo>
                  <a:lnTo>
                    <a:pt x="545391" y="187727"/>
                  </a:lnTo>
                  <a:lnTo>
                    <a:pt x="554245" y="185879"/>
                  </a:lnTo>
                  <a:lnTo>
                    <a:pt x="537551" y="200630"/>
                  </a:lnTo>
                  <a:lnTo>
                    <a:pt x="518129" y="211816"/>
                  </a:lnTo>
                  <a:lnTo>
                    <a:pt x="496480" y="218913"/>
                  </a:lnTo>
                  <a:lnTo>
                    <a:pt x="473106" y="221396"/>
                  </a:lnTo>
                  <a:lnTo>
                    <a:pt x="437128" y="215403"/>
                  </a:lnTo>
                  <a:lnTo>
                    <a:pt x="406128" y="198760"/>
                  </a:lnTo>
                  <a:lnTo>
                    <a:pt x="382068" y="173476"/>
                  </a:lnTo>
                  <a:lnTo>
                    <a:pt x="366911" y="141555"/>
                  </a:lnTo>
                  <a:lnTo>
                    <a:pt x="373705" y="147424"/>
                  </a:lnTo>
                  <a:lnTo>
                    <a:pt x="381554" y="151873"/>
                  </a:lnTo>
                  <a:lnTo>
                    <a:pt x="390267" y="154694"/>
                  </a:lnTo>
                  <a:lnTo>
                    <a:pt x="399653" y="155681"/>
                  </a:lnTo>
                  <a:lnTo>
                    <a:pt x="417350" y="152082"/>
                  </a:lnTo>
                  <a:lnTo>
                    <a:pt x="431801" y="142266"/>
                  </a:lnTo>
                  <a:lnTo>
                    <a:pt x="441545" y="127705"/>
                  </a:lnTo>
                  <a:lnTo>
                    <a:pt x="445118" y="109871"/>
                  </a:lnTo>
                  <a:lnTo>
                    <a:pt x="441545" y="92040"/>
                  </a:lnTo>
                  <a:lnTo>
                    <a:pt x="431801" y="77479"/>
                  </a:lnTo>
                  <a:lnTo>
                    <a:pt x="417350" y="67661"/>
                  </a:lnTo>
                  <a:lnTo>
                    <a:pt x="399653" y="64060"/>
                  </a:lnTo>
                  <a:lnTo>
                    <a:pt x="392271" y="64060"/>
                  </a:lnTo>
                  <a:lnTo>
                    <a:pt x="385329" y="65872"/>
                  </a:lnTo>
                  <a:lnTo>
                    <a:pt x="379172" y="69013"/>
                  </a:lnTo>
                  <a:lnTo>
                    <a:pt x="374498" y="49283"/>
                  </a:lnTo>
                  <a:lnTo>
                    <a:pt x="366670" y="30996"/>
                  </a:lnTo>
                  <a:lnTo>
                    <a:pt x="355984" y="14464"/>
                  </a:lnTo>
                  <a:lnTo>
                    <a:pt x="342734" y="0"/>
                  </a:lnTo>
                  <a:close/>
                </a:path>
              </a:pathLst>
            </a:custGeom>
            <a:solidFill>
              <a:srgbClr val="D32E3F"/>
            </a:solidFill>
          </p:spPr>
          <p:txBody>
            <a:bodyPr wrap="square" lIns="0" tIns="0" rIns="0" bIns="0" rtlCol="0"/>
            <a:lstStyle/>
            <a:p>
              <a:endParaRPr/>
            </a:p>
          </p:txBody>
        </p:sp>
      </p:grpSp>
    </p:spTree>
    <p:extLst>
      <p:ext uri="{BB962C8B-B14F-4D97-AF65-F5344CB8AC3E}">
        <p14:creationId xmlns:p14="http://schemas.microsoft.com/office/powerpoint/2010/main" val="2285603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1D24C-714F-42E1-5D79-0AFE2756EC67}"/>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2D61271B-4D2C-41FE-E435-63200B2E67C9}"/>
              </a:ext>
            </a:extLst>
          </p:cNvPr>
          <p:cNvPicPr/>
          <p:nvPr/>
        </p:nvPicPr>
        <p:blipFill>
          <a:blip r:embed="rId2" cstate="print"/>
          <a:stretch>
            <a:fillRect/>
          </a:stretch>
        </p:blipFill>
        <p:spPr>
          <a:xfrm>
            <a:off x="-2" y="0"/>
            <a:ext cx="976944" cy="11308556"/>
          </a:xfrm>
          <a:prstGeom prst="rect">
            <a:avLst/>
          </a:prstGeom>
        </p:spPr>
      </p:pic>
      <p:sp>
        <p:nvSpPr>
          <p:cNvPr id="5" name="object 5">
            <a:extLst>
              <a:ext uri="{FF2B5EF4-FFF2-40B4-BE49-F238E27FC236}">
                <a16:creationId xmlns:a16="http://schemas.microsoft.com/office/drawing/2014/main" id="{E821301D-B16F-9CA0-DDD1-1A73A6312965}"/>
              </a:ext>
            </a:extLst>
          </p:cNvPr>
          <p:cNvSpPr txBox="1">
            <a:spLocks noGrp="1"/>
          </p:cNvSpPr>
          <p:nvPr>
            <p:ph sz="half" idx="2"/>
          </p:nvPr>
        </p:nvSpPr>
        <p:spPr>
          <a:xfrm>
            <a:off x="1974850" y="2296048"/>
            <a:ext cx="16899348" cy="9599295"/>
          </a:xfrm>
          <a:prstGeom prst="rect">
            <a:avLst/>
          </a:prstGeom>
        </p:spPr>
        <p:txBody>
          <a:bodyPr vert="horz" wrap="square" lIns="0" tIns="15240" rIns="0" bIns="0" rtlCol="0" anchor="t">
            <a:spAutoFit/>
          </a:bodyPr>
          <a:lstStyle/>
          <a:p>
            <a:pPr marL="12700" marR="5080" algn="just">
              <a:lnSpc>
                <a:spcPct val="142200"/>
              </a:lnSpc>
              <a:spcBef>
                <a:spcPts val="2650"/>
              </a:spcBef>
            </a:pPr>
            <a:endParaRPr lang="cs-CZ" sz="3200" dirty="0">
              <a:solidFill>
                <a:srgbClr val="C00000"/>
              </a:solidFill>
              <a:latin typeface="Gill Sans MT"/>
              <a:cs typeface="Arial"/>
            </a:endParaRPr>
          </a:p>
          <a:p>
            <a:pPr marL="0" indent="0" algn="ctr">
              <a:buNone/>
            </a:pPr>
            <a:r>
              <a:rPr lang="cs-CZ" sz="3600" dirty="0">
                <a:solidFill>
                  <a:srgbClr val="C00000"/>
                </a:solidFill>
              </a:rPr>
              <a:t>§ 127 stav. zákona </a:t>
            </a:r>
          </a:p>
          <a:p>
            <a:pPr marL="0" indent="0" algn="ctr">
              <a:buNone/>
            </a:pPr>
            <a:r>
              <a:rPr lang="cs-CZ" sz="2800" b="1" i="0" dirty="0">
                <a:solidFill>
                  <a:srgbClr val="C00000"/>
                </a:solidFill>
                <a:effectLst/>
                <a:latin typeface="Arial" panose="020B0604020202020204" pitchFamily="34" charset="0"/>
              </a:rPr>
              <a:t>Územní opatření o stavební uzávěře</a:t>
            </a:r>
          </a:p>
          <a:p>
            <a:pPr marL="0" indent="0">
              <a:buNone/>
            </a:pPr>
            <a:endParaRPr lang="cs-CZ" sz="2400" dirty="0">
              <a:solidFill>
                <a:srgbClr val="C00000"/>
              </a:solidFill>
            </a:endParaRPr>
          </a:p>
          <a:p>
            <a:pPr algn="ctr"/>
            <a:r>
              <a:rPr lang="cs-CZ" sz="2800" b="1" i="0" dirty="0">
                <a:solidFill>
                  <a:srgbClr val="C00000"/>
                </a:solidFill>
                <a:effectLst/>
                <a:latin typeface="Arial" panose="020B0604020202020204" pitchFamily="34" charset="0"/>
              </a:rPr>
              <a:t>Podmínky vydání</a:t>
            </a:r>
          </a:p>
          <a:p>
            <a:pPr algn="ctr"/>
            <a:endParaRPr lang="cs-CZ" sz="2800" b="1" i="0" dirty="0">
              <a:solidFill>
                <a:srgbClr val="C00000"/>
              </a:solidFill>
              <a:effectLst/>
              <a:latin typeface="Arial" panose="020B0604020202020204" pitchFamily="34" charset="0"/>
            </a:endParaRPr>
          </a:p>
          <a:p>
            <a:pPr algn="just"/>
            <a:r>
              <a:rPr lang="cs-CZ" sz="4000" b="1" i="0" dirty="0">
                <a:solidFill>
                  <a:srgbClr val="C00000"/>
                </a:solidFill>
                <a:effectLst/>
                <a:latin typeface="Arial" panose="020B0604020202020204" pitchFamily="34" charset="0"/>
              </a:rPr>
              <a:t>(1)</a:t>
            </a:r>
            <a:r>
              <a:rPr lang="cs-CZ" sz="4000" b="0" i="0" dirty="0">
                <a:solidFill>
                  <a:srgbClr val="C00000"/>
                </a:solidFill>
                <a:effectLst/>
                <a:latin typeface="Arial" panose="020B0604020202020204" pitchFamily="34" charset="0"/>
              </a:rPr>
              <a:t> Územním opatřením o stavební uzávěře se omezuje nebo zakazuje v nezbytném rozsahu stavební činnost ve vymezeném území, pokud by mohla ztížit nebo znemožnit jeho budoucí využití podle připravované územně plánovací dokumentace, jestliže bylo rozhodnuto o jejím pořízení nebo o pořízení její změny, nebo podle jiného rozhodnutí nebo opatření v území, jímž se upravuje využití území.</a:t>
            </a:r>
          </a:p>
          <a:p>
            <a:pPr marL="0" indent="0" algn="ctr">
              <a:buNone/>
            </a:pPr>
            <a:endParaRPr lang="cs-CZ" sz="2800" b="0" dirty="0">
              <a:solidFill>
                <a:srgbClr val="002060"/>
              </a:solidFill>
              <a:latin typeface="Gill Sans MT" panose="020B0502020104020203" pitchFamily="34" charset="0"/>
              <a:cs typeface="Arial" panose="020B0604020202020204" pitchFamily="34" charset="0"/>
            </a:endParaRPr>
          </a:p>
          <a:p>
            <a:pPr marL="469900" marR="5080" indent="-457200">
              <a:lnSpc>
                <a:spcPct val="142200"/>
              </a:lnSpc>
              <a:spcBef>
                <a:spcPts val="2650"/>
              </a:spcBef>
              <a:buFont typeface="Courier New" panose="02070309020205020404" pitchFamily="49" charset="0"/>
              <a:buChar char="o"/>
            </a:pPr>
            <a:endParaRPr lang="cs-CZ" sz="2800" b="0" dirty="0">
              <a:solidFill>
                <a:srgbClr val="002060"/>
              </a:solidFill>
              <a:latin typeface="Gill Sans MT" panose="020B0502020104020203" pitchFamily="34" charset="0"/>
              <a:cs typeface="Arial" panose="020B0604020202020204" pitchFamily="34" charset="0"/>
            </a:endParaRPr>
          </a:p>
          <a:p>
            <a:pPr marL="12700" marR="5080">
              <a:lnSpc>
                <a:spcPct val="142200"/>
              </a:lnSpc>
              <a:spcBef>
                <a:spcPts val="2650"/>
              </a:spcBef>
            </a:pPr>
            <a:endParaRPr lang="cs-CZ" sz="2800" dirty="0">
              <a:solidFill>
                <a:schemeClr val="tx1"/>
              </a:solidFill>
              <a:latin typeface="Gill Sans MT" panose="020B0502020104020203" pitchFamily="34" charset="0"/>
              <a:cs typeface="Arial" panose="020B0604020202020204" pitchFamily="34" charset="0"/>
            </a:endParaRPr>
          </a:p>
          <a:p>
            <a:pPr marL="12700" marR="5080">
              <a:lnSpc>
                <a:spcPct val="142200"/>
              </a:lnSpc>
              <a:spcBef>
                <a:spcPts val="2650"/>
              </a:spcBef>
            </a:pPr>
            <a:endParaRPr sz="1450" dirty="0">
              <a:latin typeface="Gill Sans MT" panose="020B0502020104020203" pitchFamily="34" charset="0"/>
              <a:cs typeface="Arial" panose="020B0604020202020204" pitchFamily="34" charset="0"/>
            </a:endParaRPr>
          </a:p>
        </p:txBody>
      </p:sp>
      <p:sp>
        <p:nvSpPr>
          <p:cNvPr id="8" name="TextovéPole 7">
            <a:extLst>
              <a:ext uri="{FF2B5EF4-FFF2-40B4-BE49-F238E27FC236}">
                <a16:creationId xmlns:a16="http://schemas.microsoft.com/office/drawing/2014/main" id="{2ACB2F2B-C1EE-00FE-6C32-5954B46D3FCF}"/>
              </a:ext>
            </a:extLst>
          </p:cNvPr>
          <p:cNvSpPr txBox="1"/>
          <p:nvPr/>
        </p:nvSpPr>
        <p:spPr>
          <a:xfrm>
            <a:off x="2601915" y="1129031"/>
            <a:ext cx="11545961" cy="1754326"/>
          </a:xfrm>
          <a:prstGeom prst="rect">
            <a:avLst/>
          </a:prstGeom>
          <a:noFill/>
        </p:spPr>
        <p:txBody>
          <a:bodyPr wrap="square">
            <a:spAutoFit/>
          </a:bodyPr>
          <a:lstStyle/>
          <a:p>
            <a:pPr marL="12700" marR="0" lvl="0" indent="0" defTabSz="914400" eaLnBrk="1" fontAlgn="auto" latinLnBrk="0" hangingPunct="1">
              <a:lnSpc>
                <a:spcPct val="100000"/>
              </a:lnSpc>
              <a:spcBef>
                <a:spcPts val="120"/>
              </a:spcBef>
              <a:spcAft>
                <a:spcPts val="0"/>
              </a:spcAft>
              <a:buClrTx/>
              <a:buSzTx/>
              <a:buFontTx/>
              <a:buNone/>
              <a:tabLst/>
              <a:defRPr/>
            </a:pPr>
            <a:r>
              <a:rPr lang="cs-CZ" sz="5400" b="1" dirty="0">
                <a:solidFill>
                  <a:srgbClr val="002060"/>
                </a:solidFill>
              </a:rPr>
              <a:t>Aplikace zákona o vyvlastnění (11)</a:t>
            </a:r>
            <a:br>
              <a:rPr lang="cs-CZ" sz="9600" b="1" dirty="0">
                <a:solidFill>
                  <a:srgbClr val="002060"/>
                </a:solidFill>
              </a:rPr>
            </a:br>
            <a:endParaRPr lang="cs-CZ" sz="5400" b="1" spc="-10" dirty="0">
              <a:solidFill>
                <a:srgbClr val="002060"/>
              </a:solidFill>
              <a:latin typeface="Gill Sans MT" panose="020B0502020104020203" pitchFamily="34" charset="-18"/>
              <a:cs typeface="Arial" panose="020B0604020202020204" pitchFamily="34" charset="0"/>
            </a:endParaRPr>
          </a:p>
        </p:txBody>
      </p:sp>
      <p:grpSp>
        <p:nvGrpSpPr>
          <p:cNvPr id="11" name="Skupina 10">
            <a:extLst>
              <a:ext uri="{FF2B5EF4-FFF2-40B4-BE49-F238E27FC236}">
                <a16:creationId xmlns:a16="http://schemas.microsoft.com/office/drawing/2014/main" id="{3FA5232B-AB36-4676-8A4C-2D6D552846B6}"/>
              </a:ext>
            </a:extLst>
          </p:cNvPr>
          <p:cNvGrpSpPr/>
          <p:nvPr/>
        </p:nvGrpSpPr>
        <p:grpSpPr>
          <a:xfrm>
            <a:off x="14700250" y="777875"/>
            <a:ext cx="3912571" cy="1237615"/>
            <a:chOff x="1685853" y="879554"/>
            <a:chExt cx="3912571" cy="1237615"/>
          </a:xfrm>
        </p:grpSpPr>
        <p:pic>
          <p:nvPicPr>
            <p:cNvPr id="12" name="object 4">
              <a:extLst>
                <a:ext uri="{FF2B5EF4-FFF2-40B4-BE49-F238E27FC236}">
                  <a16:creationId xmlns:a16="http://schemas.microsoft.com/office/drawing/2014/main" id="{93E1E75A-8C8B-A9B9-21A6-4AB8424F969C}"/>
                </a:ext>
              </a:extLst>
            </p:cNvPr>
            <p:cNvPicPr/>
            <p:nvPr/>
          </p:nvPicPr>
          <p:blipFill>
            <a:blip r:embed="rId3" cstate="print"/>
            <a:stretch>
              <a:fillRect/>
            </a:stretch>
          </p:blipFill>
          <p:spPr>
            <a:xfrm>
              <a:off x="1685853" y="879555"/>
              <a:ext cx="1237286" cy="1237323"/>
            </a:xfrm>
            <a:prstGeom prst="rect">
              <a:avLst/>
            </a:prstGeom>
          </p:spPr>
        </p:pic>
        <p:sp>
          <p:nvSpPr>
            <p:cNvPr id="13" name="object 5">
              <a:extLst>
                <a:ext uri="{FF2B5EF4-FFF2-40B4-BE49-F238E27FC236}">
                  <a16:creationId xmlns:a16="http://schemas.microsoft.com/office/drawing/2014/main" id="{084F29A6-F5AD-6045-1B04-316C70BE1F89}"/>
                </a:ext>
              </a:extLst>
            </p:cNvPr>
            <p:cNvSpPr/>
            <p:nvPr/>
          </p:nvSpPr>
          <p:spPr>
            <a:xfrm>
              <a:off x="3273858" y="879554"/>
              <a:ext cx="13970" cy="1237615"/>
            </a:xfrm>
            <a:custGeom>
              <a:avLst/>
              <a:gdLst/>
              <a:ahLst/>
              <a:cxnLst/>
              <a:rect l="l" t="t" r="r" b="b"/>
              <a:pathLst>
                <a:path w="13970" h="1237614">
                  <a:moveTo>
                    <a:pt x="13643" y="0"/>
                  </a:moveTo>
                  <a:lnTo>
                    <a:pt x="0" y="0"/>
                  </a:lnTo>
                  <a:lnTo>
                    <a:pt x="0" y="1237323"/>
                  </a:lnTo>
                  <a:lnTo>
                    <a:pt x="13643" y="1237323"/>
                  </a:lnTo>
                  <a:lnTo>
                    <a:pt x="13643" y="0"/>
                  </a:lnTo>
                  <a:close/>
                </a:path>
              </a:pathLst>
            </a:custGeom>
            <a:solidFill>
              <a:srgbClr val="003450"/>
            </a:solidFill>
          </p:spPr>
          <p:txBody>
            <a:bodyPr wrap="square" lIns="0" tIns="0" rIns="0" bIns="0" rtlCol="0"/>
            <a:lstStyle/>
            <a:p>
              <a:endParaRPr/>
            </a:p>
          </p:txBody>
        </p:sp>
        <p:grpSp>
          <p:nvGrpSpPr>
            <p:cNvPr id="14" name="object 6">
              <a:extLst>
                <a:ext uri="{FF2B5EF4-FFF2-40B4-BE49-F238E27FC236}">
                  <a16:creationId xmlns:a16="http://schemas.microsoft.com/office/drawing/2014/main" id="{3D27D898-76E7-5632-D71D-8CFECA2FB95D}"/>
                </a:ext>
              </a:extLst>
            </p:cNvPr>
            <p:cNvGrpSpPr/>
            <p:nvPr/>
          </p:nvGrpSpPr>
          <p:grpSpPr>
            <a:xfrm>
              <a:off x="3638180" y="1830016"/>
              <a:ext cx="1457960" cy="287020"/>
              <a:chOff x="3638180" y="1830016"/>
              <a:chExt cx="1457960" cy="287020"/>
            </a:xfrm>
          </p:grpSpPr>
          <p:sp>
            <p:nvSpPr>
              <p:cNvPr id="26" name="object 7">
                <a:extLst>
                  <a:ext uri="{FF2B5EF4-FFF2-40B4-BE49-F238E27FC236}">
                    <a16:creationId xmlns:a16="http://schemas.microsoft.com/office/drawing/2014/main" id="{BA45449A-7EC9-0C31-7AE7-933792A5B2FE}"/>
                  </a:ext>
                </a:extLst>
              </p:cNvPr>
              <p:cNvSpPr/>
              <p:nvPr/>
            </p:nvSpPr>
            <p:spPr>
              <a:xfrm>
                <a:off x="3638180" y="1841314"/>
                <a:ext cx="275590" cy="271145"/>
              </a:xfrm>
              <a:custGeom>
                <a:avLst/>
                <a:gdLst/>
                <a:ahLst/>
                <a:cxnLst/>
                <a:rect l="l" t="t" r="r" b="b"/>
                <a:pathLst>
                  <a:path w="275589" h="271144">
                    <a:moveTo>
                      <a:pt x="98635" y="0"/>
                    </a:moveTo>
                    <a:lnTo>
                      <a:pt x="0" y="0"/>
                    </a:lnTo>
                    <a:lnTo>
                      <a:pt x="106" y="1884"/>
                    </a:lnTo>
                    <a:lnTo>
                      <a:pt x="1824" y="7942"/>
                    </a:lnTo>
                    <a:lnTo>
                      <a:pt x="5837" y="22775"/>
                    </a:lnTo>
                    <a:lnTo>
                      <a:pt x="9850" y="42691"/>
                    </a:lnTo>
                    <a:lnTo>
                      <a:pt x="11675" y="64375"/>
                    </a:lnTo>
                    <a:lnTo>
                      <a:pt x="11675" y="206674"/>
                    </a:lnTo>
                    <a:lnTo>
                      <a:pt x="9850" y="228353"/>
                    </a:lnTo>
                    <a:lnTo>
                      <a:pt x="5837" y="248269"/>
                    </a:lnTo>
                    <a:lnTo>
                      <a:pt x="1824" y="263105"/>
                    </a:lnTo>
                    <a:lnTo>
                      <a:pt x="0" y="269541"/>
                    </a:lnTo>
                    <a:lnTo>
                      <a:pt x="0" y="271049"/>
                    </a:lnTo>
                    <a:lnTo>
                      <a:pt x="98635" y="271049"/>
                    </a:lnTo>
                    <a:lnTo>
                      <a:pt x="98635" y="269541"/>
                    </a:lnTo>
                    <a:lnTo>
                      <a:pt x="96811" y="263105"/>
                    </a:lnTo>
                    <a:lnTo>
                      <a:pt x="92798" y="248269"/>
                    </a:lnTo>
                    <a:lnTo>
                      <a:pt x="88784" y="228353"/>
                    </a:lnTo>
                    <a:lnTo>
                      <a:pt x="86960" y="206674"/>
                    </a:lnTo>
                    <a:lnTo>
                      <a:pt x="86960" y="64375"/>
                    </a:lnTo>
                    <a:lnTo>
                      <a:pt x="88784" y="42691"/>
                    </a:lnTo>
                    <a:lnTo>
                      <a:pt x="92798" y="22775"/>
                    </a:lnTo>
                    <a:lnTo>
                      <a:pt x="96811" y="7942"/>
                    </a:lnTo>
                    <a:lnTo>
                      <a:pt x="98528" y="1884"/>
                    </a:lnTo>
                    <a:lnTo>
                      <a:pt x="98635" y="0"/>
                    </a:lnTo>
                    <a:close/>
                  </a:path>
                  <a:path w="275589" h="271144">
                    <a:moveTo>
                      <a:pt x="267290" y="0"/>
                    </a:moveTo>
                    <a:lnTo>
                      <a:pt x="178067" y="0"/>
                    </a:lnTo>
                    <a:lnTo>
                      <a:pt x="178067" y="2261"/>
                    </a:lnTo>
                    <a:lnTo>
                      <a:pt x="179692" y="9840"/>
                    </a:lnTo>
                    <a:lnTo>
                      <a:pt x="180895" y="26492"/>
                    </a:lnTo>
                    <a:lnTo>
                      <a:pt x="176168" y="48157"/>
                    </a:lnTo>
                    <a:lnTo>
                      <a:pt x="160005" y="70772"/>
                    </a:lnTo>
                    <a:lnTo>
                      <a:pt x="92227" y="133262"/>
                    </a:lnTo>
                    <a:lnTo>
                      <a:pt x="89986" y="135147"/>
                    </a:lnTo>
                    <a:lnTo>
                      <a:pt x="90353" y="135901"/>
                    </a:lnTo>
                    <a:lnTo>
                      <a:pt x="91484" y="137775"/>
                    </a:lnTo>
                    <a:lnTo>
                      <a:pt x="141932" y="215333"/>
                    </a:lnTo>
                    <a:lnTo>
                      <a:pt x="151148" y="233991"/>
                    </a:lnTo>
                    <a:lnTo>
                      <a:pt x="156374" y="251661"/>
                    </a:lnTo>
                    <a:lnTo>
                      <a:pt x="158707" y="265095"/>
                    </a:lnTo>
                    <a:lnTo>
                      <a:pt x="159241" y="271049"/>
                    </a:lnTo>
                    <a:lnTo>
                      <a:pt x="275195" y="271049"/>
                    </a:lnTo>
                    <a:lnTo>
                      <a:pt x="275195" y="269541"/>
                    </a:lnTo>
                    <a:lnTo>
                      <a:pt x="270885" y="263894"/>
                    </a:lnTo>
                    <a:lnTo>
                      <a:pt x="260187" y="251189"/>
                    </a:lnTo>
                    <a:lnTo>
                      <a:pt x="246451" y="234392"/>
                    </a:lnTo>
                    <a:lnTo>
                      <a:pt x="233029" y="216464"/>
                    </a:lnTo>
                    <a:lnTo>
                      <a:pt x="153597" y="102771"/>
                    </a:lnTo>
                    <a:lnTo>
                      <a:pt x="213459" y="47056"/>
                    </a:lnTo>
                    <a:lnTo>
                      <a:pt x="228543" y="33377"/>
                    </a:lnTo>
                    <a:lnTo>
                      <a:pt x="242353" y="21219"/>
                    </a:lnTo>
                    <a:lnTo>
                      <a:pt x="255174" y="10686"/>
                    </a:lnTo>
                    <a:lnTo>
                      <a:pt x="267290" y="1884"/>
                    </a:lnTo>
                    <a:lnTo>
                      <a:pt x="267290" y="0"/>
                    </a:lnTo>
                    <a:close/>
                  </a:path>
                </a:pathLst>
              </a:custGeom>
              <a:solidFill>
                <a:srgbClr val="003450"/>
              </a:solidFill>
            </p:spPr>
            <p:txBody>
              <a:bodyPr wrap="square" lIns="0" tIns="0" rIns="0" bIns="0" rtlCol="0"/>
              <a:lstStyle/>
              <a:p>
                <a:endParaRPr/>
              </a:p>
            </p:txBody>
          </p:sp>
          <p:pic>
            <p:nvPicPr>
              <p:cNvPr id="27" name="object 8">
                <a:extLst>
                  <a:ext uri="{FF2B5EF4-FFF2-40B4-BE49-F238E27FC236}">
                    <a16:creationId xmlns:a16="http://schemas.microsoft.com/office/drawing/2014/main" id="{187F0FAE-DEE2-7773-5093-A9D2C383A914}"/>
                  </a:ext>
                </a:extLst>
              </p:cNvPr>
              <p:cNvPicPr/>
              <p:nvPr/>
            </p:nvPicPr>
            <p:blipFill>
              <a:blip r:embed="rId4" cstate="print"/>
              <a:stretch>
                <a:fillRect/>
              </a:stretch>
            </p:blipFill>
            <p:spPr>
              <a:xfrm>
                <a:off x="3922763" y="1915663"/>
                <a:ext cx="391471" cy="200464"/>
              </a:xfrm>
              <a:prstGeom prst="rect">
                <a:avLst/>
              </a:prstGeom>
            </p:spPr>
          </p:pic>
          <p:sp>
            <p:nvSpPr>
              <p:cNvPr id="28" name="object 9">
                <a:extLst>
                  <a:ext uri="{FF2B5EF4-FFF2-40B4-BE49-F238E27FC236}">
                    <a16:creationId xmlns:a16="http://schemas.microsoft.com/office/drawing/2014/main" id="{5A122B1A-1E65-D375-EFB9-2CFA504385F0}"/>
                  </a:ext>
                </a:extLst>
              </p:cNvPr>
              <p:cNvSpPr/>
              <p:nvPr/>
            </p:nvSpPr>
            <p:spPr>
              <a:xfrm>
                <a:off x="4329265" y="1830025"/>
                <a:ext cx="766445" cy="287020"/>
              </a:xfrm>
              <a:custGeom>
                <a:avLst/>
                <a:gdLst/>
                <a:ahLst/>
                <a:cxnLst/>
                <a:rect l="l" t="t" r="r" b="b"/>
                <a:pathLst>
                  <a:path w="766445" h="287019">
                    <a:moveTo>
                      <a:pt x="95250" y="280835"/>
                    </a:moveTo>
                    <a:lnTo>
                      <a:pt x="89408" y="259562"/>
                    </a:lnTo>
                    <a:lnTo>
                      <a:pt x="85394" y="239649"/>
                    </a:lnTo>
                    <a:lnTo>
                      <a:pt x="83578" y="217970"/>
                    </a:lnTo>
                    <a:lnTo>
                      <a:pt x="83578" y="0"/>
                    </a:lnTo>
                    <a:lnTo>
                      <a:pt x="11671" y="7531"/>
                    </a:lnTo>
                    <a:lnTo>
                      <a:pt x="0" y="9029"/>
                    </a:lnTo>
                    <a:lnTo>
                      <a:pt x="6591" y="31064"/>
                    </a:lnTo>
                    <a:lnTo>
                      <a:pt x="10858" y="50457"/>
                    </a:lnTo>
                    <a:lnTo>
                      <a:pt x="12801" y="71894"/>
                    </a:lnTo>
                    <a:lnTo>
                      <a:pt x="12801" y="217970"/>
                    </a:lnTo>
                    <a:lnTo>
                      <a:pt x="10972" y="239649"/>
                    </a:lnTo>
                    <a:lnTo>
                      <a:pt x="6972" y="259562"/>
                    </a:lnTo>
                    <a:lnTo>
                      <a:pt x="1130" y="280835"/>
                    </a:lnTo>
                    <a:lnTo>
                      <a:pt x="1130" y="282346"/>
                    </a:lnTo>
                    <a:lnTo>
                      <a:pt x="95250" y="282346"/>
                    </a:lnTo>
                    <a:lnTo>
                      <a:pt x="95250" y="280835"/>
                    </a:lnTo>
                    <a:close/>
                  </a:path>
                  <a:path w="766445" h="287019">
                    <a:moveTo>
                      <a:pt x="325628" y="185966"/>
                    </a:moveTo>
                    <a:lnTo>
                      <a:pt x="316953" y="141617"/>
                    </a:lnTo>
                    <a:lnTo>
                      <a:pt x="293763" y="111201"/>
                    </a:lnTo>
                    <a:lnTo>
                      <a:pt x="246570" y="91744"/>
                    </a:lnTo>
                    <a:lnTo>
                      <a:pt x="246570" y="185966"/>
                    </a:lnTo>
                    <a:lnTo>
                      <a:pt x="245694" y="214744"/>
                    </a:lnTo>
                    <a:lnTo>
                      <a:pt x="242100" y="241731"/>
                    </a:lnTo>
                    <a:lnTo>
                      <a:pt x="234340" y="261721"/>
                    </a:lnTo>
                    <a:lnTo>
                      <a:pt x="220967" y="269544"/>
                    </a:lnTo>
                    <a:lnTo>
                      <a:pt x="207505" y="261721"/>
                    </a:lnTo>
                    <a:lnTo>
                      <a:pt x="199885" y="241731"/>
                    </a:lnTo>
                    <a:lnTo>
                      <a:pt x="196507" y="214744"/>
                    </a:lnTo>
                    <a:lnTo>
                      <a:pt x="195745" y="185966"/>
                    </a:lnTo>
                    <a:lnTo>
                      <a:pt x="196507" y="157759"/>
                    </a:lnTo>
                    <a:lnTo>
                      <a:pt x="199885" y="131660"/>
                    </a:lnTo>
                    <a:lnTo>
                      <a:pt x="207505" y="112483"/>
                    </a:lnTo>
                    <a:lnTo>
                      <a:pt x="220967" y="105029"/>
                    </a:lnTo>
                    <a:lnTo>
                      <a:pt x="234340" y="112433"/>
                    </a:lnTo>
                    <a:lnTo>
                      <a:pt x="242100" y="131521"/>
                    </a:lnTo>
                    <a:lnTo>
                      <a:pt x="245694" y="157607"/>
                    </a:lnTo>
                    <a:lnTo>
                      <a:pt x="246570" y="185966"/>
                    </a:lnTo>
                    <a:lnTo>
                      <a:pt x="246570" y="91744"/>
                    </a:lnTo>
                    <a:lnTo>
                      <a:pt x="181495" y="93637"/>
                    </a:lnTo>
                    <a:lnTo>
                      <a:pt x="125260" y="141452"/>
                    </a:lnTo>
                    <a:lnTo>
                      <a:pt x="116687" y="185966"/>
                    </a:lnTo>
                    <a:lnTo>
                      <a:pt x="125260" y="230962"/>
                    </a:lnTo>
                    <a:lnTo>
                      <a:pt x="148221" y="262394"/>
                    </a:lnTo>
                    <a:lnTo>
                      <a:pt x="181495" y="280835"/>
                    </a:lnTo>
                    <a:lnTo>
                      <a:pt x="220967" y="286854"/>
                    </a:lnTo>
                    <a:lnTo>
                      <a:pt x="260350" y="280835"/>
                    </a:lnTo>
                    <a:lnTo>
                      <a:pt x="280822" y="269544"/>
                    </a:lnTo>
                    <a:lnTo>
                      <a:pt x="293763" y="262394"/>
                    </a:lnTo>
                    <a:lnTo>
                      <a:pt x="316953" y="230962"/>
                    </a:lnTo>
                    <a:lnTo>
                      <a:pt x="325628" y="185966"/>
                    </a:lnTo>
                    <a:close/>
                  </a:path>
                  <a:path w="766445" h="287019">
                    <a:moveTo>
                      <a:pt x="551484" y="90347"/>
                    </a:moveTo>
                    <a:lnTo>
                      <a:pt x="493141" y="90347"/>
                    </a:lnTo>
                    <a:lnTo>
                      <a:pt x="493141" y="91859"/>
                    </a:lnTo>
                    <a:lnTo>
                      <a:pt x="495274" y="97231"/>
                    </a:lnTo>
                    <a:lnTo>
                      <a:pt x="499249" y="109740"/>
                    </a:lnTo>
                    <a:lnTo>
                      <a:pt x="501396" y="126479"/>
                    </a:lnTo>
                    <a:lnTo>
                      <a:pt x="498030" y="144564"/>
                    </a:lnTo>
                    <a:lnTo>
                      <a:pt x="468668" y="215709"/>
                    </a:lnTo>
                    <a:lnTo>
                      <a:pt x="436664" y="144183"/>
                    </a:lnTo>
                    <a:lnTo>
                      <a:pt x="432803" y="126161"/>
                    </a:lnTo>
                    <a:lnTo>
                      <a:pt x="434594" y="109550"/>
                    </a:lnTo>
                    <a:lnTo>
                      <a:pt x="438365" y="97180"/>
                    </a:lnTo>
                    <a:lnTo>
                      <a:pt x="440436" y="91859"/>
                    </a:lnTo>
                    <a:lnTo>
                      <a:pt x="440436" y="90347"/>
                    </a:lnTo>
                    <a:lnTo>
                      <a:pt x="328612" y="90347"/>
                    </a:lnTo>
                    <a:lnTo>
                      <a:pt x="328612" y="91478"/>
                    </a:lnTo>
                    <a:lnTo>
                      <a:pt x="332092" y="97586"/>
                    </a:lnTo>
                    <a:lnTo>
                      <a:pt x="340614" y="111531"/>
                    </a:lnTo>
                    <a:lnTo>
                      <a:pt x="351332" y="130124"/>
                    </a:lnTo>
                    <a:lnTo>
                      <a:pt x="361365" y="150202"/>
                    </a:lnTo>
                    <a:lnTo>
                      <a:pt x="420852" y="282346"/>
                    </a:lnTo>
                    <a:lnTo>
                      <a:pt x="464146" y="282346"/>
                    </a:lnTo>
                    <a:lnTo>
                      <a:pt x="519861" y="150583"/>
                    </a:lnTo>
                    <a:lnTo>
                      <a:pt x="529412" y="130505"/>
                    </a:lnTo>
                    <a:lnTo>
                      <a:pt x="539762" y="111912"/>
                    </a:lnTo>
                    <a:lnTo>
                      <a:pt x="548068" y="97967"/>
                    </a:lnTo>
                    <a:lnTo>
                      <a:pt x="551484" y="91859"/>
                    </a:lnTo>
                    <a:lnTo>
                      <a:pt x="551484" y="90347"/>
                    </a:lnTo>
                    <a:close/>
                  </a:path>
                  <a:path w="766445" h="287019">
                    <a:moveTo>
                      <a:pt x="766419" y="246583"/>
                    </a:moveTo>
                    <a:lnTo>
                      <a:pt x="765289" y="245452"/>
                    </a:lnTo>
                    <a:lnTo>
                      <a:pt x="753325" y="249072"/>
                    </a:lnTo>
                    <a:lnTo>
                      <a:pt x="751446" y="248094"/>
                    </a:lnTo>
                    <a:lnTo>
                      <a:pt x="746099" y="245313"/>
                    </a:lnTo>
                    <a:lnTo>
                      <a:pt x="742530" y="235127"/>
                    </a:lnTo>
                    <a:lnTo>
                      <a:pt x="741578" y="219468"/>
                    </a:lnTo>
                    <a:lnTo>
                      <a:pt x="741578" y="181076"/>
                    </a:lnTo>
                    <a:lnTo>
                      <a:pt x="741578" y="169786"/>
                    </a:lnTo>
                    <a:lnTo>
                      <a:pt x="741578" y="154724"/>
                    </a:lnTo>
                    <a:lnTo>
                      <a:pt x="737819" y="128905"/>
                    </a:lnTo>
                    <a:lnTo>
                      <a:pt x="725335" y="107721"/>
                    </a:lnTo>
                    <a:lnTo>
                      <a:pt x="724052" y="106908"/>
                    </a:lnTo>
                    <a:lnTo>
                      <a:pt x="702348" y="93370"/>
                    </a:lnTo>
                    <a:lnTo>
                      <a:pt x="671931" y="88823"/>
                    </a:lnTo>
                    <a:lnTo>
                      <a:pt x="671931" y="243192"/>
                    </a:lnTo>
                    <a:lnTo>
                      <a:pt x="667410" y="246583"/>
                    </a:lnTo>
                    <a:lnTo>
                      <a:pt x="662901" y="248094"/>
                    </a:lnTo>
                    <a:lnTo>
                      <a:pt x="657618" y="248094"/>
                    </a:lnTo>
                    <a:lnTo>
                      <a:pt x="645426" y="245364"/>
                    </a:lnTo>
                    <a:lnTo>
                      <a:pt x="636587" y="237871"/>
                    </a:lnTo>
                    <a:lnTo>
                      <a:pt x="631202" y="226644"/>
                    </a:lnTo>
                    <a:lnTo>
                      <a:pt x="629386" y="212699"/>
                    </a:lnTo>
                    <a:lnTo>
                      <a:pt x="631024" y="200139"/>
                    </a:lnTo>
                    <a:lnTo>
                      <a:pt x="636257" y="190106"/>
                    </a:lnTo>
                    <a:lnTo>
                      <a:pt x="645591" y="183476"/>
                    </a:lnTo>
                    <a:lnTo>
                      <a:pt x="659511" y="181076"/>
                    </a:lnTo>
                    <a:lnTo>
                      <a:pt x="663270" y="181076"/>
                    </a:lnTo>
                    <a:lnTo>
                      <a:pt x="667029" y="181457"/>
                    </a:lnTo>
                    <a:lnTo>
                      <a:pt x="670801" y="182587"/>
                    </a:lnTo>
                    <a:lnTo>
                      <a:pt x="670826" y="235127"/>
                    </a:lnTo>
                    <a:lnTo>
                      <a:pt x="671182" y="239052"/>
                    </a:lnTo>
                    <a:lnTo>
                      <a:pt x="671931" y="243192"/>
                    </a:lnTo>
                    <a:lnTo>
                      <a:pt x="671931" y="88823"/>
                    </a:lnTo>
                    <a:lnTo>
                      <a:pt x="667029" y="88087"/>
                    </a:lnTo>
                    <a:lnTo>
                      <a:pt x="648881" y="88874"/>
                    </a:lnTo>
                    <a:lnTo>
                      <a:pt x="626287" y="91249"/>
                    </a:lnTo>
                    <a:lnTo>
                      <a:pt x="600443" y="95237"/>
                    </a:lnTo>
                    <a:lnTo>
                      <a:pt x="572541" y="100888"/>
                    </a:lnTo>
                    <a:lnTo>
                      <a:pt x="572541" y="160375"/>
                    </a:lnTo>
                    <a:lnTo>
                      <a:pt x="574433" y="160375"/>
                    </a:lnTo>
                    <a:lnTo>
                      <a:pt x="585228" y="152019"/>
                    </a:lnTo>
                    <a:lnTo>
                      <a:pt x="610565" y="133642"/>
                    </a:lnTo>
                    <a:lnTo>
                      <a:pt x="639864" y="115265"/>
                    </a:lnTo>
                    <a:lnTo>
                      <a:pt x="662520" y="106908"/>
                    </a:lnTo>
                    <a:lnTo>
                      <a:pt x="667308" y="109893"/>
                    </a:lnTo>
                    <a:lnTo>
                      <a:pt x="669772" y="118389"/>
                    </a:lnTo>
                    <a:lnTo>
                      <a:pt x="670674" y="131686"/>
                    </a:lnTo>
                    <a:lnTo>
                      <a:pt x="670801" y="169786"/>
                    </a:lnTo>
                    <a:lnTo>
                      <a:pt x="659384" y="165950"/>
                    </a:lnTo>
                    <a:lnTo>
                      <a:pt x="647738" y="163385"/>
                    </a:lnTo>
                    <a:lnTo>
                      <a:pt x="636816" y="161950"/>
                    </a:lnTo>
                    <a:lnTo>
                      <a:pt x="627507" y="161505"/>
                    </a:lnTo>
                    <a:lnTo>
                      <a:pt x="600456" y="165874"/>
                    </a:lnTo>
                    <a:lnTo>
                      <a:pt x="577634" y="178346"/>
                    </a:lnTo>
                    <a:lnTo>
                      <a:pt x="561860" y="198031"/>
                    </a:lnTo>
                    <a:lnTo>
                      <a:pt x="555980" y="223989"/>
                    </a:lnTo>
                    <a:lnTo>
                      <a:pt x="559790" y="246087"/>
                    </a:lnTo>
                    <a:lnTo>
                      <a:pt x="571220" y="266065"/>
                    </a:lnTo>
                    <a:lnTo>
                      <a:pt x="590283" y="280530"/>
                    </a:lnTo>
                    <a:lnTo>
                      <a:pt x="616966" y="286105"/>
                    </a:lnTo>
                    <a:lnTo>
                      <a:pt x="637819" y="283057"/>
                    </a:lnTo>
                    <a:lnTo>
                      <a:pt x="654189" y="275234"/>
                    </a:lnTo>
                    <a:lnTo>
                      <a:pt x="666254" y="264668"/>
                    </a:lnTo>
                    <a:lnTo>
                      <a:pt x="674192" y="253352"/>
                    </a:lnTo>
                    <a:lnTo>
                      <a:pt x="680783" y="267360"/>
                    </a:lnTo>
                    <a:lnTo>
                      <a:pt x="690803" y="277634"/>
                    </a:lnTo>
                    <a:lnTo>
                      <a:pt x="703999" y="283959"/>
                    </a:lnTo>
                    <a:lnTo>
                      <a:pt x="720128" y="286105"/>
                    </a:lnTo>
                    <a:lnTo>
                      <a:pt x="739216" y="283006"/>
                    </a:lnTo>
                    <a:lnTo>
                      <a:pt x="753440" y="274535"/>
                    </a:lnTo>
                    <a:lnTo>
                      <a:pt x="762571" y="261962"/>
                    </a:lnTo>
                    <a:lnTo>
                      <a:pt x="764730" y="253352"/>
                    </a:lnTo>
                    <a:lnTo>
                      <a:pt x="765797" y="249072"/>
                    </a:lnTo>
                    <a:lnTo>
                      <a:pt x="766419" y="246583"/>
                    </a:lnTo>
                    <a:close/>
                  </a:path>
                </a:pathLst>
              </a:custGeom>
              <a:solidFill>
                <a:srgbClr val="003450"/>
              </a:solidFill>
            </p:spPr>
            <p:txBody>
              <a:bodyPr wrap="square" lIns="0" tIns="0" rIns="0" bIns="0" rtlCol="0"/>
              <a:lstStyle/>
              <a:p>
                <a:endParaRPr/>
              </a:p>
            </p:txBody>
          </p:sp>
        </p:grpSp>
        <p:grpSp>
          <p:nvGrpSpPr>
            <p:cNvPr id="15" name="object 10">
              <a:extLst>
                <a:ext uri="{FF2B5EF4-FFF2-40B4-BE49-F238E27FC236}">
                  <a16:creationId xmlns:a16="http://schemas.microsoft.com/office/drawing/2014/main" id="{8187AE56-A12B-838B-70AE-0AFA0D8EA7EE}"/>
                </a:ext>
              </a:extLst>
            </p:cNvPr>
            <p:cNvGrpSpPr/>
            <p:nvPr/>
          </p:nvGrpSpPr>
          <p:grpSpPr>
            <a:xfrm>
              <a:off x="3638179" y="1414054"/>
              <a:ext cx="1960245" cy="296545"/>
              <a:chOff x="3638179" y="1414054"/>
              <a:chExt cx="1960245" cy="296545"/>
            </a:xfrm>
          </p:grpSpPr>
          <p:pic>
            <p:nvPicPr>
              <p:cNvPr id="17" name="object 11">
                <a:extLst>
                  <a:ext uri="{FF2B5EF4-FFF2-40B4-BE49-F238E27FC236}">
                    <a16:creationId xmlns:a16="http://schemas.microsoft.com/office/drawing/2014/main" id="{AA97568C-C907-1680-2472-2F3CAC58A922}"/>
                  </a:ext>
                </a:extLst>
              </p:cNvPr>
              <p:cNvPicPr/>
              <p:nvPr/>
            </p:nvPicPr>
            <p:blipFill>
              <a:blip r:embed="rId5" cstate="print"/>
              <a:stretch>
                <a:fillRect/>
              </a:stretch>
            </p:blipFill>
            <p:spPr>
              <a:xfrm>
                <a:off x="3902767" y="1511559"/>
                <a:ext cx="216841" cy="194255"/>
              </a:xfrm>
              <a:prstGeom prst="rect">
                <a:avLst/>
              </a:prstGeom>
            </p:spPr>
          </p:pic>
          <p:sp>
            <p:nvSpPr>
              <p:cNvPr id="18" name="object 12">
                <a:extLst>
                  <a:ext uri="{FF2B5EF4-FFF2-40B4-BE49-F238E27FC236}">
                    <a16:creationId xmlns:a16="http://schemas.microsoft.com/office/drawing/2014/main" id="{D5B9A9CC-B86F-84C6-E5AA-E29EC72E3D51}"/>
                  </a:ext>
                </a:extLst>
              </p:cNvPr>
              <p:cNvSpPr/>
              <p:nvPr/>
            </p:nvSpPr>
            <p:spPr>
              <a:xfrm>
                <a:off x="4154639" y="1414054"/>
                <a:ext cx="94615" cy="292100"/>
              </a:xfrm>
              <a:custGeom>
                <a:avLst/>
                <a:gdLst/>
                <a:ahLst/>
                <a:cxnLst/>
                <a:rect l="l" t="t" r="r" b="b"/>
                <a:pathLst>
                  <a:path w="94614" h="292100">
                    <a:moveTo>
                      <a:pt x="82437" y="99766"/>
                    </a:moveTo>
                    <a:lnTo>
                      <a:pt x="0" y="99766"/>
                    </a:lnTo>
                    <a:lnTo>
                      <a:pt x="0" y="101274"/>
                    </a:lnTo>
                    <a:lnTo>
                      <a:pt x="1822" y="107704"/>
                    </a:lnTo>
                    <a:lnTo>
                      <a:pt x="5832" y="122538"/>
                    </a:lnTo>
                    <a:lnTo>
                      <a:pt x="9841" y="142456"/>
                    </a:lnTo>
                    <a:lnTo>
                      <a:pt x="11664" y="164141"/>
                    </a:lnTo>
                    <a:lnTo>
                      <a:pt x="11664" y="227385"/>
                    </a:lnTo>
                    <a:lnTo>
                      <a:pt x="9841" y="249066"/>
                    </a:lnTo>
                    <a:lnTo>
                      <a:pt x="5832" y="268985"/>
                    </a:lnTo>
                    <a:lnTo>
                      <a:pt x="1822" y="283821"/>
                    </a:lnTo>
                    <a:lnTo>
                      <a:pt x="0" y="290252"/>
                    </a:lnTo>
                    <a:lnTo>
                      <a:pt x="0" y="291760"/>
                    </a:lnTo>
                    <a:lnTo>
                      <a:pt x="94112" y="291760"/>
                    </a:lnTo>
                    <a:lnTo>
                      <a:pt x="94112" y="290252"/>
                    </a:lnTo>
                    <a:lnTo>
                      <a:pt x="92288" y="283821"/>
                    </a:lnTo>
                    <a:lnTo>
                      <a:pt x="88274" y="268985"/>
                    </a:lnTo>
                    <a:lnTo>
                      <a:pt x="84261" y="249066"/>
                    </a:lnTo>
                    <a:lnTo>
                      <a:pt x="82437" y="227385"/>
                    </a:lnTo>
                    <a:lnTo>
                      <a:pt x="82437" y="99766"/>
                    </a:lnTo>
                    <a:close/>
                  </a:path>
                  <a:path w="94614" h="292100">
                    <a:moveTo>
                      <a:pt x="43663" y="0"/>
                    </a:moveTo>
                    <a:lnTo>
                      <a:pt x="27169" y="3247"/>
                    </a:lnTo>
                    <a:lnTo>
                      <a:pt x="13639" y="12142"/>
                    </a:lnTo>
                    <a:lnTo>
                      <a:pt x="4485" y="25413"/>
                    </a:lnTo>
                    <a:lnTo>
                      <a:pt x="1120" y="41789"/>
                    </a:lnTo>
                    <a:lnTo>
                      <a:pt x="4591" y="58165"/>
                    </a:lnTo>
                    <a:lnTo>
                      <a:pt x="13922" y="71436"/>
                    </a:lnTo>
                    <a:lnTo>
                      <a:pt x="27487" y="80331"/>
                    </a:lnTo>
                    <a:lnTo>
                      <a:pt x="43663" y="83578"/>
                    </a:lnTo>
                    <a:lnTo>
                      <a:pt x="59996" y="80331"/>
                    </a:lnTo>
                    <a:lnTo>
                      <a:pt x="73540" y="71436"/>
                    </a:lnTo>
                    <a:lnTo>
                      <a:pt x="82779" y="58165"/>
                    </a:lnTo>
                    <a:lnTo>
                      <a:pt x="86196" y="41789"/>
                    </a:lnTo>
                    <a:lnTo>
                      <a:pt x="82832" y="25413"/>
                    </a:lnTo>
                    <a:lnTo>
                      <a:pt x="73682" y="12142"/>
                    </a:lnTo>
                    <a:lnTo>
                      <a:pt x="60155" y="3247"/>
                    </a:lnTo>
                    <a:lnTo>
                      <a:pt x="43663" y="0"/>
                    </a:lnTo>
                    <a:close/>
                  </a:path>
                </a:pathLst>
              </a:custGeom>
              <a:solidFill>
                <a:srgbClr val="003450"/>
              </a:solidFill>
            </p:spPr>
            <p:txBody>
              <a:bodyPr wrap="square" lIns="0" tIns="0" rIns="0" bIns="0" rtlCol="0"/>
              <a:lstStyle/>
              <a:p>
                <a:endParaRPr/>
              </a:p>
            </p:txBody>
          </p:sp>
          <p:pic>
            <p:nvPicPr>
              <p:cNvPr id="19" name="object 13">
                <a:extLst>
                  <a:ext uri="{FF2B5EF4-FFF2-40B4-BE49-F238E27FC236}">
                    <a16:creationId xmlns:a16="http://schemas.microsoft.com/office/drawing/2014/main" id="{583F5444-EDC4-7234-93AF-1F722B26D4D2}"/>
                  </a:ext>
                </a:extLst>
              </p:cNvPr>
              <p:cNvPicPr/>
              <p:nvPr/>
            </p:nvPicPr>
            <p:blipFill>
              <a:blip r:embed="rId6" cstate="print"/>
              <a:stretch>
                <a:fillRect/>
              </a:stretch>
            </p:blipFill>
            <p:spPr>
              <a:xfrm>
                <a:off x="4485504" y="1511558"/>
                <a:ext cx="194632" cy="198779"/>
              </a:xfrm>
              <a:prstGeom prst="rect">
                <a:avLst/>
              </a:prstGeom>
            </p:spPr>
          </p:pic>
          <p:pic>
            <p:nvPicPr>
              <p:cNvPr id="20" name="object 14">
                <a:extLst>
                  <a:ext uri="{FF2B5EF4-FFF2-40B4-BE49-F238E27FC236}">
                    <a16:creationId xmlns:a16="http://schemas.microsoft.com/office/drawing/2014/main" id="{24381083-7FAD-046B-9C83-90A969DDC39E}"/>
                  </a:ext>
                </a:extLst>
              </p:cNvPr>
              <p:cNvPicPr/>
              <p:nvPr/>
            </p:nvPicPr>
            <p:blipFill>
              <a:blip r:embed="rId7" cstate="print"/>
              <a:stretch>
                <a:fillRect/>
              </a:stretch>
            </p:blipFill>
            <p:spPr>
              <a:xfrm>
                <a:off x="4704585" y="1509114"/>
                <a:ext cx="164131" cy="196700"/>
              </a:xfrm>
              <a:prstGeom prst="rect">
                <a:avLst/>
              </a:prstGeom>
            </p:spPr>
          </p:pic>
          <p:pic>
            <p:nvPicPr>
              <p:cNvPr id="21" name="object 15">
                <a:extLst>
                  <a:ext uri="{FF2B5EF4-FFF2-40B4-BE49-F238E27FC236}">
                    <a16:creationId xmlns:a16="http://schemas.microsoft.com/office/drawing/2014/main" id="{93B25883-A204-4269-26CE-99490EE56D4F}"/>
                  </a:ext>
                </a:extLst>
              </p:cNvPr>
              <p:cNvPicPr/>
              <p:nvPr/>
            </p:nvPicPr>
            <p:blipFill>
              <a:blip r:embed="rId8" cstate="print"/>
              <a:stretch>
                <a:fillRect/>
              </a:stretch>
            </p:blipFill>
            <p:spPr>
              <a:xfrm>
                <a:off x="4889551" y="1513826"/>
                <a:ext cx="191240" cy="191983"/>
              </a:xfrm>
              <a:prstGeom prst="rect">
                <a:avLst/>
              </a:prstGeom>
            </p:spPr>
          </p:pic>
          <p:sp>
            <p:nvSpPr>
              <p:cNvPr id="22" name="object 16">
                <a:extLst>
                  <a:ext uri="{FF2B5EF4-FFF2-40B4-BE49-F238E27FC236}">
                    <a16:creationId xmlns:a16="http://schemas.microsoft.com/office/drawing/2014/main" id="{6AF8E335-A40A-FF5F-F806-AE9861DFF84E}"/>
                  </a:ext>
                </a:extLst>
              </p:cNvPr>
              <p:cNvSpPr/>
              <p:nvPr/>
            </p:nvSpPr>
            <p:spPr>
              <a:xfrm>
                <a:off x="5106746" y="1414061"/>
                <a:ext cx="259079" cy="296545"/>
              </a:xfrm>
              <a:custGeom>
                <a:avLst/>
                <a:gdLst/>
                <a:ahLst/>
                <a:cxnLst/>
                <a:rect l="l" t="t" r="r" b="b"/>
                <a:pathLst>
                  <a:path w="259079" h="296544">
                    <a:moveTo>
                      <a:pt x="86194" y="41783"/>
                    </a:moveTo>
                    <a:lnTo>
                      <a:pt x="82829" y="25412"/>
                    </a:lnTo>
                    <a:lnTo>
                      <a:pt x="73685" y="12141"/>
                    </a:lnTo>
                    <a:lnTo>
                      <a:pt x="60159" y="3251"/>
                    </a:lnTo>
                    <a:lnTo>
                      <a:pt x="43662" y="0"/>
                    </a:lnTo>
                    <a:lnTo>
                      <a:pt x="27165" y="3251"/>
                    </a:lnTo>
                    <a:lnTo>
                      <a:pt x="13639" y="12141"/>
                    </a:lnTo>
                    <a:lnTo>
                      <a:pt x="4483" y="25412"/>
                    </a:lnTo>
                    <a:lnTo>
                      <a:pt x="1117" y="41783"/>
                    </a:lnTo>
                    <a:lnTo>
                      <a:pt x="4597" y="58166"/>
                    </a:lnTo>
                    <a:lnTo>
                      <a:pt x="13919" y="71437"/>
                    </a:lnTo>
                    <a:lnTo>
                      <a:pt x="27482" y="80327"/>
                    </a:lnTo>
                    <a:lnTo>
                      <a:pt x="43662" y="83578"/>
                    </a:lnTo>
                    <a:lnTo>
                      <a:pt x="59994" y="80327"/>
                    </a:lnTo>
                    <a:lnTo>
                      <a:pt x="73545" y="71437"/>
                    </a:lnTo>
                    <a:lnTo>
                      <a:pt x="82778" y="58166"/>
                    </a:lnTo>
                    <a:lnTo>
                      <a:pt x="86194" y="41783"/>
                    </a:lnTo>
                    <a:close/>
                  </a:path>
                  <a:path w="259079" h="296544">
                    <a:moveTo>
                      <a:pt x="94107" y="290245"/>
                    </a:moveTo>
                    <a:lnTo>
                      <a:pt x="92290" y="283819"/>
                    </a:lnTo>
                    <a:lnTo>
                      <a:pt x="88277" y="268986"/>
                    </a:lnTo>
                    <a:lnTo>
                      <a:pt x="84264" y="249059"/>
                    </a:lnTo>
                    <a:lnTo>
                      <a:pt x="82435" y="227380"/>
                    </a:lnTo>
                    <a:lnTo>
                      <a:pt x="82435" y="99758"/>
                    </a:lnTo>
                    <a:lnTo>
                      <a:pt x="0" y="99758"/>
                    </a:lnTo>
                    <a:lnTo>
                      <a:pt x="0" y="101269"/>
                    </a:lnTo>
                    <a:lnTo>
                      <a:pt x="1816" y="107708"/>
                    </a:lnTo>
                    <a:lnTo>
                      <a:pt x="5829" y="122542"/>
                    </a:lnTo>
                    <a:lnTo>
                      <a:pt x="9842" y="142455"/>
                    </a:lnTo>
                    <a:lnTo>
                      <a:pt x="11658" y="164134"/>
                    </a:lnTo>
                    <a:lnTo>
                      <a:pt x="11658" y="227380"/>
                    </a:lnTo>
                    <a:lnTo>
                      <a:pt x="9842" y="249059"/>
                    </a:lnTo>
                    <a:lnTo>
                      <a:pt x="5829" y="268986"/>
                    </a:lnTo>
                    <a:lnTo>
                      <a:pt x="1816" y="283819"/>
                    </a:lnTo>
                    <a:lnTo>
                      <a:pt x="0" y="290245"/>
                    </a:lnTo>
                    <a:lnTo>
                      <a:pt x="0" y="291757"/>
                    </a:lnTo>
                    <a:lnTo>
                      <a:pt x="94107" y="291757"/>
                    </a:lnTo>
                    <a:lnTo>
                      <a:pt x="94107" y="290245"/>
                    </a:lnTo>
                    <a:close/>
                  </a:path>
                  <a:path w="259079" h="296544">
                    <a:moveTo>
                      <a:pt x="258991" y="99758"/>
                    </a:moveTo>
                    <a:lnTo>
                      <a:pt x="208546" y="99758"/>
                    </a:lnTo>
                    <a:lnTo>
                      <a:pt x="208546" y="28232"/>
                    </a:lnTo>
                    <a:lnTo>
                      <a:pt x="188277" y="47409"/>
                    </a:lnTo>
                    <a:lnTo>
                      <a:pt x="165811" y="65557"/>
                    </a:lnTo>
                    <a:lnTo>
                      <a:pt x="140258" y="82918"/>
                    </a:lnTo>
                    <a:lnTo>
                      <a:pt x="110667" y="99758"/>
                    </a:lnTo>
                    <a:lnTo>
                      <a:pt x="110667" y="118592"/>
                    </a:lnTo>
                    <a:lnTo>
                      <a:pt x="138150" y="118592"/>
                    </a:lnTo>
                    <a:lnTo>
                      <a:pt x="138150" y="230022"/>
                    </a:lnTo>
                    <a:lnTo>
                      <a:pt x="142036" y="258800"/>
                    </a:lnTo>
                    <a:lnTo>
                      <a:pt x="153162" y="279527"/>
                    </a:lnTo>
                    <a:lnTo>
                      <a:pt x="170700" y="292061"/>
                    </a:lnTo>
                    <a:lnTo>
                      <a:pt x="193865" y="296278"/>
                    </a:lnTo>
                    <a:lnTo>
                      <a:pt x="218300" y="291769"/>
                    </a:lnTo>
                    <a:lnTo>
                      <a:pt x="236359" y="279946"/>
                    </a:lnTo>
                    <a:lnTo>
                      <a:pt x="248970" y="263398"/>
                    </a:lnTo>
                    <a:lnTo>
                      <a:pt x="257111" y="244703"/>
                    </a:lnTo>
                    <a:lnTo>
                      <a:pt x="248818" y="247713"/>
                    </a:lnTo>
                    <a:lnTo>
                      <a:pt x="240538" y="249961"/>
                    </a:lnTo>
                    <a:lnTo>
                      <a:pt x="233019" y="249961"/>
                    </a:lnTo>
                    <a:lnTo>
                      <a:pt x="223532" y="248551"/>
                    </a:lnTo>
                    <a:lnTo>
                      <a:pt x="215887" y="243992"/>
                    </a:lnTo>
                    <a:lnTo>
                      <a:pt x="210781" y="235839"/>
                    </a:lnTo>
                    <a:lnTo>
                      <a:pt x="208915" y="223621"/>
                    </a:lnTo>
                    <a:lnTo>
                      <a:pt x="208546" y="118592"/>
                    </a:lnTo>
                    <a:lnTo>
                      <a:pt x="258991" y="118592"/>
                    </a:lnTo>
                    <a:lnTo>
                      <a:pt x="258991" y="99758"/>
                    </a:lnTo>
                    <a:close/>
                  </a:path>
                </a:pathLst>
              </a:custGeom>
              <a:solidFill>
                <a:srgbClr val="003450"/>
              </a:solidFill>
            </p:spPr>
            <p:txBody>
              <a:bodyPr wrap="square" lIns="0" tIns="0" rIns="0" bIns="0" rtlCol="0"/>
              <a:lstStyle/>
              <a:p>
                <a:endParaRPr/>
              </a:p>
            </p:txBody>
          </p:sp>
          <p:pic>
            <p:nvPicPr>
              <p:cNvPr id="23" name="object 17">
                <a:extLst>
                  <a:ext uri="{FF2B5EF4-FFF2-40B4-BE49-F238E27FC236}">
                    <a16:creationId xmlns:a16="http://schemas.microsoft.com/office/drawing/2014/main" id="{116BF73C-124A-B5CF-097B-A447130CB3AE}"/>
                  </a:ext>
                </a:extLst>
              </p:cNvPr>
              <p:cNvPicPr/>
              <p:nvPr/>
            </p:nvPicPr>
            <p:blipFill>
              <a:blip r:embed="rId9" cstate="print"/>
              <a:stretch>
                <a:fillRect/>
              </a:stretch>
            </p:blipFill>
            <p:spPr>
              <a:xfrm>
                <a:off x="5387563" y="1511562"/>
                <a:ext cx="210433" cy="198014"/>
              </a:xfrm>
              <a:prstGeom prst="rect">
                <a:avLst/>
              </a:prstGeom>
            </p:spPr>
          </p:pic>
          <p:pic>
            <p:nvPicPr>
              <p:cNvPr id="24" name="object 18">
                <a:extLst>
                  <a:ext uri="{FF2B5EF4-FFF2-40B4-BE49-F238E27FC236}">
                    <a16:creationId xmlns:a16="http://schemas.microsoft.com/office/drawing/2014/main" id="{C774096F-99AC-6952-1F2B-45371AF31629}"/>
                  </a:ext>
                </a:extLst>
              </p:cNvPr>
              <p:cNvPicPr/>
              <p:nvPr/>
            </p:nvPicPr>
            <p:blipFill>
              <a:blip r:embed="rId10" cstate="print"/>
              <a:stretch>
                <a:fillRect/>
              </a:stretch>
            </p:blipFill>
            <p:spPr>
              <a:xfrm>
                <a:off x="4264926" y="1513820"/>
                <a:ext cx="222862" cy="191994"/>
              </a:xfrm>
              <a:prstGeom prst="rect">
                <a:avLst/>
              </a:prstGeom>
            </p:spPr>
          </p:pic>
          <p:sp>
            <p:nvSpPr>
              <p:cNvPr id="25" name="object 19">
                <a:extLst>
                  <a:ext uri="{FF2B5EF4-FFF2-40B4-BE49-F238E27FC236}">
                    <a16:creationId xmlns:a16="http://schemas.microsoft.com/office/drawing/2014/main" id="{49CCBE1E-6420-5410-1908-44BD038D60EF}"/>
                  </a:ext>
                </a:extLst>
              </p:cNvPr>
              <p:cNvSpPr/>
              <p:nvPr/>
            </p:nvSpPr>
            <p:spPr>
              <a:xfrm>
                <a:off x="3638179" y="1434754"/>
                <a:ext cx="252729" cy="275590"/>
              </a:xfrm>
              <a:custGeom>
                <a:avLst/>
                <a:gdLst/>
                <a:ahLst/>
                <a:cxnLst/>
                <a:rect l="l" t="t" r="r" b="b"/>
                <a:pathLst>
                  <a:path w="252729" h="275589">
                    <a:moveTo>
                      <a:pt x="252693" y="0"/>
                    </a:moveTo>
                    <a:lnTo>
                      <a:pt x="180895" y="0"/>
                    </a:lnTo>
                    <a:lnTo>
                      <a:pt x="180895" y="2261"/>
                    </a:lnTo>
                    <a:lnTo>
                      <a:pt x="184541" y="11886"/>
                    </a:lnTo>
                    <a:lnTo>
                      <a:pt x="192564" y="34074"/>
                    </a:lnTo>
                    <a:lnTo>
                      <a:pt x="200587" y="63884"/>
                    </a:lnTo>
                    <a:lnTo>
                      <a:pt x="204234" y="96374"/>
                    </a:lnTo>
                    <a:lnTo>
                      <a:pt x="204234" y="168288"/>
                    </a:lnTo>
                    <a:lnTo>
                      <a:pt x="200168" y="202301"/>
                    </a:lnTo>
                    <a:lnTo>
                      <a:pt x="188515" y="226117"/>
                    </a:lnTo>
                    <a:lnTo>
                      <a:pt x="170088" y="240122"/>
                    </a:lnTo>
                    <a:lnTo>
                      <a:pt x="145702" y="244704"/>
                    </a:lnTo>
                    <a:lnTo>
                      <a:pt x="121272" y="240134"/>
                    </a:lnTo>
                    <a:lnTo>
                      <a:pt x="102778" y="225928"/>
                    </a:lnTo>
                    <a:lnTo>
                      <a:pt x="91063" y="201347"/>
                    </a:lnTo>
                    <a:lnTo>
                      <a:pt x="86971" y="165649"/>
                    </a:lnTo>
                    <a:lnTo>
                      <a:pt x="86971" y="64385"/>
                    </a:lnTo>
                    <a:lnTo>
                      <a:pt x="88793" y="42700"/>
                    </a:lnTo>
                    <a:lnTo>
                      <a:pt x="92803" y="22780"/>
                    </a:lnTo>
                    <a:lnTo>
                      <a:pt x="98635" y="1507"/>
                    </a:lnTo>
                    <a:lnTo>
                      <a:pt x="98635" y="0"/>
                    </a:lnTo>
                    <a:lnTo>
                      <a:pt x="0" y="0"/>
                    </a:lnTo>
                    <a:lnTo>
                      <a:pt x="0" y="1507"/>
                    </a:lnTo>
                    <a:lnTo>
                      <a:pt x="5837" y="22780"/>
                    </a:lnTo>
                    <a:lnTo>
                      <a:pt x="9850" y="42700"/>
                    </a:lnTo>
                    <a:lnTo>
                      <a:pt x="11675" y="64385"/>
                    </a:lnTo>
                    <a:lnTo>
                      <a:pt x="11675" y="156613"/>
                    </a:lnTo>
                    <a:lnTo>
                      <a:pt x="21922" y="213796"/>
                    </a:lnTo>
                    <a:lnTo>
                      <a:pt x="48476" y="250404"/>
                    </a:lnTo>
                    <a:lnTo>
                      <a:pt x="85052" y="269859"/>
                    </a:lnTo>
                    <a:lnTo>
                      <a:pt x="125367" y="275583"/>
                    </a:lnTo>
                    <a:lnTo>
                      <a:pt x="165756" y="269617"/>
                    </a:lnTo>
                    <a:lnTo>
                      <a:pt x="198819" y="250733"/>
                    </a:lnTo>
                    <a:lnTo>
                      <a:pt x="221153" y="217450"/>
                    </a:lnTo>
                    <a:lnTo>
                      <a:pt x="229354" y="168288"/>
                    </a:lnTo>
                    <a:lnTo>
                      <a:pt x="229354" y="96374"/>
                    </a:lnTo>
                    <a:lnTo>
                      <a:pt x="233001" y="63884"/>
                    </a:lnTo>
                    <a:lnTo>
                      <a:pt x="241024" y="34074"/>
                    </a:lnTo>
                    <a:lnTo>
                      <a:pt x="249047" y="11886"/>
                    </a:lnTo>
                    <a:lnTo>
                      <a:pt x="252693" y="2261"/>
                    </a:lnTo>
                    <a:lnTo>
                      <a:pt x="252693" y="0"/>
                    </a:lnTo>
                    <a:close/>
                  </a:path>
                </a:pathLst>
              </a:custGeom>
              <a:solidFill>
                <a:srgbClr val="003450"/>
              </a:solidFill>
            </p:spPr>
            <p:txBody>
              <a:bodyPr wrap="square" lIns="0" tIns="0" rIns="0" bIns="0" rtlCol="0"/>
              <a:lstStyle/>
              <a:p>
                <a:endParaRPr/>
              </a:p>
            </p:txBody>
          </p:sp>
        </p:grpSp>
        <p:sp>
          <p:nvSpPr>
            <p:cNvPr id="16" name="object 20">
              <a:extLst>
                <a:ext uri="{FF2B5EF4-FFF2-40B4-BE49-F238E27FC236}">
                  <a16:creationId xmlns:a16="http://schemas.microsoft.com/office/drawing/2014/main" id="{B0CBBBD9-3C67-E14F-CAF1-72C043C1CC4A}"/>
                </a:ext>
              </a:extLst>
            </p:cNvPr>
            <p:cNvSpPr/>
            <p:nvPr/>
          </p:nvSpPr>
          <p:spPr>
            <a:xfrm>
              <a:off x="3535631" y="879555"/>
              <a:ext cx="685800" cy="351155"/>
            </a:xfrm>
            <a:custGeom>
              <a:avLst/>
              <a:gdLst/>
              <a:ahLst/>
              <a:cxnLst/>
              <a:rect l="l" t="t" r="r" b="b"/>
              <a:pathLst>
                <a:path w="685800" h="351155">
                  <a:moveTo>
                    <a:pt x="342734" y="0"/>
                  </a:moveTo>
                  <a:lnTo>
                    <a:pt x="329483" y="14464"/>
                  </a:lnTo>
                  <a:lnTo>
                    <a:pt x="318798" y="30996"/>
                  </a:lnTo>
                  <a:lnTo>
                    <a:pt x="310974" y="49283"/>
                  </a:lnTo>
                  <a:lnTo>
                    <a:pt x="306305" y="69013"/>
                  </a:lnTo>
                  <a:lnTo>
                    <a:pt x="300138" y="65872"/>
                  </a:lnTo>
                  <a:lnTo>
                    <a:pt x="293196" y="64060"/>
                  </a:lnTo>
                  <a:lnTo>
                    <a:pt x="285814" y="64060"/>
                  </a:lnTo>
                  <a:lnTo>
                    <a:pt x="268117" y="67661"/>
                  </a:lnTo>
                  <a:lnTo>
                    <a:pt x="253666" y="77479"/>
                  </a:lnTo>
                  <a:lnTo>
                    <a:pt x="243922" y="92040"/>
                  </a:lnTo>
                  <a:lnTo>
                    <a:pt x="240349" y="109871"/>
                  </a:lnTo>
                  <a:lnTo>
                    <a:pt x="243922" y="127705"/>
                  </a:lnTo>
                  <a:lnTo>
                    <a:pt x="253666" y="142266"/>
                  </a:lnTo>
                  <a:lnTo>
                    <a:pt x="268117" y="152082"/>
                  </a:lnTo>
                  <a:lnTo>
                    <a:pt x="285814" y="155681"/>
                  </a:lnTo>
                  <a:lnTo>
                    <a:pt x="295204" y="154694"/>
                  </a:lnTo>
                  <a:lnTo>
                    <a:pt x="303917" y="151873"/>
                  </a:lnTo>
                  <a:lnTo>
                    <a:pt x="311763" y="147424"/>
                  </a:lnTo>
                  <a:lnTo>
                    <a:pt x="318556" y="141555"/>
                  </a:lnTo>
                  <a:lnTo>
                    <a:pt x="303400" y="173476"/>
                  </a:lnTo>
                  <a:lnTo>
                    <a:pt x="279344" y="198760"/>
                  </a:lnTo>
                  <a:lnTo>
                    <a:pt x="248347" y="215403"/>
                  </a:lnTo>
                  <a:lnTo>
                    <a:pt x="212371" y="221396"/>
                  </a:lnTo>
                  <a:lnTo>
                    <a:pt x="188997" y="218913"/>
                  </a:lnTo>
                  <a:lnTo>
                    <a:pt x="167349" y="211816"/>
                  </a:lnTo>
                  <a:lnTo>
                    <a:pt x="147927" y="200630"/>
                  </a:lnTo>
                  <a:lnTo>
                    <a:pt x="131232" y="185879"/>
                  </a:lnTo>
                  <a:lnTo>
                    <a:pt x="140080" y="187727"/>
                  </a:lnTo>
                  <a:lnTo>
                    <a:pt x="149166" y="187796"/>
                  </a:lnTo>
                  <a:lnTo>
                    <a:pt x="188427" y="154805"/>
                  </a:lnTo>
                  <a:lnTo>
                    <a:pt x="189797" y="137336"/>
                  </a:lnTo>
                  <a:lnTo>
                    <a:pt x="184183" y="120038"/>
                  </a:lnTo>
                  <a:lnTo>
                    <a:pt x="172339" y="106237"/>
                  </a:lnTo>
                  <a:lnTo>
                    <a:pt x="156717" y="98307"/>
                  </a:lnTo>
                  <a:lnTo>
                    <a:pt x="139310" y="96818"/>
                  </a:lnTo>
                  <a:lnTo>
                    <a:pt x="122112" y="102342"/>
                  </a:lnTo>
                  <a:lnTo>
                    <a:pt x="115683" y="105944"/>
                  </a:lnTo>
                  <a:lnTo>
                    <a:pt x="110510" y="110928"/>
                  </a:lnTo>
                  <a:lnTo>
                    <a:pt x="106678" y="116687"/>
                  </a:lnTo>
                  <a:lnTo>
                    <a:pt x="92946" y="101761"/>
                  </a:lnTo>
                  <a:lnTo>
                    <a:pt x="77171" y="89643"/>
                  </a:lnTo>
                  <a:lnTo>
                    <a:pt x="59762" y="80458"/>
                  </a:lnTo>
                  <a:lnTo>
                    <a:pt x="41130" y="74332"/>
                  </a:lnTo>
                  <a:lnTo>
                    <a:pt x="36650" y="93428"/>
                  </a:lnTo>
                  <a:lnTo>
                    <a:pt x="35420" y="113073"/>
                  </a:lnTo>
                  <a:lnTo>
                    <a:pt x="37545" y="132850"/>
                  </a:lnTo>
                  <a:lnTo>
                    <a:pt x="43130" y="152340"/>
                  </a:lnTo>
                  <a:lnTo>
                    <a:pt x="36219" y="152613"/>
                  </a:lnTo>
                  <a:lnTo>
                    <a:pt x="1370" y="185478"/>
                  </a:lnTo>
                  <a:lnTo>
                    <a:pt x="0" y="202946"/>
                  </a:lnTo>
                  <a:lnTo>
                    <a:pt x="5613" y="220244"/>
                  </a:lnTo>
                  <a:lnTo>
                    <a:pt x="17458" y="234051"/>
                  </a:lnTo>
                  <a:lnTo>
                    <a:pt x="33083" y="241984"/>
                  </a:lnTo>
                  <a:lnTo>
                    <a:pt x="50491" y="243474"/>
                  </a:lnTo>
                  <a:lnTo>
                    <a:pt x="67684" y="237950"/>
                  </a:lnTo>
                  <a:lnTo>
                    <a:pt x="73307" y="234210"/>
                  </a:lnTo>
                  <a:lnTo>
                    <a:pt x="78180" y="229782"/>
                  </a:lnTo>
                  <a:lnTo>
                    <a:pt x="82290" y="224770"/>
                  </a:lnTo>
                  <a:lnTo>
                    <a:pt x="85621" y="219281"/>
                  </a:lnTo>
                  <a:lnTo>
                    <a:pt x="94048" y="237818"/>
                  </a:lnTo>
                  <a:lnTo>
                    <a:pt x="100266" y="257452"/>
                  </a:lnTo>
                  <a:lnTo>
                    <a:pt x="104114" y="278029"/>
                  </a:lnTo>
                  <a:lnTo>
                    <a:pt x="105432" y="299394"/>
                  </a:lnTo>
                  <a:lnTo>
                    <a:pt x="105251" y="307367"/>
                  </a:lnTo>
                  <a:lnTo>
                    <a:pt x="104712" y="315248"/>
                  </a:lnTo>
                  <a:lnTo>
                    <a:pt x="103824" y="323028"/>
                  </a:lnTo>
                  <a:lnTo>
                    <a:pt x="102238" y="332597"/>
                  </a:lnTo>
                  <a:lnTo>
                    <a:pt x="103463" y="334387"/>
                  </a:lnTo>
                  <a:lnTo>
                    <a:pt x="147811" y="340236"/>
                  </a:lnTo>
                  <a:lnTo>
                    <a:pt x="193118" y="344703"/>
                  </a:lnTo>
                  <a:lnTo>
                    <a:pt x="240940" y="347994"/>
                  </a:lnTo>
                  <a:lnTo>
                    <a:pt x="290928" y="350026"/>
                  </a:lnTo>
                  <a:lnTo>
                    <a:pt x="342734" y="350722"/>
                  </a:lnTo>
                  <a:lnTo>
                    <a:pt x="394540" y="350026"/>
                  </a:lnTo>
                  <a:lnTo>
                    <a:pt x="444530" y="347994"/>
                  </a:lnTo>
                  <a:lnTo>
                    <a:pt x="492354" y="344703"/>
                  </a:lnTo>
                  <a:lnTo>
                    <a:pt x="537660" y="340236"/>
                  </a:lnTo>
                  <a:lnTo>
                    <a:pt x="582004" y="334387"/>
                  </a:lnTo>
                  <a:lnTo>
                    <a:pt x="583229" y="332597"/>
                  </a:lnTo>
                  <a:lnTo>
                    <a:pt x="581648" y="323028"/>
                  </a:lnTo>
                  <a:lnTo>
                    <a:pt x="580756" y="315248"/>
                  </a:lnTo>
                  <a:lnTo>
                    <a:pt x="580217" y="307367"/>
                  </a:lnTo>
                  <a:lnTo>
                    <a:pt x="580035" y="299394"/>
                  </a:lnTo>
                  <a:lnTo>
                    <a:pt x="581353" y="278029"/>
                  </a:lnTo>
                  <a:lnTo>
                    <a:pt x="585201" y="257452"/>
                  </a:lnTo>
                  <a:lnTo>
                    <a:pt x="591419" y="237818"/>
                  </a:lnTo>
                  <a:lnTo>
                    <a:pt x="599846" y="219281"/>
                  </a:lnTo>
                  <a:lnTo>
                    <a:pt x="603177" y="224770"/>
                  </a:lnTo>
                  <a:lnTo>
                    <a:pt x="607288" y="229782"/>
                  </a:lnTo>
                  <a:lnTo>
                    <a:pt x="612165" y="234210"/>
                  </a:lnTo>
                  <a:lnTo>
                    <a:pt x="617793" y="237950"/>
                  </a:lnTo>
                  <a:lnTo>
                    <a:pt x="634987" y="243474"/>
                  </a:lnTo>
                  <a:lnTo>
                    <a:pt x="652393" y="241984"/>
                  </a:lnTo>
                  <a:lnTo>
                    <a:pt x="668015" y="234051"/>
                  </a:lnTo>
                  <a:lnTo>
                    <a:pt x="679854" y="220244"/>
                  </a:lnTo>
                  <a:lnTo>
                    <a:pt x="685468" y="202946"/>
                  </a:lnTo>
                  <a:lnTo>
                    <a:pt x="684097" y="185478"/>
                  </a:lnTo>
                  <a:lnTo>
                    <a:pt x="656200" y="154435"/>
                  </a:lnTo>
                  <a:lnTo>
                    <a:pt x="642337" y="152340"/>
                  </a:lnTo>
                  <a:lnTo>
                    <a:pt x="647923" y="132850"/>
                  </a:lnTo>
                  <a:lnTo>
                    <a:pt x="650049" y="113073"/>
                  </a:lnTo>
                  <a:lnTo>
                    <a:pt x="648822" y="93428"/>
                  </a:lnTo>
                  <a:lnTo>
                    <a:pt x="644347" y="74332"/>
                  </a:lnTo>
                  <a:lnTo>
                    <a:pt x="625710" y="80458"/>
                  </a:lnTo>
                  <a:lnTo>
                    <a:pt x="608299" y="89643"/>
                  </a:lnTo>
                  <a:lnTo>
                    <a:pt x="592525" y="101761"/>
                  </a:lnTo>
                  <a:lnTo>
                    <a:pt x="578800" y="116687"/>
                  </a:lnTo>
                  <a:lnTo>
                    <a:pt x="574967" y="110928"/>
                  </a:lnTo>
                  <a:lnTo>
                    <a:pt x="569795" y="105944"/>
                  </a:lnTo>
                  <a:lnTo>
                    <a:pt x="563355" y="102342"/>
                  </a:lnTo>
                  <a:lnTo>
                    <a:pt x="546162" y="96818"/>
                  </a:lnTo>
                  <a:lnTo>
                    <a:pt x="528754" y="98307"/>
                  </a:lnTo>
                  <a:lnTo>
                    <a:pt x="513129" y="106237"/>
                  </a:lnTo>
                  <a:lnTo>
                    <a:pt x="501284" y="120038"/>
                  </a:lnTo>
                  <a:lnTo>
                    <a:pt x="495676" y="137336"/>
                  </a:lnTo>
                  <a:lnTo>
                    <a:pt x="497049" y="154805"/>
                  </a:lnTo>
                  <a:lnTo>
                    <a:pt x="504848" y="170442"/>
                  </a:lnTo>
                  <a:lnTo>
                    <a:pt x="518519" y="182245"/>
                  </a:lnTo>
                  <a:lnTo>
                    <a:pt x="527255" y="185998"/>
                  </a:lnTo>
                  <a:lnTo>
                    <a:pt x="536304" y="187796"/>
                  </a:lnTo>
                  <a:lnTo>
                    <a:pt x="545391" y="187727"/>
                  </a:lnTo>
                  <a:lnTo>
                    <a:pt x="554245" y="185879"/>
                  </a:lnTo>
                  <a:lnTo>
                    <a:pt x="537551" y="200630"/>
                  </a:lnTo>
                  <a:lnTo>
                    <a:pt x="518129" y="211816"/>
                  </a:lnTo>
                  <a:lnTo>
                    <a:pt x="496480" y="218913"/>
                  </a:lnTo>
                  <a:lnTo>
                    <a:pt x="473106" y="221396"/>
                  </a:lnTo>
                  <a:lnTo>
                    <a:pt x="437128" y="215403"/>
                  </a:lnTo>
                  <a:lnTo>
                    <a:pt x="406128" y="198760"/>
                  </a:lnTo>
                  <a:lnTo>
                    <a:pt x="382068" y="173476"/>
                  </a:lnTo>
                  <a:lnTo>
                    <a:pt x="366911" y="141555"/>
                  </a:lnTo>
                  <a:lnTo>
                    <a:pt x="373705" y="147424"/>
                  </a:lnTo>
                  <a:lnTo>
                    <a:pt x="381554" y="151873"/>
                  </a:lnTo>
                  <a:lnTo>
                    <a:pt x="390267" y="154694"/>
                  </a:lnTo>
                  <a:lnTo>
                    <a:pt x="399653" y="155681"/>
                  </a:lnTo>
                  <a:lnTo>
                    <a:pt x="417350" y="152082"/>
                  </a:lnTo>
                  <a:lnTo>
                    <a:pt x="431801" y="142266"/>
                  </a:lnTo>
                  <a:lnTo>
                    <a:pt x="441545" y="127705"/>
                  </a:lnTo>
                  <a:lnTo>
                    <a:pt x="445118" y="109871"/>
                  </a:lnTo>
                  <a:lnTo>
                    <a:pt x="441545" y="92040"/>
                  </a:lnTo>
                  <a:lnTo>
                    <a:pt x="431801" y="77479"/>
                  </a:lnTo>
                  <a:lnTo>
                    <a:pt x="417350" y="67661"/>
                  </a:lnTo>
                  <a:lnTo>
                    <a:pt x="399653" y="64060"/>
                  </a:lnTo>
                  <a:lnTo>
                    <a:pt x="392271" y="64060"/>
                  </a:lnTo>
                  <a:lnTo>
                    <a:pt x="385329" y="65872"/>
                  </a:lnTo>
                  <a:lnTo>
                    <a:pt x="379172" y="69013"/>
                  </a:lnTo>
                  <a:lnTo>
                    <a:pt x="374498" y="49283"/>
                  </a:lnTo>
                  <a:lnTo>
                    <a:pt x="366670" y="30996"/>
                  </a:lnTo>
                  <a:lnTo>
                    <a:pt x="355984" y="14464"/>
                  </a:lnTo>
                  <a:lnTo>
                    <a:pt x="342734" y="0"/>
                  </a:lnTo>
                  <a:close/>
                </a:path>
              </a:pathLst>
            </a:custGeom>
            <a:solidFill>
              <a:srgbClr val="D32E3F"/>
            </a:solidFill>
          </p:spPr>
          <p:txBody>
            <a:bodyPr wrap="square" lIns="0" tIns="0" rIns="0" bIns="0" rtlCol="0"/>
            <a:lstStyle/>
            <a:p>
              <a:endParaRPr/>
            </a:p>
          </p:txBody>
        </p:sp>
      </p:grpSp>
    </p:spTree>
    <p:extLst>
      <p:ext uri="{BB962C8B-B14F-4D97-AF65-F5344CB8AC3E}">
        <p14:creationId xmlns:p14="http://schemas.microsoft.com/office/powerpoint/2010/main" val="736233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1EAF3-9DB3-2588-05CD-76B90AB23C1F}"/>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F94ABF28-6EDE-5B52-9464-56EA3C066004}"/>
              </a:ext>
            </a:extLst>
          </p:cNvPr>
          <p:cNvPicPr/>
          <p:nvPr/>
        </p:nvPicPr>
        <p:blipFill>
          <a:blip r:embed="rId2" cstate="print"/>
          <a:stretch>
            <a:fillRect/>
          </a:stretch>
        </p:blipFill>
        <p:spPr>
          <a:xfrm>
            <a:off x="-2" y="0"/>
            <a:ext cx="976944" cy="11308556"/>
          </a:xfrm>
          <a:prstGeom prst="rect">
            <a:avLst/>
          </a:prstGeom>
        </p:spPr>
      </p:pic>
      <p:sp>
        <p:nvSpPr>
          <p:cNvPr id="5" name="object 5">
            <a:extLst>
              <a:ext uri="{FF2B5EF4-FFF2-40B4-BE49-F238E27FC236}">
                <a16:creationId xmlns:a16="http://schemas.microsoft.com/office/drawing/2014/main" id="{AD802BDD-1D3A-AC13-52F7-6C9F94E7D7DB}"/>
              </a:ext>
            </a:extLst>
          </p:cNvPr>
          <p:cNvSpPr txBox="1">
            <a:spLocks noGrp="1"/>
          </p:cNvSpPr>
          <p:nvPr>
            <p:ph sz="half" idx="2"/>
          </p:nvPr>
        </p:nvSpPr>
        <p:spPr>
          <a:xfrm>
            <a:off x="1974850" y="2296048"/>
            <a:ext cx="16899348" cy="10377328"/>
          </a:xfrm>
          <a:prstGeom prst="rect">
            <a:avLst/>
          </a:prstGeom>
        </p:spPr>
        <p:txBody>
          <a:bodyPr vert="horz" wrap="square" lIns="0" tIns="15240" rIns="0" bIns="0" rtlCol="0" anchor="t">
            <a:spAutoFit/>
          </a:bodyPr>
          <a:lstStyle/>
          <a:p>
            <a:pPr algn="just"/>
            <a:endParaRPr lang="cs-CZ" sz="4800" dirty="0">
              <a:solidFill>
                <a:srgbClr val="C00000"/>
              </a:solidFill>
            </a:endParaRPr>
          </a:p>
          <a:p>
            <a:pPr>
              <a:buFont typeface="Wingdings" panose="05000000000000000000" pitchFamily="2" charset="2"/>
              <a:buChar char="§"/>
            </a:pPr>
            <a:r>
              <a:rPr lang="cs-CZ" sz="4800" dirty="0"/>
              <a:t>Ustanovení </a:t>
            </a:r>
            <a:r>
              <a:rPr lang="cs-CZ" sz="4800" u="sng" dirty="0"/>
              <a:t>ne</a:t>
            </a:r>
            <a:r>
              <a:rPr lang="cs-CZ" sz="4800" dirty="0"/>
              <a:t>představuje </a:t>
            </a:r>
            <a:r>
              <a:rPr lang="cs-CZ" sz="4800" u="sng" dirty="0"/>
              <a:t>vyvlastňovací titul</a:t>
            </a:r>
            <a:r>
              <a:rPr lang="cs-CZ" sz="4800" dirty="0"/>
              <a:t>, na základě kterého by bylo možné postupovat podle zákona o vyvlastnění </a:t>
            </a:r>
            <a:r>
              <a:rPr lang="cs-CZ" sz="4800" dirty="0">
                <a:latin typeface="Arial"/>
                <a:cs typeface="Arial"/>
              </a:rPr>
              <a:t>&gt;&gt; výsledkem zde není zřízení věcného práva, ale omezení veřejnoprávní povahy (stavební uzávěra)</a:t>
            </a:r>
            <a:endParaRPr lang="cs-CZ" sz="4800" dirty="0"/>
          </a:p>
          <a:p>
            <a:pPr>
              <a:buFont typeface="Wingdings" panose="05000000000000000000" pitchFamily="2" charset="2"/>
              <a:buChar char="§"/>
            </a:pPr>
            <a:r>
              <a:rPr lang="cs-CZ" sz="4800" u="sng" dirty="0">
                <a:latin typeface="Arial"/>
                <a:cs typeface="Arial"/>
              </a:rPr>
              <a:t>Podle zákona o vyvlastnění postupovat nelze</a:t>
            </a:r>
          </a:p>
          <a:p>
            <a:pPr>
              <a:buFont typeface="Wingdings" panose="05000000000000000000" pitchFamily="2" charset="2"/>
              <a:buChar char="§"/>
            </a:pPr>
            <a:r>
              <a:rPr lang="cs-CZ" sz="4800" dirty="0">
                <a:latin typeface="Arial"/>
                <a:cs typeface="Arial"/>
              </a:rPr>
              <a:t>Procesní úpravu zakotvují §§ 127 </a:t>
            </a:r>
            <a:r>
              <a:rPr lang="cs-CZ" sz="4800" dirty="0" err="1">
                <a:latin typeface="Arial"/>
                <a:cs typeface="Arial"/>
              </a:rPr>
              <a:t>an</a:t>
            </a:r>
            <a:r>
              <a:rPr lang="cs-CZ" sz="4800" dirty="0">
                <a:latin typeface="Arial"/>
                <a:cs typeface="Arial"/>
              </a:rPr>
              <a:t>. stav. zákona (pořizování a vydávání územního opatření o stavební uzávěře).</a:t>
            </a:r>
          </a:p>
          <a:p>
            <a:pPr>
              <a:buFont typeface="Wingdings" panose="05000000000000000000" pitchFamily="2" charset="2"/>
              <a:buChar char="§"/>
            </a:pPr>
            <a:r>
              <a:rPr lang="cs-CZ" sz="4800" dirty="0">
                <a:latin typeface="Arial"/>
                <a:cs typeface="Arial"/>
              </a:rPr>
              <a:t>Obdobnou právní úpravu má </a:t>
            </a:r>
            <a:r>
              <a:rPr lang="cs-CZ" sz="4800" u="sng" dirty="0">
                <a:latin typeface="Arial"/>
                <a:cs typeface="Arial"/>
              </a:rPr>
              <a:t>asanace území</a:t>
            </a:r>
          </a:p>
          <a:p>
            <a:pPr marL="0" indent="0" algn="ctr">
              <a:buNone/>
            </a:pPr>
            <a:endParaRPr lang="cs-CZ" sz="2800" b="0" dirty="0">
              <a:solidFill>
                <a:srgbClr val="C00000"/>
              </a:solidFill>
              <a:latin typeface="Gill Sans MT" panose="020B0502020104020203" pitchFamily="34" charset="0"/>
              <a:cs typeface="Arial" panose="020B0604020202020204" pitchFamily="34" charset="0"/>
            </a:endParaRPr>
          </a:p>
          <a:p>
            <a:pPr marL="469900" marR="5080" indent="-457200">
              <a:lnSpc>
                <a:spcPct val="142200"/>
              </a:lnSpc>
              <a:spcBef>
                <a:spcPts val="2650"/>
              </a:spcBef>
              <a:buFont typeface="Courier New" panose="02070309020205020404" pitchFamily="49" charset="0"/>
              <a:buChar char="o"/>
            </a:pPr>
            <a:endParaRPr lang="cs-CZ" sz="2800" b="0" dirty="0">
              <a:solidFill>
                <a:srgbClr val="002060"/>
              </a:solidFill>
              <a:latin typeface="Gill Sans MT" panose="020B0502020104020203" pitchFamily="34" charset="0"/>
              <a:cs typeface="Arial" panose="020B0604020202020204" pitchFamily="34" charset="0"/>
            </a:endParaRPr>
          </a:p>
          <a:p>
            <a:pPr marL="12700" marR="5080">
              <a:lnSpc>
                <a:spcPct val="142200"/>
              </a:lnSpc>
              <a:spcBef>
                <a:spcPts val="2650"/>
              </a:spcBef>
            </a:pPr>
            <a:endParaRPr lang="cs-CZ" sz="2800" dirty="0">
              <a:solidFill>
                <a:schemeClr val="tx1"/>
              </a:solidFill>
              <a:latin typeface="Gill Sans MT" panose="020B0502020104020203" pitchFamily="34" charset="0"/>
              <a:cs typeface="Arial" panose="020B0604020202020204" pitchFamily="34" charset="0"/>
            </a:endParaRPr>
          </a:p>
          <a:p>
            <a:pPr marL="12700" marR="5080">
              <a:lnSpc>
                <a:spcPct val="142200"/>
              </a:lnSpc>
              <a:spcBef>
                <a:spcPts val="2650"/>
              </a:spcBef>
            </a:pPr>
            <a:endParaRPr sz="1450" dirty="0">
              <a:latin typeface="Gill Sans MT" panose="020B0502020104020203" pitchFamily="34" charset="0"/>
              <a:cs typeface="Arial" panose="020B0604020202020204" pitchFamily="34" charset="0"/>
            </a:endParaRPr>
          </a:p>
        </p:txBody>
      </p:sp>
      <p:sp>
        <p:nvSpPr>
          <p:cNvPr id="8" name="TextovéPole 7">
            <a:extLst>
              <a:ext uri="{FF2B5EF4-FFF2-40B4-BE49-F238E27FC236}">
                <a16:creationId xmlns:a16="http://schemas.microsoft.com/office/drawing/2014/main" id="{A6323D8C-FD90-87D1-F30D-2A17C68FD709}"/>
              </a:ext>
            </a:extLst>
          </p:cNvPr>
          <p:cNvSpPr txBox="1"/>
          <p:nvPr/>
        </p:nvSpPr>
        <p:spPr>
          <a:xfrm>
            <a:off x="2601915" y="1129031"/>
            <a:ext cx="11545961" cy="4088299"/>
          </a:xfrm>
          <a:prstGeom prst="rect">
            <a:avLst/>
          </a:prstGeom>
          <a:noFill/>
        </p:spPr>
        <p:txBody>
          <a:bodyPr wrap="square">
            <a:spAutoFit/>
          </a:bodyPr>
          <a:lstStyle/>
          <a:p>
            <a:pPr marL="12700" marR="0" lvl="0" indent="0" defTabSz="914400" eaLnBrk="1" fontAlgn="auto" latinLnBrk="0" hangingPunct="1">
              <a:lnSpc>
                <a:spcPct val="100000"/>
              </a:lnSpc>
              <a:spcBef>
                <a:spcPts val="120"/>
              </a:spcBef>
              <a:spcAft>
                <a:spcPts val="0"/>
              </a:spcAft>
              <a:buClrTx/>
              <a:buSzTx/>
              <a:buFontTx/>
              <a:buNone/>
              <a:tabLst/>
              <a:defRPr/>
            </a:pPr>
            <a:r>
              <a:rPr lang="cs-CZ" sz="5400" b="1" dirty="0">
                <a:solidFill>
                  <a:srgbClr val="002060"/>
                </a:solidFill>
              </a:rPr>
              <a:t>Aplikace zákona o vyvlastnění (12)</a:t>
            </a:r>
            <a:br>
              <a:rPr lang="cs-CZ" sz="9600" b="1" dirty="0">
                <a:solidFill>
                  <a:srgbClr val="002060"/>
                </a:solidFill>
              </a:rPr>
            </a:br>
            <a:endParaRPr lang="cs-CZ" sz="9600" b="1" dirty="0">
              <a:solidFill>
                <a:srgbClr val="002060"/>
              </a:solidFill>
            </a:endParaRPr>
          </a:p>
          <a:p>
            <a:pPr marL="12700" marR="0" lvl="0" indent="0" defTabSz="914400" eaLnBrk="1" fontAlgn="auto" latinLnBrk="0" hangingPunct="1">
              <a:lnSpc>
                <a:spcPct val="100000"/>
              </a:lnSpc>
              <a:spcBef>
                <a:spcPts val="120"/>
              </a:spcBef>
              <a:spcAft>
                <a:spcPts val="0"/>
              </a:spcAft>
              <a:buClrTx/>
              <a:buSzTx/>
              <a:buFontTx/>
              <a:buNone/>
              <a:tabLst/>
              <a:defRPr/>
            </a:pPr>
            <a:endParaRPr lang="cs-CZ" sz="5400" b="1" spc="-10" dirty="0">
              <a:solidFill>
                <a:srgbClr val="002060"/>
              </a:solidFill>
              <a:latin typeface="Gill Sans MT" panose="020B0502020104020203" pitchFamily="34" charset="-18"/>
              <a:cs typeface="Arial" panose="020B0604020202020204" pitchFamily="34" charset="0"/>
            </a:endParaRPr>
          </a:p>
          <a:p>
            <a:pPr marL="12700" marR="0" lvl="0" indent="0" defTabSz="914400" eaLnBrk="1" fontAlgn="auto" latinLnBrk="0" hangingPunct="1">
              <a:lnSpc>
                <a:spcPct val="100000"/>
              </a:lnSpc>
              <a:spcBef>
                <a:spcPts val="120"/>
              </a:spcBef>
              <a:spcAft>
                <a:spcPts val="0"/>
              </a:spcAft>
              <a:buClrTx/>
              <a:buSzTx/>
              <a:buFontTx/>
              <a:buNone/>
              <a:tabLst/>
              <a:defRPr/>
            </a:pPr>
            <a:endParaRPr lang="cs-CZ" sz="5400" b="1" spc="-10" dirty="0">
              <a:solidFill>
                <a:srgbClr val="002060"/>
              </a:solidFill>
              <a:latin typeface="Gill Sans MT" panose="020B0502020104020203" pitchFamily="34" charset="-18"/>
              <a:cs typeface="Arial" panose="020B0604020202020204" pitchFamily="34" charset="0"/>
            </a:endParaRPr>
          </a:p>
        </p:txBody>
      </p:sp>
      <p:grpSp>
        <p:nvGrpSpPr>
          <p:cNvPr id="11" name="Skupina 10">
            <a:extLst>
              <a:ext uri="{FF2B5EF4-FFF2-40B4-BE49-F238E27FC236}">
                <a16:creationId xmlns:a16="http://schemas.microsoft.com/office/drawing/2014/main" id="{A1099D22-0E94-3835-2D30-B28A78C5399B}"/>
              </a:ext>
            </a:extLst>
          </p:cNvPr>
          <p:cNvGrpSpPr/>
          <p:nvPr/>
        </p:nvGrpSpPr>
        <p:grpSpPr>
          <a:xfrm>
            <a:off x="14700250" y="777875"/>
            <a:ext cx="3912571" cy="1237615"/>
            <a:chOff x="1685853" y="879554"/>
            <a:chExt cx="3912571" cy="1237615"/>
          </a:xfrm>
        </p:grpSpPr>
        <p:pic>
          <p:nvPicPr>
            <p:cNvPr id="12" name="object 4">
              <a:extLst>
                <a:ext uri="{FF2B5EF4-FFF2-40B4-BE49-F238E27FC236}">
                  <a16:creationId xmlns:a16="http://schemas.microsoft.com/office/drawing/2014/main" id="{B24A2D15-D49A-7671-C632-49DB13037195}"/>
                </a:ext>
              </a:extLst>
            </p:cNvPr>
            <p:cNvPicPr/>
            <p:nvPr/>
          </p:nvPicPr>
          <p:blipFill>
            <a:blip r:embed="rId3" cstate="print"/>
            <a:stretch>
              <a:fillRect/>
            </a:stretch>
          </p:blipFill>
          <p:spPr>
            <a:xfrm>
              <a:off x="1685853" y="879555"/>
              <a:ext cx="1237286" cy="1237323"/>
            </a:xfrm>
            <a:prstGeom prst="rect">
              <a:avLst/>
            </a:prstGeom>
          </p:spPr>
        </p:pic>
        <p:sp>
          <p:nvSpPr>
            <p:cNvPr id="13" name="object 5">
              <a:extLst>
                <a:ext uri="{FF2B5EF4-FFF2-40B4-BE49-F238E27FC236}">
                  <a16:creationId xmlns:a16="http://schemas.microsoft.com/office/drawing/2014/main" id="{85144AEB-F448-F9EE-FB41-42A6CABC03B7}"/>
                </a:ext>
              </a:extLst>
            </p:cNvPr>
            <p:cNvSpPr/>
            <p:nvPr/>
          </p:nvSpPr>
          <p:spPr>
            <a:xfrm>
              <a:off x="3273858" y="879554"/>
              <a:ext cx="13970" cy="1237615"/>
            </a:xfrm>
            <a:custGeom>
              <a:avLst/>
              <a:gdLst/>
              <a:ahLst/>
              <a:cxnLst/>
              <a:rect l="l" t="t" r="r" b="b"/>
              <a:pathLst>
                <a:path w="13970" h="1237614">
                  <a:moveTo>
                    <a:pt x="13643" y="0"/>
                  </a:moveTo>
                  <a:lnTo>
                    <a:pt x="0" y="0"/>
                  </a:lnTo>
                  <a:lnTo>
                    <a:pt x="0" y="1237323"/>
                  </a:lnTo>
                  <a:lnTo>
                    <a:pt x="13643" y="1237323"/>
                  </a:lnTo>
                  <a:lnTo>
                    <a:pt x="13643" y="0"/>
                  </a:lnTo>
                  <a:close/>
                </a:path>
              </a:pathLst>
            </a:custGeom>
            <a:solidFill>
              <a:srgbClr val="003450"/>
            </a:solidFill>
          </p:spPr>
          <p:txBody>
            <a:bodyPr wrap="square" lIns="0" tIns="0" rIns="0" bIns="0" rtlCol="0"/>
            <a:lstStyle/>
            <a:p>
              <a:endParaRPr/>
            </a:p>
          </p:txBody>
        </p:sp>
        <p:grpSp>
          <p:nvGrpSpPr>
            <p:cNvPr id="14" name="object 6">
              <a:extLst>
                <a:ext uri="{FF2B5EF4-FFF2-40B4-BE49-F238E27FC236}">
                  <a16:creationId xmlns:a16="http://schemas.microsoft.com/office/drawing/2014/main" id="{ADD0AFEA-DE08-F91F-D557-A95AA0DE4DBE}"/>
                </a:ext>
              </a:extLst>
            </p:cNvPr>
            <p:cNvGrpSpPr/>
            <p:nvPr/>
          </p:nvGrpSpPr>
          <p:grpSpPr>
            <a:xfrm>
              <a:off x="3638180" y="1830016"/>
              <a:ext cx="1457960" cy="287020"/>
              <a:chOff x="3638180" y="1830016"/>
              <a:chExt cx="1457960" cy="287020"/>
            </a:xfrm>
          </p:grpSpPr>
          <p:sp>
            <p:nvSpPr>
              <p:cNvPr id="26" name="object 7">
                <a:extLst>
                  <a:ext uri="{FF2B5EF4-FFF2-40B4-BE49-F238E27FC236}">
                    <a16:creationId xmlns:a16="http://schemas.microsoft.com/office/drawing/2014/main" id="{EDA7801C-73A8-BE23-38D3-552AAF5C8A6C}"/>
                  </a:ext>
                </a:extLst>
              </p:cNvPr>
              <p:cNvSpPr/>
              <p:nvPr/>
            </p:nvSpPr>
            <p:spPr>
              <a:xfrm>
                <a:off x="3638180" y="1841314"/>
                <a:ext cx="275590" cy="271145"/>
              </a:xfrm>
              <a:custGeom>
                <a:avLst/>
                <a:gdLst/>
                <a:ahLst/>
                <a:cxnLst/>
                <a:rect l="l" t="t" r="r" b="b"/>
                <a:pathLst>
                  <a:path w="275589" h="271144">
                    <a:moveTo>
                      <a:pt x="98635" y="0"/>
                    </a:moveTo>
                    <a:lnTo>
                      <a:pt x="0" y="0"/>
                    </a:lnTo>
                    <a:lnTo>
                      <a:pt x="106" y="1884"/>
                    </a:lnTo>
                    <a:lnTo>
                      <a:pt x="1824" y="7942"/>
                    </a:lnTo>
                    <a:lnTo>
                      <a:pt x="5837" y="22775"/>
                    </a:lnTo>
                    <a:lnTo>
                      <a:pt x="9850" y="42691"/>
                    </a:lnTo>
                    <a:lnTo>
                      <a:pt x="11675" y="64375"/>
                    </a:lnTo>
                    <a:lnTo>
                      <a:pt x="11675" y="206674"/>
                    </a:lnTo>
                    <a:lnTo>
                      <a:pt x="9850" y="228353"/>
                    </a:lnTo>
                    <a:lnTo>
                      <a:pt x="5837" y="248269"/>
                    </a:lnTo>
                    <a:lnTo>
                      <a:pt x="1824" y="263105"/>
                    </a:lnTo>
                    <a:lnTo>
                      <a:pt x="0" y="269541"/>
                    </a:lnTo>
                    <a:lnTo>
                      <a:pt x="0" y="271049"/>
                    </a:lnTo>
                    <a:lnTo>
                      <a:pt x="98635" y="271049"/>
                    </a:lnTo>
                    <a:lnTo>
                      <a:pt x="98635" y="269541"/>
                    </a:lnTo>
                    <a:lnTo>
                      <a:pt x="96811" y="263105"/>
                    </a:lnTo>
                    <a:lnTo>
                      <a:pt x="92798" y="248269"/>
                    </a:lnTo>
                    <a:lnTo>
                      <a:pt x="88784" y="228353"/>
                    </a:lnTo>
                    <a:lnTo>
                      <a:pt x="86960" y="206674"/>
                    </a:lnTo>
                    <a:lnTo>
                      <a:pt x="86960" y="64375"/>
                    </a:lnTo>
                    <a:lnTo>
                      <a:pt x="88784" y="42691"/>
                    </a:lnTo>
                    <a:lnTo>
                      <a:pt x="92798" y="22775"/>
                    </a:lnTo>
                    <a:lnTo>
                      <a:pt x="96811" y="7942"/>
                    </a:lnTo>
                    <a:lnTo>
                      <a:pt x="98528" y="1884"/>
                    </a:lnTo>
                    <a:lnTo>
                      <a:pt x="98635" y="0"/>
                    </a:lnTo>
                    <a:close/>
                  </a:path>
                  <a:path w="275589" h="271144">
                    <a:moveTo>
                      <a:pt x="267290" y="0"/>
                    </a:moveTo>
                    <a:lnTo>
                      <a:pt x="178067" y="0"/>
                    </a:lnTo>
                    <a:lnTo>
                      <a:pt x="178067" y="2261"/>
                    </a:lnTo>
                    <a:lnTo>
                      <a:pt x="179692" y="9840"/>
                    </a:lnTo>
                    <a:lnTo>
                      <a:pt x="180895" y="26492"/>
                    </a:lnTo>
                    <a:lnTo>
                      <a:pt x="176168" y="48157"/>
                    </a:lnTo>
                    <a:lnTo>
                      <a:pt x="160005" y="70772"/>
                    </a:lnTo>
                    <a:lnTo>
                      <a:pt x="92227" y="133262"/>
                    </a:lnTo>
                    <a:lnTo>
                      <a:pt x="89986" y="135147"/>
                    </a:lnTo>
                    <a:lnTo>
                      <a:pt x="90353" y="135901"/>
                    </a:lnTo>
                    <a:lnTo>
                      <a:pt x="91484" y="137775"/>
                    </a:lnTo>
                    <a:lnTo>
                      <a:pt x="141932" y="215333"/>
                    </a:lnTo>
                    <a:lnTo>
                      <a:pt x="151148" y="233991"/>
                    </a:lnTo>
                    <a:lnTo>
                      <a:pt x="156374" y="251661"/>
                    </a:lnTo>
                    <a:lnTo>
                      <a:pt x="158707" y="265095"/>
                    </a:lnTo>
                    <a:lnTo>
                      <a:pt x="159241" y="271049"/>
                    </a:lnTo>
                    <a:lnTo>
                      <a:pt x="275195" y="271049"/>
                    </a:lnTo>
                    <a:lnTo>
                      <a:pt x="275195" y="269541"/>
                    </a:lnTo>
                    <a:lnTo>
                      <a:pt x="270885" y="263894"/>
                    </a:lnTo>
                    <a:lnTo>
                      <a:pt x="260187" y="251189"/>
                    </a:lnTo>
                    <a:lnTo>
                      <a:pt x="246451" y="234392"/>
                    </a:lnTo>
                    <a:lnTo>
                      <a:pt x="233029" y="216464"/>
                    </a:lnTo>
                    <a:lnTo>
                      <a:pt x="153597" y="102771"/>
                    </a:lnTo>
                    <a:lnTo>
                      <a:pt x="213459" y="47056"/>
                    </a:lnTo>
                    <a:lnTo>
                      <a:pt x="228543" y="33377"/>
                    </a:lnTo>
                    <a:lnTo>
                      <a:pt x="242353" y="21219"/>
                    </a:lnTo>
                    <a:lnTo>
                      <a:pt x="255174" y="10686"/>
                    </a:lnTo>
                    <a:lnTo>
                      <a:pt x="267290" y="1884"/>
                    </a:lnTo>
                    <a:lnTo>
                      <a:pt x="267290" y="0"/>
                    </a:lnTo>
                    <a:close/>
                  </a:path>
                </a:pathLst>
              </a:custGeom>
              <a:solidFill>
                <a:srgbClr val="003450"/>
              </a:solidFill>
            </p:spPr>
            <p:txBody>
              <a:bodyPr wrap="square" lIns="0" tIns="0" rIns="0" bIns="0" rtlCol="0"/>
              <a:lstStyle/>
              <a:p>
                <a:endParaRPr/>
              </a:p>
            </p:txBody>
          </p:sp>
          <p:pic>
            <p:nvPicPr>
              <p:cNvPr id="27" name="object 8">
                <a:extLst>
                  <a:ext uri="{FF2B5EF4-FFF2-40B4-BE49-F238E27FC236}">
                    <a16:creationId xmlns:a16="http://schemas.microsoft.com/office/drawing/2014/main" id="{F38976DA-78F6-448E-CF24-8A02C4581D47}"/>
                  </a:ext>
                </a:extLst>
              </p:cNvPr>
              <p:cNvPicPr/>
              <p:nvPr/>
            </p:nvPicPr>
            <p:blipFill>
              <a:blip r:embed="rId4" cstate="print"/>
              <a:stretch>
                <a:fillRect/>
              </a:stretch>
            </p:blipFill>
            <p:spPr>
              <a:xfrm>
                <a:off x="3922763" y="1915663"/>
                <a:ext cx="391471" cy="200464"/>
              </a:xfrm>
              <a:prstGeom prst="rect">
                <a:avLst/>
              </a:prstGeom>
            </p:spPr>
          </p:pic>
          <p:sp>
            <p:nvSpPr>
              <p:cNvPr id="28" name="object 9">
                <a:extLst>
                  <a:ext uri="{FF2B5EF4-FFF2-40B4-BE49-F238E27FC236}">
                    <a16:creationId xmlns:a16="http://schemas.microsoft.com/office/drawing/2014/main" id="{6A84D5DB-98EA-AEB4-79D3-9C0100A7D4B4}"/>
                  </a:ext>
                </a:extLst>
              </p:cNvPr>
              <p:cNvSpPr/>
              <p:nvPr/>
            </p:nvSpPr>
            <p:spPr>
              <a:xfrm>
                <a:off x="4329265" y="1830025"/>
                <a:ext cx="766445" cy="287020"/>
              </a:xfrm>
              <a:custGeom>
                <a:avLst/>
                <a:gdLst/>
                <a:ahLst/>
                <a:cxnLst/>
                <a:rect l="l" t="t" r="r" b="b"/>
                <a:pathLst>
                  <a:path w="766445" h="287019">
                    <a:moveTo>
                      <a:pt x="95250" y="280835"/>
                    </a:moveTo>
                    <a:lnTo>
                      <a:pt x="89408" y="259562"/>
                    </a:lnTo>
                    <a:lnTo>
                      <a:pt x="85394" y="239649"/>
                    </a:lnTo>
                    <a:lnTo>
                      <a:pt x="83578" y="217970"/>
                    </a:lnTo>
                    <a:lnTo>
                      <a:pt x="83578" y="0"/>
                    </a:lnTo>
                    <a:lnTo>
                      <a:pt x="11671" y="7531"/>
                    </a:lnTo>
                    <a:lnTo>
                      <a:pt x="0" y="9029"/>
                    </a:lnTo>
                    <a:lnTo>
                      <a:pt x="6591" y="31064"/>
                    </a:lnTo>
                    <a:lnTo>
                      <a:pt x="10858" y="50457"/>
                    </a:lnTo>
                    <a:lnTo>
                      <a:pt x="12801" y="71894"/>
                    </a:lnTo>
                    <a:lnTo>
                      <a:pt x="12801" y="217970"/>
                    </a:lnTo>
                    <a:lnTo>
                      <a:pt x="10972" y="239649"/>
                    </a:lnTo>
                    <a:lnTo>
                      <a:pt x="6972" y="259562"/>
                    </a:lnTo>
                    <a:lnTo>
                      <a:pt x="1130" y="280835"/>
                    </a:lnTo>
                    <a:lnTo>
                      <a:pt x="1130" y="282346"/>
                    </a:lnTo>
                    <a:lnTo>
                      <a:pt x="95250" y="282346"/>
                    </a:lnTo>
                    <a:lnTo>
                      <a:pt x="95250" y="280835"/>
                    </a:lnTo>
                    <a:close/>
                  </a:path>
                  <a:path w="766445" h="287019">
                    <a:moveTo>
                      <a:pt x="325628" y="185966"/>
                    </a:moveTo>
                    <a:lnTo>
                      <a:pt x="316953" y="141617"/>
                    </a:lnTo>
                    <a:lnTo>
                      <a:pt x="293763" y="111201"/>
                    </a:lnTo>
                    <a:lnTo>
                      <a:pt x="246570" y="91744"/>
                    </a:lnTo>
                    <a:lnTo>
                      <a:pt x="246570" y="185966"/>
                    </a:lnTo>
                    <a:lnTo>
                      <a:pt x="245694" y="214744"/>
                    </a:lnTo>
                    <a:lnTo>
                      <a:pt x="242100" y="241731"/>
                    </a:lnTo>
                    <a:lnTo>
                      <a:pt x="234340" y="261721"/>
                    </a:lnTo>
                    <a:lnTo>
                      <a:pt x="220967" y="269544"/>
                    </a:lnTo>
                    <a:lnTo>
                      <a:pt x="207505" y="261721"/>
                    </a:lnTo>
                    <a:lnTo>
                      <a:pt x="199885" y="241731"/>
                    </a:lnTo>
                    <a:lnTo>
                      <a:pt x="196507" y="214744"/>
                    </a:lnTo>
                    <a:lnTo>
                      <a:pt x="195745" y="185966"/>
                    </a:lnTo>
                    <a:lnTo>
                      <a:pt x="196507" y="157759"/>
                    </a:lnTo>
                    <a:lnTo>
                      <a:pt x="199885" y="131660"/>
                    </a:lnTo>
                    <a:lnTo>
                      <a:pt x="207505" y="112483"/>
                    </a:lnTo>
                    <a:lnTo>
                      <a:pt x="220967" y="105029"/>
                    </a:lnTo>
                    <a:lnTo>
                      <a:pt x="234340" y="112433"/>
                    </a:lnTo>
                    <a:lnTo>
                      <a:pt x="242100" y="131521"/>
                    </a:lnTo>
                    <a:lnTo>
                      <a:pt x="245694" y="157607"/>
                    </a:lnTo>
                    <a:lnTo>
                      <a:pt x="246570" y="185966"/>
                    </a:lnTo>
                    <a:lnTo>
                      <a:pt x="246570" y="91744"/>
                    </a:lnTo>
                    <a:lnTo>
                      <a:pt x="181495" y="93637"/>
                    </a:lnTo>
                    <a:lnTo>
                      <a:pt x="125260" y="141452"/>
                    </a:lnTo>
                    <a:lnTo>
                      <a:pt x="116687" y="185966"/>
                    </a:lnTo>
                    <a:lnTo>
                      <a:pt x="125260" y="230962"/>
                    </a:lnTo>
                    <a:lnTo>
                      <a:pt x="148221" y="262394"/>
                    </a:lnTo>
                    <a:lnTo>
                      <a:pt x="181495" y="280835"/>
                    </a:lnTo>
                    <a:lnTo>
                      <a:pt x="220967" y="286854"/>
                    </a:lnTo>
                    <a:lnTo>
                      <a:pt x="260350" y="280835"/>
                    </a:lnTo>
                    <a:lnTo>
                      <a:pt x="280822" y="269544"/>
                    </a:lnTo>
                    <a:lnTo>
                      <a:pt x="293763" y="262394"/>
                    </a:lnTo>
                    <a:lnTo>
                      <a:pt x="316953" y="230962"/>
                    </a:lnTo>
                    <a:lnTo>
                      <a:pt x="325628" y="185966"/>
                    </a:lnTo>
                    <a:close/>
                  </a:path>
                  <a:path w="766445" h="287019">
                    <a:moveTo>
                      <a:pt x="551484" y="90347"/>
                    </a:moveTo>
                    <a:lnTo>
                      <a:pt x="493141" y="90347"/>
                    </a:lnTo>
                    <a:lnTo>
                      <a:pt x="493141" y="91859"/>
                    </a:lnTo>
                    <a:lnTo>
                      <a:pt x="495274" y="97231"/>
                    </a:lnTo>
                    <a:lnTo>
                      <a:pt x="499249" y="109740"/>
                    </a:lnTo>
                    <a:lnTo>
                      <a:pt x="501396" y="126479"/>
                    </a:lnTo>
                    <a:lnTo>
                      <a:pt x="498030" y="144564"/>
                    </a:lnTo>
                    <a:lnTo>
                      <a:pt x="468668" y="215709"/>
                    </a:lnTo>
                    <a:lnTo>
                      <a:pt x="436664" y="144183"/>
                    </a:lnTo>
                    <a:lnTo>
                      <a:pt x="432803" y="126161"/>
                    </a:lnTo>
                    <a:lnTo>
                      <a:pt x="434594" y="109550"/>
                    </a:lnTo>
                    <a:lnTo>
                      <a:pt x="438365" y="97180"/>
                    </a:lnTo>
                    <a:lnTo>
                      <a:pt x="440436" y="91859"/>
                    </a:lnTo>
                    <a:lnTo>
                      <a:pt x="440436" y="90347"/>
                    </a:lnTo>
                    <a:lnTo>
                      <a:pt x="328612" y="90347"/>
                    </a:lnTo>
                    <a:lnTo>
                      <a:pt x="328612" y="91478"/>
                    </a:lnTo>
                    <a:lnTo>
                      <a:pt x="332092" y="97586"/>
                    </a:lnTo>
                    <a:lnTo>
                      <a:pt x="340614" y="111531"/>
                    </a:lnTo>
                    <a:lnTo>
                      <a:pt x="351332" y="130124"/>
                    </a:lnTo>
                    <a:lnTo>
                      <a:pt x="361365" y="150202"/>
                    </a:lnTo>
                    <a:lnTo>
                      <a:pt x="420852" y="282346"/>
                    </a:lnTo>
                    <a:lnTo>
                      <a:pt x="464146" y="282346"/>
                    </a:lnTo>
                    <a:lnTo>
                      <a:pt x="519861" y="150583"/>
                    </a:lnTo>
                    <a:lnTo>
                      <a:pt x="529412" y="130505"/>
                    </a:lnTo>
                    <a:lnTo>
                      <a:pt x="539762" y="111912"/>
                    </a:lnTo>
                    <a:lnTo>
                      <a:pt x="548068" y="97967"/>
                    </a:lnTo>
                    <a:lnTo>
                      <a:pt x="551484" y="91859"/>
                    </a:lnTo>
                    <a:lnTo>
                      <a:pt x="551484" y="90347"/>
                    </a:lnTo>
                    <a:close/>
                  </a:path>
                  <a:path w="766445" h="287019">
                    <a:moveTo>
                      <a:pt x="766419" y="246583"/>
                    </a:moveTo>
                    <a:lnTo>
                      <a:pt x="765289" y="245452"/>
                    </a:lnTo>
                    <a:lnTo>
                      <a:pt x="753325" y="249072"/>
                    </a:lnTo>
                    <a:lnTo>
                      <a:pt x="751446" y="248094"/>
                    </a:lnTo>
                    <a:lnTo>
                      <a:pt x="746099" y="245313"/>
                    </a:lnTo>
                    <a:lnTo>
                      <a:pt x="742530" y="235127"/>
                    </a:lnTo>
                    <a:lnTo>
                      <a:pt x="741578" y="219468"/>
                    </a:lnTo>
                    <a:lnTo>
                      <a:pt x="741578" y="181076"/>
                    </a:lnTo>
                    <a:lnTo>
                      <a:pt x="741578" y="169786"/>
                    </a:lnTo>
                    <a:lnTo>
                      <a:pt x="741578" y="154724"/>
                    </a:lnTo>
                    <a:lnTo>
                      <a:pt x="737819" y="128905"/>
                    </a:lnTo>
                    <a:lnTo>
                      <a:pt x="725335" y="107721"/>
                    </a:lnTo>
                    <a:lnTo>
                      <a:pt x="724052" y="106908"/>
                    </a:lnTo>
                    <a:lnTo>
                      <a:pt x="702348" y="93370"/>
                    </a:lnTo>
                    <a:lnTo>
                      <a:pt x="671931" y="88823"/>
                    </a:lnTo>
                    <a:lnTo>
                      <a:pt x="671931" y="243192"/>
                    </a:lnTo>
                    <a:lnTo>
                      <a:pt x="667410" y="246583"/>
                    </a:lnTo>
                    <a:lnTo>
                      <a:pt x="662901" y="248094"/>
                    </a:lnTo>
                    <a:lnTo>
                      <a:pt x="657618" y="248094"/>
                    </a:lnTo>
                    <a:lnTo>
                      <a:pt x="645426" y="245364"/>
                    </a:lnTo>
                    <a:lnTo>
                      <a:pt x="636587" y="237871"/>
                    </a:lnTo>
                    <a:lnTo>
                      <a:pt x="631202" y="226644"/>
                    </a:lnTo>
                    <a:lnTo>
                      <a:pt x="629386" y="212699"/>
                    </a:lnTo>
                    <a:lnTo>
                      <a:pt x="631024" y="200139"/>
                    </a:lnTo>
                    <a:lnTo>
                      <a:pt x="636257" y="190106"/>
                    </a:lnTo>
                    <a:lnTo>
                      <a:pt x="645591" y="183476"/>
                    </a:lnTo>
                    <a:lnTo>
                      <a:pt x="659511" y="181076"/>
                    </a:lnTo>
                    <a:lnTo>
                      <a:pt x="663270" y="181076"/>
                    </a:lnTo>
                    <a:lnTo>
                      <a:pt x="667029" y="181457"/>
                    </a:lnTo>
                    <a:lnTo>
                      <a:pt x="670801" y="182587"/>
                    </a:lnTo>
                    <a:lnTo>
                      <a:pt x="670826" y="235127"/>
                    </a:lnTo>
                    <a:lnTo>
                      <a:pt x="671182" y="239052"/>
                    </a:lnTo>
                    <a:lnTo>
                      <a:pt x="671931" y="243192"/>
                    </a:lnTo>
                    <a:lnTo>
                      <a:pt x="671931" y="88823"/>
                    </a:lnTo>
                    <a:lnTo>
                      <a:pt x="667029" y="88087"/>
                    </a:lnTo>
                    <a:lnTo>
                      <a:pt x="648881" y="88874"/>
                    </a:lnTo>
                    <a:lnTo>
                      <a:pt x="626287" y="91249"/>
                    </a:lnTo>
                    <a:lnTo>
                      <a:pt x="600443" y="95237"/>
                    </a:lnTo>
                    <a:lnTo>
                      <a:pt x="572541" y="100888"/>
                    </a:lnTo>
                    <a:lnTo>
                      <a:pt x="572541" y="160375"/>
                    </a:lnTo>
                    <a:lnTo>
                      <a:pt x="574433" y="160375"/>
                    </a:lnTo>
                    <a:lnTo>
                      <a:pt x="585228" y="152019"/>
                    </a:lnTo>
                    <a:lnTo>
                      <a:pt x="610565" y="133642"/>
                    </a:lnTo>
                    <a:lnTo>
                      <a:pt x="639864" y="115265"/>
                    </a:lnTo>
                    <a:lnTo>
                      <a:pt x="662520" y="106908"/>
                    </a:lnTo>
                    <a:lnTo>
                      <a:pt x="667308" y="109893"/>
                    </a:lnTo>
                    <a:lnTo>
                      <a:pt x="669772" y="118389"/>
                    </a:lnTo>
                    <a:lnTo>
                      <a:pt x="670674" y="131686"/>
                    </a:lnTo>
                    <a:lnTo>
                      <a:pt x="670801" y="169786"/>
                    </a:lnTo>
                    <a:lnTo>
                      <a:pt x="659384" y="165950"/>
                    </a:lnTo>
                    <a:lnTo>
                      <a:pt x="647738" y="163385"/>
                    </a:lnTo>
                    <a:lnTo>
                      <a:pt x="636816" y="161950"/>
                    </a:lnTo>
                    <a:lnTo>
                      <a:pt x="627507" y="161505"/>
                    </a:lnTo>
                    <a:lnTo>
                      <a:pt x="600456" y="165874"/>
                    </a:lnTo>
                    <a:lnTo>
                      <a:pt x="577634" y="178346"/>
                    </a:lnTo>
                    <a:lnTo>
                      <a:pt x="561860" y="198031"/>
                    </a:lnTo>
                    <a:lnTo>
                      <a:pt x="555980" y="223989"/>
                    </a:lnTo>
                    <a:lnTo>
                      <a:pt x="559790" y="246087"/>
                    </a:lnTo>
                    <a:lnTo>
                      <a:pt x="571220" y="266065"/>
                    </a:lnTo>
                    <a:lnTo>
                      <a:pt x="590283" y="280530"/>
                    </a:lnTo>
                    <a:lnTo>
                      <a:pt x="616966" y="286105"/>
                    </a:lnTo>
                    <a:lnTo>
                      <a:pt x="637819" y="283057"/>
                    </a:lnTo>
                    <a:lnTo>
                      <a:pt x="654189" y="275234"/>
                    </a:lnTo>
                    <a:lnTo>
                      <a:pt x="666254" y="264668"/>
                    </a:lnTo>
                    <a:lnTo>
                      <a:pt x="674192" y="253352"/>
                    </a:lnTo>
                    <a:lnTo>
                      <a:pt x="680783" y="267360"/>
                    </a:lnTo>
                    <a:lnTo>
                      <a:pt x="690803" y="277634"/>
                    </a:lnTo>
                    <a:lnTo>
                      <a:pt x="703999" y="283959"/>
                    </a:lnTo>
                    <a:lnTo>
                      <a:pt x="720128" y="286105"/>
                    </a:lnTo>
                    <a:lnTo>
                      <a:pt x="739216" y="283006"/>
                    </a:lnTo>
                    <a:lnTo>
                      <a:pt x="753440" y="274535"/>
                    </a:lnTo>
                    <a:lnTo>
                      <a:pt x="762571" y="261962"/>
                    </a:lnTo>
                    <a:lnTo>
                      <a:pt x="764730" y="253352"/>
                    </a:lnTo>
                    <a:lnTo>
                      <a:pt x="765797" y="249072"/>
                    </a:lnTo>
                    <a:lnTo>
                      <a:pt x="766419" y="246583"/>
                    </a:lnTo>
                    <a:close/>
                  </a:path>
                </a:pathLst>
              </a:custGeom>
              <a:solidFill>
                <a:srgbClr val="003450"/>
              </a:solidFill>
            </p:spPr>
            <p:txBody>
              <a:bodyPr wrap="square" lIns="0" tIns="0" rIns="0" bIns="0" rtlCol="0"/>
              <a:lstStyle/>
              <a:p>
                <a:endParaRPr/>
              </a:p>
            </p:txBody>
          </p:sp>
        </p:grpSp>
        <p:grpSp>
          <p:nvGrpSpPr>
            <p:cNvPr id="15" name="object 10">
              <a:extLst>
                <a:ext uri="{FF2B5EF4-FFF2-40B4-BE49-F238E27FC236}">
                  <a16:creationId xmlns:a16="http://schemas.microsoft.com/office/drawing/2014/main" id="{AF96BBFB-3E6A-73D2-50B9-079D6D0126B9}"/>
                </a:ext>
              </a:extLst>
            </p:cNvPr>
            <p:cNvGrpSpPr/>
            <p:nvPr/>
          </p:nvGrpSpPr>
          <p:grpSpPr>
            <a:xfrm>
              <a:off x="3638179" y="1414054"/>
              <a:ext cx="1960245" cy="296545"/>
              <a:chOff x="3638179" y="1414054"/>
              <a:chExt cx="1960245" cy="296545"/>
            </a:xfrm>
          </p:grpSpPr>
          <p:pic>
            <p:nvPicPr>
              <p:cNvPr id="17" name="object 11">
                <a:extLst>
                  <a:ext uri="{FF2B5EF4-FFF2-40B4-BE49-F238E27FC236}">
                    <a16:creationId xmlns:a16="http://schemas.microsoft.com/office/drawing/2014/main" id="{03068419-4482-C349-23A4-C50DD13ED7A5}"/>
                  </a:ext>
                </a:extLst>
              </p:cNvPr>
              <p:cNvPicPr/>
              <p:nvPr/>
            </p:nvPicPr>
            <p:blipFill>
              <a:blip r:embed="rId5" cstate="print"/>
              <a:stretch>
                <a:fillRect/>
              </a:stretch>
            </p:blipFill>
            <p:spPr>
              <a:xfrm>
                <a:off x="3902767" y="1511559"/>
                <a:ext cx="216841" cy="194255"/>
              </a:xfrm>
              <a:prstGeom prst="rect">
                <a:avLst/>
              </a:prstGeom>
            </p:spPr>
          </p:pic>
          <p:sp>
            <p:nvSpPr>
              <p:cNvPr id="18" name="object 12">
                <a:extLst>
                  <a:ext uri="{FF2B5EF4-FFF2-40B4-BE49-F238E27FC236}">
                    <a16:creationId xmlns:a16="http://schemas.microsoft.com/office/drawing/2014/main" id="{FFE74748-5550-D236-9323-672E20C2E993}"/>
                  </a:ext>
                </a:extLst>
              </p:cNvPr>
              <p:cNvSpPr/>
              <p:nvPr/>
            </p:nvSpPr>
            <p:spPr>
              <a:xfrm>
                <a:off x="4154639" y="1414054"/>
                <a:ext cx="94615" cy="292100"/>
              </a:xfrm>
              <a:custGeom>
                <a:avLst/>
                <a:gdLst/>
                <a:ahLst/>
                <a:cxnLst/>
                <a:rect l="l" t="t" r="r" b="b"/>
                <a:pathLst>
                  <a:path w="94614" h="292100">
                    <a:moveTo>
                      <a:pt x="82437" y="99766"/>
                    </a:moveTo>
                    <a:lnTo>
                      <a:pt x="0" y="99766"/>
                    </a:lnTo>
                    <a:lnTo>
                      <a:pt x="0" y="101274"/>
                    </a:lnTo>
                    <a:lnTo>
                      <a:pt x="1822" y="107704"/>
                    </a:lnTo>
                    <a:lnTo>
                      <a:pt x="5832" y="122538"/>
                    </a:lnTo>
                    <a:lnTo>
                      <a:pt x="9841" y="142456"/>
                    </a:lnTo>
                    <a:lnTo>
                      <a:pt x="11664" y="164141"/>
                    </a:lnTo>
                    <a:lnTo>
                      <a:pt x="11664" y="227385"/>
                    </a:lnTo>
                    <a:lnTo>
                      <a:pt x="9841" y="249066"/>
                    </a:lnTo>
                    <a:lnTo>
                      <a:pt x="5832" y="268985"/>
                    </a:lnTo>
                    <a:lnTo>
                      <a:pt x="1822" y="283821"/>
                    </a:lnTo>
                    <a:lnTo>
                      <a:pt x="0" y="290252"/>
                    </a:lnTo>
                    <a:lnTo>
                      <a:pt x="0" y="291760"/>
                    </a:lnTo>
                    <a:lnTo>
                      <a:pt x="94112" y="291760"/>
                    </a:lnTo>
                    <a:lnTo>
                      <a:pt x="94112" y="290252"/>
                    </a:lnTo>
                    <a:lnTo>
                      <a:pt x="92288" y="283821"/>
                    </a:lnTo>
                    <a:lnTo>
                      <a:pt x="88274" y="268985"/>
                    </a:lnTo>
                    <a:lnTo>
                      <a:pt x="84261" y="249066"/>
                    </a:lnTo>
                    <a:lnTo>
                      <a:pt x="82437" y="227385"/>
                    </a:lnTo>
                    <a:lnTo>
                      <a:pt x="82437" y="99766"/>
                    </a:lnTo>
                    <a:close/>
                  </a:path>
                  <a:path w="94614" h="292100">
                    <a:moveTo>
                      <a:pt x="43663" y="0"/>
                    </a:moveTo>
                    <a:lnTo>
                      <a:pt x="27169" y="3247"/>
                    </a:lnTo>
                    <a:lnTo>
                      <a:pt x="13639" y="12142"/>
                    </a:lnTo>
                    <a:lnTo>
                      <a:pt x="4485" y="25413"/>
                    </a:lnTo>
                    <a:lnTo>
                      <a:pt x="1120" y="41789"/>
                    </a:lnTo>
                    <a:lnTo>
                      <a:pt x="4591" y="58165"/>
                    </a:lnTo>
                    <a:lnTo>
                      <a:pt x="13922" y="71436"/>
                    </a:lnTo>
                    <a:lnTo>
                      <a:pt x="27487" y="80331"/>
                    </a:lnTo>
                    <a:lnTo>
                      <a:pt x="43663" y="83578"/>
                    </a:lnTo>
                    <a:lnTo>
                      <a:pt x="59996" y="80331"/>
                    </a:lnTo>
                    <a:lnTo>
                      <a:pt x="73540" y="71436"/>
                    </a:lnTo>
                    <a:lnTo>
                      <a:pt x="82779" y="58165"/>
                    </a:lnTo>
                    <a:lnTo>
                      <a:pt x="86196" y="41789"/>
                    </a:lnTo>
                    <a:lnTo>
                      <a:pt x="82832" y="25413"/>
                    </a:lnTo>
                    <a:lnTo>
                      <a:pt x="73682" y="12142"/>
                    </a:lnTo>
                    <a:lnTo>
                      <a:pt x="60155" y="3247"/>
                    </a:lnTo>
                    <a:lnTo>
                      <a:pt x="43663" y="0"/>
                    </a:lnTo>
                    <a:close/>
                  </a:path>
                </a:pathLst>
              </a:custGeom>
              <a:solidFill>
                <a:srgbClr val="003450"/>
              </a:solidFill>
            </p:spPr>
            <p:txBody>
              <a:bodyPr wrap="square" lIns="0" tIns="0" rIns="0" bIns="0" rtlCol="0"/>
              <a:lstStyle/>
              <a:p>
                <a:endParaRPr/>
              </a:p>
            </p:txBody>
          </p:sp>
          <p:pic>
            <p:nvPicPr>
              <p:cNvPr id="19" name="object 13">
                <a:extLst>
                  <a:ext uri="{FF2B5EF4-FFF2-40B4-BE49-F238E27FC236}">
                    <a16:creationId xmlns:a16="http://schemas.microsoft.com/office/drawing/2014/main" id="{668B56AD-D17A-EB0A-A99E-D9392FDEFE11}"/>
                  </a:ext>
                </a:extLst>
              </p:cNvPr>
              <p:cNvPicPr/>
              <p:nvPr/>
            </p:nvPicPr>
            <p:blipFill>
              <a:blip r:embed="rId6" cstate="print"/>
              <a:stretch>
                <a:fillRect/>
              </a:stretch>
            </p:blipFill>
            <p:spPr>
              <a:xfrm>
                <a:off x="4485504" y="1511558"/>
                <a:ext cx="194632" cy="198779"/>
              </a:xfrm>
              <a:prstGeom prst="rect">
                <a:avLst/>
              </a:prstGeom>
            </p:spPr>
          </p:pic>
          <p:pic>
            <p:nvPicPr>
              <p:cNvPr id="20" name="object 14">
                <a:extLst>
                  <a:ext uri="{FF2B5EF4-FFF2-40B4-BE49-F238E27FC236}">
                    <a16:creationId xmlns:a16="http://schemas.microsoft.com/office/drawing/2014/main" id="{2106AD1F-DCE9-C187-4C22-EB34854A5CF3}"/>
                  </a:ext>
                </a:extLst>
              </p:cNvPr>
              <p:cNvPicPr/>
              <p:nvPr/>
            </p:nvPicPr>
            <p:blipFill>
              <a:blip r:embed="rId7" cstate="print"/>
              <a:stretch>
                <a:fillRect/>
              </a:stretch>
            </p:blipFill>
            <p:spPr>
              <a:xfrm>
                <a:off x="4704585" y="1509114"/>
                <a:ext cx="164131" cy="196700"/>
              </a:xfrm>
              <a:prstGeom prst="rect">
                <a:avLst/>
              </a:prstGeom>
            </p:spPr>
          </p:pic>
          <p:pic>
            <p:nvPicPr>
              <p:cNvPr id="21" name="object 15">
                <a:extLst>
                  <a:ext uri="{FF2B5EF4-FFF2-40B4-BE49-F238E27FC236}">
                    <a16:creationId xmlns:a16="http://schemas.microsoft.com/office/drawing/2014/main" id="{DEDE0668-078F-D7F9-3E29-E03548DE2804}"/>
                  </a:ext>
                </a:extLst>
              </p:cNvPr>
              <p:cNvPicPr/>
              <p:nvPr/>
            </p:nvPicPr>
            <p:blipFill>
              <a:blip r:embed="rId8" cstate="print"/>
              <a:stretch>
                <a:fillRect/>
              </a:stretch>
            </p:blipFill>
            <p:spPr>
              <a:xfrm>
                <a:off x="4889551" y="1513826"/>
                <a:ext cx="191240" cy="191983"/>
              </a:xfrm>
              <a:prstGeom prst="rect">
                <a:avLst/>
              </a:prstGeom>
            </p:spPr>
          </p:pic>
          <p:sp>
            <p:nvSpPr>
              <p:cNvPr id="22" name="object 16">
                <a:extLst>
                  <a:ext uri="{FF2B5EF4-FFF2-40B4-BE49-F238E27FC236}">
                    <a16:creationId xmlns:a16="http://schemas.microsoft.com/office/drawing/2014/main" id="{6AFF62CA-94F2-5529-40BF-BF99D03E803B}"/>
                  </a:ext>
                </a:extLst>
              </p:cNvPr>
              <p:cNvSpPr/>
              <p:nvPr/>
            </p:nvSpPr>
            <p:spPr>
              <a:xfrm>
                <a:off x="5106746" y="1414061"/>
                <a:ext cx="259079" cy="296545"/>
              </a:xfrm>
              <a:custGeom>
                <a:avLst/>
                <a:gdLst/>
                <a:ahLst/>
                <a:cxnLst/>
                <a:rect l="l" t="t" r="r" b="b"/>
                <a:pathLst>
                  <a:path w="259079" h="296544">
                    <a:moveTo>
                      <a:pt x="86194" y="41783"/>
                    </a:moveTo>
                    <a:lnTo>
                      <a:pt x="82829" y="25412"/>
                    </a:lnTo>
                    <a:lnTo>
                      <a:pt x="73685" y="12141"/>
                    </a:lnTo>
                    <a:lnTo>
                      <a:pt x="60159" y="3251"/>
                    </a:lnTo>
                    <a:lnTo>
                      <a:pt x="43662" y="0"/>
                    </a:lnTo>
                    <a:lnTo>
                      <a:pt x="27165" y="3251"/>
                    </a:lnTo>
                    <a:lnTo>
                      <a:pt x="13639" y="12141"/>
                    </a:lnTo>
                    <a:lnTo>
                      <a:pt x="4483" y="25412"/>
                    </a:lnTo>
                    <a:lnTo>
                      <a:pt x="1117" y="41783"/>
                    </a:lnTo>
                    <a:lnTo>
                      <a:pt x="4597" y="58166"/>
                    </a:lnTo>
                    <a:lnTo>
                      <a:pt x="13919" y="71437"/>
                    </a:lnTo>
                    <a:lnTo>
                      <a:pt x="27482" y="80327"/>
                    </a:lnTo>
                    <a:lnTo>
                      <a:pt x="43662" y="83578"/>
                    </a:lnTo>
                    <a:lnTo>
                      <a:pt x="59994" y="80327"/>
                    </a:lnTo>
                    <a:lnTo>
                      <a:pt x="73545" y="71437"/>
                    </a:lnTo>
                    <a:lnTo>
                      <a:pt x="82778" y="58166"/>
                    </a:lnTo>
                    <a:lnTo>
                      <a:pt x="86194" y="41783"/>
                    </a:lnTo>
                    <a:close/>
                  </a:path>
                  <a:path w="259079" h="296544">
                    <a:moveTo>
                      <a:pt x="94107" y="290245"/>
                    </a:moveTo>
                    <a:lnTo>
                      <a:pt x="92290" y="283819"/>
                    </a:lnTo>
                    <a:lnTo>
                      <a:pt x="88277" y="268986"/>
                    </a:lnTo>
                    <a:lnTo>
                      <a:pt x="84264" y="249059"/>
                    </a:lnTo>
                    <a:lnTo>
                      <a:pt x="82435" y="227380"/>
                    </a:lnTo>
                    <a:lnTo>
                      <a:pt x="82435" y="99758"/>
                    </a:lnTo>
                    <a:lnTo>
                      <a:pt x="0" y="99758"/>
                    </a:lnTo>
                    <a:lnTo>
                      <a:pt x="0" y="101269"/>
                    </a:lnTo>
                    <a:lnTo>
                      <a:pt x="1816" y="107708"/>
                    </a:lnTo>
                    <a:lnTo>
                      <a:pt x="5829" y="122542"/>
                    </a:lnTo>
                    <a:lnTo>
                      <a:pt x="9842" y="142455"/>
                    </a:lnTo>
                    <a:lnTo>
                      <a:pt x="11658" y="164134"/>
                    </a:lnTo>
                    <a:lnTo>
                      <a:pt x="11658" y="227380"/>
                    </a:lnTo>
                    <a:lnTo>
                      <a:pt x="9842" y="249059"/>
                    </a:lnTo>
                    <a:lnTo>
                      <a:pt x="5829" y="268986"/>
                    </a:lnTo>
                    <a:lnTo>
                      <a:pt x="1816" y="283819"/>
                    </a:lnTo>
                    <a:lnTo>
                      <a:pt x="0" y="290245"/>
                    </a:lnTo>
                    <a:lnTo>
                      <a:pt x="0" y="291757"/>
                    </a:lnTo>
                    <a:lnTo>
                      <a:pt x="94107" y="291757"/>
                    </a:lnTo>
                    <a:lnTo>
                      <a:pt x="94107" y="290245"/>
                    </a:lnTo>
                    <a:close/>
                  </a:path>
                  <a:path w="259079" h="296544">
                    <a:moveTo>
                      <a:pt x="258991" y="99758"/>
                    </a:moveTo>
                    <a:lnTo>
                      <a:pt x="208546" y="99758"/>
                    </a:lnTo>
                    <a:lnTo>
                      <a:pt x="208546" y="28232"/>
                    </a:lnTo>
                    <a:lnTo>
                      <a:pt x="188277" y="47409"/>
                    </a:lnTo>
                    <a:lnTo>
                      <a:pt x="165811" y="65557"/>
                    </a:lnTo>
                    <a:lnTo>
                      <a:pt x="140258" y="82918"/>
                    </a:lnTo>
                    <a:lnTo>
                      <a:pt x="110667" y="99758"/>
                    </a:lnTo>
                    <a:lnTo>
                      <a:pt x="110667" y="118592"/>
                    </a:lnTo>
                    <a:lnTo>
                      <a:pt x="138150" y="118592"/>
                    </a:lnTo>
                    <a:lnTo>
                      <a:pt x="138150" y="230022"/>
                    </a:lnTo>
                    <a:lnTo>
                      <a:pt x="142036" y="258800"/>
                    </a:lnTo>
                    <a:lnTo>
                      <a:pt x="153162" y="279527"/>
                    </a:lnTo>
                    <a:lnTo>
                      <a:pt x="170700" y="292061"/>
                    </a:lnTo>
                    <a:lnTo>
                      <a:pt x="193865" y="296278"/>
                    </a:lnTo>
                    <a:lnTo>
                      <a:pt x="218300" y="291769"/>
                    </a:lnTo>
                    <a:lnTo>
                      <a:pt x="236359" y="279946"/>
                    </a:lnTo>
                    <a:lnTo>
                      <a:pt x="248970" y="263398"/>
                    </a:lnTo>
                    <a:lnTo>
                      <a:pt x="257111" y="244703"/>
                    </a:lnTo>
                    <a:lnTo>
                      <a:pt x="248818" y="247713"/>
                    </a:lnTo>
                    <a:lnTo>
                      <a:pt x="240538" y="249961"/>
                    </a:lnTo>
                    <a:lnTo>
                      <a:pt x="233019" y="249961"/>
                    </a:lnTo>
                    <a:lnTo>
                      <a:pt x="223532" y="248551"/>
                    </a:lnTo>
                    <a:lnTo>
                      <a:pt x="215887" y="243992"/>
                    </a:lnTo>
                    <a:lnTo>
                      <a:pt x="210781" y="235839"/>
                    </a:lnTo>
                    <a:lnTo>
                      <a:pt x="208915" y="223621"/>
                    </a:lnTo>
                    <a:lnTo>
                      <a:pt x="208546" y="118592"/>
                    </a:lnTo>
                    <a:lnTo>
                      <a:pt x="258991" y="118592"/>
                    </a:lnTo>
                    <a:lnTo>
                      <a:pt x="258991" y="99758"/>
                    </a:lnTo>
                    <a:close/>
                  </a:path>
                </a:pathLst>
              </a:custGeom>
              <a:solidFill>
                <a:srgbClr val="003450"/>
              </a:solidFill>
            </p:spPr>
            <p:txBody>
              <a:bodyPr wrap="square" lIns="0" tIns="0" rIns="0" bIns="0" rtlCol="0"/>
              <a:lstStyle/>
              <a:p>
                <a:endParaRPr/>
              </a:p>
            </p:txBody>
          </p:sp>
          <p:pic>
            <p:nvPicPr>
              <p:cNvPr id="23" name="object 17">
                <a:extLst>
                  <a:ext uri="{FF2B5EF4-FFF2-40B4-BE49-F238E27FC236}">
                    <a16:creationId xmlns:a16="http://schemas.microsoft.com/office/drawing/2014/main" id="{B1E78726-0809-AC8A-3086-3A84ADF982A0}"/>
                  </a:ext>
                </a:extLst>
              </p:cNvPr>
              <p:cNvPicPr/>
              <p:nvPr/>
            </p:nvPicPr>
            <p:blipFill>
              <a:blip r:embed="rId9" cstate="print"/>
              <a:stretch>
                <a:fillRect/>
              </a:stretch>
            </p:blipFill>
            <p:spPr>
              <a:xfrm>
                <a:off x="5387563" y="1511562"/>
                <a:ext cx="210433" cy="198014"/>
              </a:xfrm>
              <a:prstGeom prst="rect">
                <a:avLst/>
              </a:prstGeom>
            </p:spPr>
          </p:pic>
          <p:pic>
            <p:nvPicPr>
              <p:cNvPr id="24" name="object 18">
                <a:extLst>
                  <a:ext uri="{FF2B5EF4-FFF2-40B4-BE49-F238E27FC236}">
                    <a16:creationId xmlns:a16="http://schemas.microsoft.com/office/drawing/2014/main" id="{F8B470FB-5BD3-4733-9E33-2A44A6F67CA5}"/>
                  </a:ext>
                </a:extLst>
              </p:cNvPr>
              <p:cNvPicPr/>
              <p:nvPr/>
            </p:nvPicPr>
            <p:blipFill>
              <a:blip r:embed="rId10" cstate="print"/>
              <a:stretch>
                <a:fillRect/>
              </a:stretch>
            </p:blipFill>
            <p:spPr>
              <a:xfrm>
                <a:off x="4264926" y="1513820"/>
                <a:ext cx="222862" cy="191994"/>
              </a:xfrm>
              <a:prstGeom prst="rect">
                <a:avLst/>
              </a:prstGeom>
            </p:spPr>
          </p:pic>
          <p:sp>
            <p:nvSpPr>
              <p:cNvPr id="25" name="object 19">
                <a:extLst>
                  <a:ext uri="{FF2B5EF4-FFF2-40B4-BE49-F238E27FC236}">
                    <a16:creationId xmlns:a16="http://schemas.microsoft.com/office/drawing/2014/main" id="{BE34BFD7-4A43-599C-6B91-AC49A17B2FC5}"/>
                  </a:ext>
                </a:extLst>
              </p:cNvPr>
              <p:cNvSpPr/>
              <p:nvPr/>
            </p:nvSpPr>
            <p:spPr>
              <a:xfrm>
                <a:off x="3638179" y="1434754"/>
                <a:ext cx="252729" cy="275590"/>
              </a:xfrm>
              <a:custGeom>
                <a:avLst/>
                <a:gdLst/>
                <a:ahLst/>
                <a:cxnLst/>
                <a:rect l="l" t="t" r="r" b="b"/>
                <a:pathLst>
                  <a:path w="252729" h="275589">
                    <a:moveTo>
                      <a:pt x="252693" y="0"/>
                    </a:moveTo>
                    <a:lnTo>
                      <a:pt x="180895" y="0"/>
                    </a:lnTo>
                    <a:lnTo>
                      <a:pt x="180895" y="2261"/>
                    </a:lnTo>
                    <a:lnTo>
                      <a:pt x="184541" y="11886"/>
                    </a:lnTo>
                    <a:lnTo>
                      <a:pt x="192564" y="34074"/>
                    </a:lnTo>
                    <a:lnTo>
                      <a:pt x="200587" y="63884"/>
                    </a:lnTo>
                    <a:lnTo>
                      <a:pt x="204234" y="96374"/>
                    </a:lnTo>
                    <a:lnTo>
                      <a:pt x="204234" y="168288"/>
                    </a:lnTo>
                    <a:lnTo>
                      <a:pt x="200168" y="202301"/>
                    </a:lnTo>
                    <a:lnTo>
                      <a:pt x="188515" y="226117"/>
                    </a:lnTo>
                    <a:lnTo>
                      <a:pt x="170088" y="240122"/>
                    </a:lnTo>
                    <a:lnTo>
                      <a:pt x="145702" y="244704"/>
                    </a:lnTo>
                    <a:lnTo>
                      <a:pt x="121272" y="240134"/>
                    </a:lnTo>
                    <a:lnTo>
                      <a:pt x="102778" y="225928"/>
                    </a:lnTo>
                    <a:lnTo>
                      <a:pt x="91063" y="201347"/>
                    </a:lnTo>
                    <a:lnTo>
                      <a:pt x="86971" y="165649"/>
                    </a:lnTo>
                    <a:lnTo>
                      <a:pt x="86971" y="64385"/>
                    </a:lnTo>
                    <a:lnTo>
                      <a:pt x="88793" y="42700"/>
                    </a:lnTo>
                    <a:lnTo>
                      <a:pt x="92803" y="22780"/>
                    </a:lnTo>
                    <a:lnTo>
                      <a:pt x="98635" y="1507"/>
                    </a:lnTo>
                    <a:lnTo>
                      <a:pt x="98635" y="0"/>
                    </a:lnTo>
                    <a:lnTo>
                      <a:pt x="0" y="0"/>
                    </a:lnTo>
                    <a:lnTo>
                      <a:pt x="0" y="1507"/>
                    </a:lnTo>
                    <a:lnTo>
                      <a:pt x="5837" y="22780"/>
                    </a:lnTo>
                    <a:lnTo>
                      <a:pt x="9850" y="42700"/>
                    </a:lnTo>
                    <a:lnTo>
                      <a:pt x="11675" y="64385"/>
                    </a:lnTo>
                    <a:lnTo>
                      <a:pt x="11675" y="156613"/>
                    </a:lnTo>
                    <a:lnTo>
                      <a:pt x="21922" y="213796"/>
                    </a:lnTo>
                    <a:lnTo>
                      <a:pt x="48476" y="250404"/>
                    </a:lnTo>
                    <a:lnTo>
                      <a:pt x="85052" y="269859"/>
                    </a:lnTo>
                    <a:lnTo>
                      <a:pt x="125367" y="275583"/>
                    </a:lnTo>
                    <a:lnTo>
                      <a:pt x="165756" y="269617"/>
                    </a:lnTo>
                    <a:lnTo>
                      <a:pt x="198819" y="250733"/>
                    </a:lnTo>
                    <a:lnTo>
                      <a:pt x="221153" y="217450"/>
                    </a:lnTo>
                    <a:lnTo>
                      <a:pt x="229354" y="168288"/>
                    </a:lnTo>
                    <a:lnTo>
                      <a:pt x="229354" y="96374"/>
                    </a:lnTo>
                    <a:lnTo>
                      <a:pt x="233001" y="63884"/>
                    </a:lnTo>
                    <a:lnTo>
                      <a:pt x="241024" y="34074"/>
                    </a:lnTo>
                    <a:lnTo>
                      <a:pt x="249047" y="11886"/>
                    </a:lnTo>
                    <a:lnTo>
                      <a:pt x="252693" y="2261"/>
                    </a:lnTo>
                    <a:lnTo>
                      <a:pt x="252693" y="0"/>
                    </a:lnTo>
                    <a:close/>
                  </a:path>
                </a:pathLst>
              </a:custGeom>
              <a:solidFill>
                <a:srgbClr val="003450"/>
              </a:solidFill>
            </p:spPr>
            <p:txBody>
              <a:bodyPr wrap="square" lIns="0" tIns="0" rIns="0" bIns="0" rtlCol="0"/>
              <a:lstStyle/>
              <a:p>
                <a:endParaRPr/>
              </a:p>
            </p:txBody>
          </p:sp>
        </p:grpSp>
        <p:sp>
          <p:nvSpPr>
            <p:cNvPr id="16" name="object 20">
              <a:extLst>
                <a:ext uri="{FF2B5EF4-FFF2-40B4-BE49-F238E27FC236}">
                  <a16:creationId xmlns:a16="http://schemas.microsoft.com/office/drawing/2014/main" id="{44D99C2D-8CEC-E4C2-F471-98CC7E21CE5F}"/>
                </a:ext>
              </a:extLst>
            </p:cNvPr>
            <p:cNvSpPr/>
            <p:nvPr/>
          </p:nvSpPr>
          <p:spPr>
            <a:xfrm>
              <a:off x="3535631" y="879555"/>
              <a:ext cx="685800" cy="351155"/>
            </a:xfrm>
            <a:custGeom>
              <a:avLst/>
              <a:gdLst/>
              <a:ahLst/>
              <a:cxnLst/>
              <a:rect l="l" t="t" r="r" b="b"/>
              <a:pathLst>
                <a:path w="685800" h="351155">
                  <a:moveTo>
                    <a:pt x="342734" y="0"/>
                  </a:moveTo>
                  <a:lnTo>
                    <a:pt x="329483" y="14464"/>
                  </a:lnTo>
                  <a:lnTo>
                    <a:pt x="318798" y="30996"/>
                  </a:lnTo>
                  <a:lnTo>
                    <a:pt x="310974" y="49283"/>
                  </a:lnTo>
                  <a:lnTo>
                    <a:pt x="306305" y="69013"/>
                  </a:lnTo>
                  <a:lnTo>
                    <a:pt x="300138" y="65872"/>
                  </a:lnTo>
                  <a:lnTo>
                    <a:pt x="293196" y="64060"/>
                  </a:lnTo>
                  <a:lnTo>
                    <a:pt x="285814" y="64060"/>
                  </a:lnTo>
                  <a:lnTo>
                    <a:pt x="268117" y="67661"/>
                  </a:lnTo>
                  <a:lnTo>
                    <a:pt x="253666" y="77479"/>
                  </a:lnTo>
                  <a:lnTo>
                    <a:pt x="243922" y="92040"/>
                  </a:lnTo>
                  <a:lnTo>
                    <a:pt x="240349" y="109871"/>
                  </a:lnTo>
                  <a:lnTo>
                    <a:pt x="243922" y="127705"/>
                  </a:lnTo>
                  <a:lnTo>
                    <a:pt x="253666" y="142266"/>
                  </a:lnTo>
                  <a:lnTo>
                    <a:pt x="268117" y="152082"/>
                  </a:lnTo>
                  <a:lnTo>
                    <a:pt x="285814" y="155681"/>
                  </a:lnTo>
                  <a:lnTo>
                    <a:pt x="295204" y="154694"/>
                  </a:lnTo>
                  <a:lnTo>
                    <a:pt x="303917" y="151873"/>
                  </a:lnTo>
                  <a:lnTo>
                    <a:pt x="311763" y="147424"/>
                  </a:lnTo>
                  <a:lnTo>
                    <a:pt x="318556" y="141555"/>
                  </a:lnTo>
                  <a:lnTo>
                    <a:pt x="303400" y="173476"/>
                  </a:lnTo>
                  <a:lnTo>
                    <a:pt x="279344" y="198760"/>
                  </a:lnTo>
                  <a:lnTo>
                    <a:pt x="248347" y="215403"/>
                  </a:lnTo>
                  <a:lnTo>
                    <a:pt x="212371" y="221396"/>
                  </a:lnTo>
                  <a:lnTo>
                    <a:pt x="188997" y="218913"/>
                  </a:lnTo>
                  <a:lnTo>
                    <a:pt x="167349" y="211816"/>
                  </a:lnTo>
                  <a:lnTo>
                    <a:pt x="147927" y="200630"/>
                  </a:lnTo>
                  <a:lnTo>
                    <a:pt x="131232" y="185879"/>
                  </a:lnTo>
                  <a:lnTo>
                    <a:pt x="140080" y="187727"/>
                  </a:lnTo>
                  <a:lnTo>
                    <a:pt x="149166" y="187796"/>
                  </a:lnTo>
                  <a:lnTo>
                    <a:pt x="188427" y="154805"/>
                  </a:lnTo>
                  <a:lnTo>
                    <a:pt x="189797" y="137336"/>
                  </a:lnTo>
                  <a:lnTo>
                    <a:pt x="184183" y="120038"/>
                  </a:lnTo>
                  <a:lnTo>
                    <a:pt x="172339" y="106237"/>
                  </a:lnTo>
                  <a:lnTo>
                    <a:pt x="156717" y="98307"/>
                  </a:lnTo>
                  <a:lnTo>
                    <a:pt x="139310" y="96818"/>
                  </a:lnTo>
                  <a:lnTo>
                    <a:pt x="122112" y="102342"/>
                  </a:lnTo>
                  <a:lnTo>
                    <a:pt x="115683" y="105944"/>
                  </a:lnTo>
                  <a:lnTo>
                    <a:pt x="110510" y="110928"/>
                  </a:lnTo>
                  <a:lnTo>
                    <a:pt x="106678" y="116687"/>
                  </a:lnTo>
                  <a:lnTo>
                    <a:pt x="92946" y="101761"/>
                  </a:lnTo>
                  <a:lnTo>
                    <a:pt x="77171" y="89643"/>
                  </a:lnTo>
                  <a:lnTo>
                    <a:pt x="59762" y="80458"/>
                  </a:lnTo>
                  <a:lnTo>
                    <a:pt x="41130" y="74332"/>
                  </a:lnTo>
                  <a:lnTo>
                    <a:pt x="36650" y="93428"/>
                  </a:lnTo>
                  <a:lnTo>
                    <a:pt x="35420" y="113073"/>
                  </a:lnTo>
                  <a:lnTo>
                    <a:pt x="37545" y="132850"/>
                  </a:lnTo>
                  <a:lnTo>
                    <a:pt x="43130" y="152340"/>
                  </a:lnTo>
                  <a:lnTo>
                    <a:pt x="36219" y="152613"/>
                  </a:lnTo>
                  <a:lnTo>
                    <a:pt x="1370" y="185478"/>
                  </a:lnTo>
                  <a:lnTo>
                    <a:pt x="0" y="202946"/>
                  </a:lnTo>
                  <a:lnTo>
                    <a:pt x="5613" y="220244"/>
                  </a:lnTo>
                  <a:lnTo>
                    <a:pt x="17458" y="234051"/>
                  </a:lnTo>
                  <a:lnTo>
                    <a:pt x="33083" y="241984"/>
                  </a:lnTo>
                  <a:lnTo>
                    <a:pt x="50491" y="243474"/>
                  </a:lnTo>
                  <a:lnTo>
                    <a:pt x="67684" y="237950"/>
                  </a:lnTo>
                  <a:lnTo>
                    <a:pt x="73307" y="234210"/>
                  </a:lnTo>
                  <a:lnTo>
                    <a:pt x="78180" y="229782"/>
                  </a:lnTo>
                  <a:lnTo>
                    <a:pt x="82290" y="224770"/>
                  </a:lnTo>
                  <a:lnTo>
                    <a:pt x="85621" y="219281"/>
                  </a:lnTo>
                  <a:lnTo>
                    <a:pt x="94048" y="237818"/>
                  </a:lnTo>
                  <a:lnTo>
                    <a:pt x="100266" y="257452"/>
                  </a:lnTo>
                  <a:lnTo>
                    <a:pt x="104114" y="278029"/>
                  </a:lnTo>
                  <a:lnTo>
                    <a:pt x="105432" y="299394"/>
                  </a:lnTo>
                  <a:lnTo>
                    <a:pt x="105251" y="307367"/>
                  </a:lnTo>
                  <a:lnTo>
                    <a:pt x="104712" y="315248"/>
                  </a:lnTo>
                  <a:lnTo>
                    <a:pt x="103824" y="323028"/>
                  </a:lnTo>
                  <a:lnTo>
                    <a:pt x="102238" y="332597"/>
                  </a:lnTo>
                  <a:lnTo>
                    <a:pt x="103463" y="334387"/>
                  </a:lnTo>
                  <a:lnTo>
                    <a:pt x="147811" y="340236"/>
                  </a:lnTo>
                  <a:lnTo>
                    <a:pt x="193118" y="344703"/>
                  </a:lnTo>
                  <a:lnTo>
                    <a:pt x="240940" y="347994"/>
                  </a:lnTo>
                  <a:lnTo>
                    <a:pt x="290928" y="350026"/>
                  </a:lnTo>
                  <a:lnTo>
                    <a:pt x="342734" y="350722"/>
                  </a:lnTo>
                  <a:lnTo>
                    <a:pt x="394540" y="350026"/>
                  </a:lnTo>
                  <a:lnTo>
                    <a:pt x="444530" y="347994"/>
                  </a:lnTo>
                  <a:lnTo>
                    <a:pt x="492354" y="344703"/>
                  </a:lnTo>
                  <a:lnTo>
                    <a:pt x="537660" y="340236"/>
                  </a:lnTo>
                  <a:lnTo>
                    <a:pt x="582004" y="334387"/>
                  </a:lnTo>
                  <a:lnTo>
                    <a:pt x="583229" y="332597"/>
                  </a:lnTo>
                  <a:lnTo>
                    <a:pt x="581648" y="323028"/>
                  </a:lnTo>
                  <a:lnTo>
                    <a:pt x="580756" y="315248"/>
                  </a:lnTo>
                  <a:lnTo>
                    <a:pt x="580217" y="307367"/>
                  </a:lnTo>
                  <a:lnTo>
                    <a:pt x="580035" y="299394"/>
                  </a:lnTo>
                  <a:lnTo>
                    <a:pt x="581353" y="278029"/>
                  </a:lnTo>
                  <a:lnTo>
                    <a:pt x="585201" y="257452"/>
                  </a:lnTo>
                  <a:lnTo>
                    <a:pt x="591419" y="237818"/>
                  </a:lnTo>
                  <a:lnTo>
                    <a:pt x="599846" y="219281"/>
                  </a:lnTo>
                  <a:lnTo>
                    <a:pt x="603177" y="224770"/>
                  </a:lnTo>
                  <a:lnTo>
                    <a:pt x="607288" y="229782"/>
                  </a:lnTo>
                  <a:lnTo>
                    <a:pt x="612165" y="234210"/>
                  </a:lnTo>
                  <a:lnTo>
                    <a:pt x="617793" y="237950"/>
                  </a:lnTo>
                  <a:lnTo>
                    <a:pt x="634987" y="243474"/>
                  </a:lnTo>
                  <a:lnTo>
                    <a:pt x="652393" y="241984"/>
                  </a:lnTo>
                  <a:lnTo>
                    <a:pt x="668015" y="234051"/>
                  </a:lnTo>
                  <a:lnTo>
                    <a:pt x="679854" y="220244"/>
                  </a:lnTo>
                  <a:lnTo>
                    <a:pt x="685468" y="202946"/>
                  </a:lnTo>
                  <a:lnTo>
                    <a:pt x="684097" y="185478"/>
                  </a:lnTo>
                  <a:lnTo>
                    <a:pt x="656200" y="154435"/>
                  </a:lnTo>
                  <a:lnTo>
                    <a:pt x="642337" y="152340"/>
                  </a:lnTo>
                  <a:lnTo>
                    <a:pt x="647923" y="132850"/>
                  </a:lnTo>
                  <a:lnTo>
                    <a:pt x="650049" y="113073"/>
                  </a:lnTo>
                  <a:lnTo>
                    <a:pt x="648822" y="93428"/>
                  </a:lnTo>
                  <a:lnTo>
                    <a:pt x="644347" y="74332"/>
                  </a:lnTo>
                  <a:lnTo>
                    <a:pt x="625710" y="80458"/>
                  </a:lnTo>
                  <a:lnTo>
                    <a:pt x="608299" y="89643"/>
                  </a:lnTo>
                  <a:lnTo>
                    <a:pt x="592525" y="101761"/>
                  </a:lnTo>
                  <a:lnTo>
                    <a:pt x="578800" y="116687"/>
                  </a:lnTo>
                  <a:lnTo>
                    <a:pt x="574967" y="110928"/>
                  </a:lnTo>
                  <a:lnTo>
                    <a:pt x="569795" y="105944"/>
                  </a:lnTo>
                  <a:lnTo>
                    <a:pt x="563355" y="102342"/>
                  </a:lnTo>
                  <a:lnTo>
                    <a:pt x="546162" y="96818"/>
                  </a:lnTo>
                  <a:lnTo>
                    <a:pt x="528754" y="98307"/>
                  </a:lnTo>
                  <a:lnTo>
                    <a:pt x="513129" y="106237"/>
                  </a:lnTo>
                  <a:lnTo>
                    <a:pt x="501284" y="120038"/>
                  </a:lnTo>
                  <a:lnTo>
                    <a:pt x="495676" y="137336"/>
                  </a:lnTo>
                  <a:lnTo>
                    <a:pt x="497049" y="154805"/>
                  </a:lnTo>
                  <a:lnTo>
                    <a:pt x="504848" y="170442"/>
                  </a:lnTo>
                  <a:lnTo>
                    <a:pt x="518519" y="182245"/>
                  </a:lnTo>
                  <a:lnTo>
                    <a:pt x="527255" y="185998"/>
                  </a:lnTo>
                  <a:lnTo>
                    <a:pt x="536304" y="187796"/>
                  </a:lnTo>
                  <a:lnTo>
                    <a:pt x="545391" y="187727"/>
                  </a:lnTo>
                  <a:lnTo>
                    <a:pt x="554245" y="185879"/>
                  </a:lnTo>
                  <a:lnTo>
                    <a:pt x="537551" y="200630"/>
                  </a:lnTo>
                  <a:lnTo>
                    <a:pt x="518129" y="211816"/>
                  </a:lnTo>
                  <a:lnTo>
                    <a:pt x="496480" y="218913"/>
                  </a:lnTo>
                  <a:lnTo>
                    <a:pt x="473106" y="221396"/>
                  </a:lnTo>
                  <a:lnTo>
                    <a:pt x="437128" y="215403"/>
                  </a:lnTo>
                  <a:lnTo>
                    <a:pt x="406128" y="198760"/>
                  </a:lnTo>
                  <a:lnTo>
                    <a:pt x="382068" y="173476"/>
                  </a:lnTo>
                  <a:lnTo>
                    <a:pt x="366911" y="141555"/>
                  </a:lnTo>
                  <a:lnTo>
                    <a:pt x="373705" y="147424"/>
                  </a:lnTo>
                  <a:lnTo>
                    <a:pt x="381554" y="151873"/>
                  </a:lnTo>
                  <a:lnTo>
                    <a:pt x="390267" y="154694"/>
                  </a:lnTo>
                  <a:lnTo>
                    <a:pt x="399653" y="155681"/>
                  </a:lnTo>
                  <a:lnTo>
                    <a:pt x="417350" y="152082"/>
                  </a:lnTo>
                  <a:lnTo>
                    <a:pt x="431801" y="142266"/>
                  </a:lnTo>
                  <a:lnTo>
                    <a:pt x="441545" y="127705"/>
                  </a:lnTo>
                  <a:lnTo>
                    <a:pt x="445118" y="109871"/>
                  </a:lnTo>
                  <a:lnTo>
                    <a:pt x="441545" y="92040"/>
                  </a:lnTo>
                  <a:lnTo>
                    <a:pt x="431801" y="77479"/>
                  </a:lnTo>
                  <a:lnTo>
                    <a:pt x="417350" y="67661"/>
                  </a:lnTo>
                  <a:lnTo>
                    <a:pt x="399653" y="64060"/>
                  </a:lnTo>
                  <a:lnTo>
                    <a:pt x="392271" y="64060"/>
                  </a:lnTo>
                  <a:lnTo>
                    <a:pt x="385329" y="65872"/>
                  </a:lnTo>
                  <a:lnTo>
                    <a:pt x="379172" y="69013"/>
                  </a:lnTo>
                  <a:lnTo>
                    <a:pt x="374498" y="49283"/>
                  </a:lnTo>
                  <a:lnTo>
                    <a:pt x="366670" y="30996"/>
                  </a:lnTo>
                  <a:lnTo>
                    <a:pt x="355984" y="14464"/>
                  </a:lnTo>
                  <a:lnTo>
                    <a:pt x="342734" y="0"/>
                  </a:lnTo>
                  <a:close/>
                </a:path>
              </a:pathLst>
            </a:custGeom>
            <a:solidFill>
              <a:srgbClr val="D32E3F"/>
            </a:solidFill>
          </p:spPr>
          <p:txBody>
            <a:bodyPr wrap="square" lIns="0" tIns="0" rIns="0" bIns="0" rtlCol="0"/>
            <a:lstStyle/>
            <a:p>
              <a:endParaRPr/>
            </a:p>
          </p:txBody>
        </p:sp>
      </p:grpSp>
    </p:spTree>
    <p:extLst>
      <p:ext uri="{BB962C8B-B14F-4D97-AF65-F5344CB8AC3E}">
        <p14:creationId xmlns:p14="http://schemas.microsoft.com/office/powerpoint/2010/main" val="1963218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2C911-2C62-A291-B55F-2979D59EF89A}"/>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5D93A35C-A5F3-9864-3A1B-08C263C14FAA}"/>
              </a:ext>
            </a:extLst>
          </p:cNvPr>
          <p:cNvPicPr/>
          <p:nvPr/>
        </p:nvPicPr>
        <p:blipFill>
          <a:blip r:embed="rId2" cstate="print"/>
          <a:stretch>
            <a:fillRect/>
          </a:stretch>
        </p:blipFill>
        <p:spPr>
          <a:xfrm>
            <a:off x="-2" y="0"/>
            <a:ext cx="976944" cy="11308556"/>
          </a:xfrm>
          <a:prstGeom prst="rect">
            <a:avLst/>
          </a:prstGeom>
        </p:spPr>
      </p:pic>
      <p:sp>
        <p:nvSpPr>
          <p:cNvPr id="5" name="object 5">
            <a:extLst>
              <a:ext uri="{FF2B5EF4-FFF2-40B4-BE49-F238E27FC236}">
                <a16:creationId xmlns:a16="http://schemas.microsoft.com/office/drawing/2014/main" id="{6C552053-6CDF-F12D-0D43-2515B01BD09F}"/>
              </a:ext>
            </a:extLst>
          </p:cNvPr>
          <p:cNvSpPr txBox="1">
            <a:spLocks noGrp="1"/>
          </p:cNvSpPr>
          <p:nvPr>
            <p:ph sz="half" idx="2"/>
          </p:nvPr>
        </p:nvSpPr>
        <p:spPr>
          <a:xfrm>
            <a:off x="1974850" y="2296048"/>
            <a:ext cx="16899348" cy="11569065"/>
          </a:xfrm>
          <a:prstGeom prst="rect">
            <a:avLst/>
          </a:prstGeom>
        </p:spPr>
        <p:txBody>
          <a:bodyPr vert="horz" wrap="square" lIns="0" tIns="15240" rIns="0" bIns="0" rtlCol="0" anchor="t">
            <a:spAutoFit/>
          </a:bodyPr>
          <a:lstStyle/>
          <a:p>
            <a:pPr marL="12700" marR="5080" algn="just">
              <a:lnSpc>
                <a:spcPct val="142200"/>
              </a:lnSpc>
              <a:spcBef>
                <a:spcPts val="2650"/>
              </a:spcBef>
            </a:pPr>
            <a:endParaRPr lang="cs-CZ" sz="3200" dirty="0">
              <a:solidFill>
                <a:srgbClr val="C00000"/>
              </a:solidFill>
              <a:latin typeface="Gill Sans MT"/>
              <a:cs typeface="Arial"/>
            </a:endParaRPr>
          </a:p>
          <a:p>
            <a:pPr marL="0" indent="0" algn="ctr">
              <a:buNone/>
            </a:pPr>
            <a:r>
              <a:rPr lang="cs-CZ" sz="4000" dirty="0">
                <a:solidFill>
                  <a:srgbClr val="C00000"/>
                </a:solidFill>
              </a:rPr>
              <a:t>§ 297 stavebního zákona</a:t>
            </a:r>
          </a:p>
          <a:p>
            <a:pPr algn="ctr"/>
            <a:endParaRPr lang="cs-CZ" sz="4000" dirty="0">
              <a:solidFill>
                <a:srgbClr val="C00000"/>
              </a:solidFill>
            </a:endParaRPr>
          </a:p>
          <a:p>
            <a:pPr marL="0" indent="0" algn="ctr">
              <a:buNone/>
            </a:pPr>
            <a:r>
              <a:rPr lang="cs-CZ" sz="4000" dirty="0">
                <a:solidFill>
                  <a:srgbClr val="C00000"/>
                </a:solidFill>
              </a:rPr>
              <a:t>Opatření na sousedním pozemku nebo stavbě</a:t>
            </a:r>
          </a:p>
          <a:p>
            <a:pPr marL="0" indent="0" algn="ctr">
              <a:buNone/>
            </a:pPr>
            <a:endParaRPr lang="cs-CZ" sz="4000" dirty="0">
              <a:solidFill>
                <a:srgbClr val="C00000"/>
              </a:solidFill>
            </a:endParaRPr>
          </a:p>
          <a:p>
            <a:pPr marL="0" indent="0" algn="just">
              <a:buNone/>
            </a:pPr>
            <a:r>
              <a:rPr lang="cs-CZ" sz="4000" b="1" i="0" dirty="0">
                <a:solidFill>
                  <a:srgbClr val="C00000"/>
                </a:solidFill>
                <a:effectLst/>
                <a:latin typeface="Arial" panose="020B0604020202020204" pitchFamily="34" charset="0"/>
              </a:rPr>
              <a:t>(1)</a:t>
            </a:r>
            <a:r>
              <a:rPr lang="cs-CZ" sz="4000" b="0" i="0" dirty="0">
                <a:solidFill>
                  <a:srgbClr val="C00000"/>
                </a:solidFill>
                <a:effectLst/>
                <a:latin typeface="Arial" panose="020B0604020202020204" pitchFamily="34" charset="0"/>
              </a:rPr>
              <a:t> Je-li nezbytné pro provedení nařízeného opatření k nápravě, aby vlastník sousedního pozemku nebo stavby, nebo osoba, která má k sousednímu pozemku nebo stavbě jiné věcné právo, strpěli nezbytné omezení, a nedošlo-li mezi dotčenými osobami k dohodě, stavební úřad může z moci úřední nebo na žádost vlastníka stavby nebo pozemku, na němž se záměr nachází, uložit opatření na sousedním pozemku nebo stavbě přiměřené okolnostem.</a:t>
            </a:r>
            <a:endParaRPr lang="cs-CZ" sz="4000" dirty="0">
              <a:solidFill>
                <a:srgbClr val="C00000"/>
              </a:solidFill>
            </a:endParaRPr>
          </a:p>
          <a:p>
            <a:pPr marL="0" indent="0" algn="ctr">
              <a:buNone/>
            </a:pPr>
            <a:endParaRPr lang="cs-CZ" sz="3600" dirty="0">
              <a:solidFill>
                <a:srgbClr val="C00000"/>
              </a:solidFill>
            </a:endParaRPr>
          </a:p>
          <a:p>
            <a:pPr marL="0" indent="0" algn="ctr">
              <a:buNone/>
            </a:pPr>
            <a:endParaRPr lang="cs-CZ" sz="3600" dirty="0">
              <a:solidFill>
                <a:srgbClr val="C00000"/>
              </a:solidFill>
            </a:endParaRPr>
          </a:p>
          <a:p>
            <a:pPr marL="0" indent="0" algn="ctr">
              <a:buNone/>
            </a:pPr>
            <a:endParaRPr lang="cs-CZ" sz="2800" b="0" dirty="0">
              <a:solidFill>
                <a:srgbClr val="002060"/>
              </a:solidFill>
              <a:latin typeface="Gill Sans MT" panose="020B0502020104020203" pitchFamily="34" charset="0"/>
              <a:cs typeface="Arial" panose="020B0604020202020204" pitchFamily="34" charset="0"/>
            </a:endParaRPr>
          </a:p>
          <a:p>
            <a:pPr marL="469900" marR="5080" indent="-457200">
              <a:lnSpc>
                <a:spcPct val="142200"/>
              </a:lnSpc>
              <a:spcBef>
                <a:spcPts val="2650"/>
              </a:spcBef>
              <a:buFont typeface="Courier New" panose="02070309020205020404" pitchFamily="49" charset="0"/>
              <a:buChar char="o"/>
            </a:pPr>
            <a:endParaRPr lang="cs-CZ" sz="2800" b="0" dirty="0">
              <a:solidFill>
                <a:srgbClr val="002060"/>
              </a:solidFill>
              <a:latin typeface="Gill Sans MT" panose="020B0502020104020203" pitchFamily="34" charset="0"/>
              <a:cs typeface="Arial" panose="020B0604020202020204" pitchFamily="34" charset="0"/>
            </a:endParaRPr>
          </a:p>
          <a:p>
            <a:pPr marL="12700" marR="5080">
              <a:lnSpc>
                <a:spcPct val="142200"/>
              </a:lnSpc>
              <a:spcBef>
                <a:spcPts val="2650"/>
              </a:spcBef>
            </a:pPr>
            <a:endParaRPr lang="cs-CZ" sz="2800" dirty="0">
              <a:solidFill>
                <a:schemeClr val="tx1"/>
              </a:solidFill>
              <a:latin typeface="Gill Sans MT" panose="020B0502020104020203" pitchFamily="34" charset="0"/>
              <a:cs typeface="Arial" panose="020B0604020202020204" pitchFamily="34" charset="0"/>
            </a:endParaRPr>
          </a:p>
          <a:p>
            <a:pPr marL="12700" marR="5080">
              <a:lnSpc>
                <a:spcPct val="142200"/>
              </a:lnSpc>
              <a:spcBef>
                <a:spcPts val="2650"/>
              </a:spcBef>
            </a:pPr>
            <a:endParaRPr sz="1450" dirty="0">
              <a:latin typeface="Gill Sans MT" panose="020B0502020104020203" pitchFamily="34" charset="0"/>
              <a:cs typeface="Arial" panose="020B0604020202020204" pitchFamily="34" charset="0"/>
            </a:endParaRPr>
          </a:p>
        </p:txBody>
      </p:sp>
      <p:sp>
        <p:nvSpPr>
          <p:cNvPr id="8" name="TextovéPole 7">
            <a:extLst>
              <a:ext uri="{FF2B5EF4-FFF2-40B4-BE49-F238E27FC236}">
                <a16:creationId xmlns:a16="http://schemas.microsoft.com/office/drawing/2014/main" id="{495C1A0F-63E9-C7D6-8FF3-0854A573AC2C}"/>
              </a:ext>
            </a:extLst>
          </p:cNvPr>
          <p:cNvSpPr txBox="1"/>
          <p:nvPr/>
        </p:nvSpPr>
        <p:spPr>
          <a:xfrm>
            <a:off x="2601915" y="1129031"/>
            <a:ext cx="11545961" cy="1754326"/>
          </a:xfrm>
          <a:prstGeom prst="rect">
            <a:avLst/>
          </a:prstGeom>
          <a:noFill/>
        </p:spPr>
        <p:txBody>
          <a:bodyPr wrap="square">
            <a:spAutoFit/>
          </a:bodyPr>
          <a:lstStyle/>
          <a:p>
            <a:pPr marL="12700" marR="0" lvl="0" indent="0" defTabSz="914400" eaLnBrk="1" fontAlgn="auto" latinLnBrk="0" hangingPunct="1">
              <a:lnSpc>
                <a:spcPct val="100000"/>
              </a:lnSpc>
              <a:spcBef>
                <a:spcPts val="120"/>
              </a:spcBef>
              <a:spcAft>
                <a:spcPts val="0"/>
              </a:spcAft>
              <a:buClrTx/>
              <a:buSzTx/>
              <a:buFontTx/>
              <a:buNone/>
              <a:tabLst/>
              <a:defRPr/>
            </a:pPr>
            <a:r>
              <a:rPr lang="cs-CZ" sz="5400" b="1" dirty="0">
                <a:solidFill>
                  <a:srgbClr val="002060"/>
                </a:solidFill>
              </a:rPr>
              <a:t>Aplikace zákona o vyvlastnění (13)</a:t>
            </a:r>
            <a:br>
              <a:rPr lang="cs-CZ" sz="9600" b="1" dirty="0">
                <a:solidFill>
                  <a:srgbClr val="002060"/>
                </a:solidFill>
              </a:rPr>
            </a:br>
            <a:endParaRPr lang="cs-CZ" sz="5400" b="1" spc="-10" dirty="0">
              <a:solidFill>
                <a:srgbClr val="002060"/>
              </a:solidFill>
              <a:latin typeface="Gill Sans MT" panose="020B0502020104020203" pitchFamily="34" charset="-18"/>
              <a:cs typeface="Arial" panose="020B0604020202020204" pitchFamily="34" charset="0"/>
            </a:endParaRPr>
          </a:p>
        </p:txBody>
      </p:sp>
      <p:grpSp>
        <p:nvGrpSpPr>
          <p:cNvPr id="11" name="Skupina 10">
            <a:extLst>
              <a:ext uri="{FF2B5EF4-FFF2-40B4-BE49-F238E27FC236}">
                <a16:creationId xmlns:a16="http://schemas.microsoft.com/office/drawing/2014/main" id="{CE75842C-FB3D-D51B-9448-50258066CA50}"/>
              </a:ext>
            </a:extLst>
          </p:cNvPr>
          <p:cNvGrpSpPr/>
          <p:nvPr/>
        </p:nvGrpSpPr>
        <p:grpSpPr>
          <a:xfrm>
            <a:off x="14700250" y="777875"/>
            <a:ext cx="3912571" cy="1237615"/>
            <a:chOff x="1685853" y="879554"/>
            <a:chExt cx="3912571" cy="1237615"/>
          </a:xfrm>
        </p:grpSpPr>
        <p:pic>
          <p:nvPicPr>
            <p:cNvPr id="12" name="object 4">
              <a:extLst>
                <a:ext uri="{FF2B5EF4-FFF2-40B4-BE49-F238E27FC236}">
                  <a16:creationId xmlns:a16="http://schemas.microsoft.com/office/drawing/2014/main" id="{2BCCB953-E1E3-1810-A020-5BE62B0620F0}"/>
                </a:ext>
              </a:extLst>
            </p:cNvPr>
            <p:cNvPicPr/>
            <p:nvPr/>
          </p:nvPicPr>
          <p:blipFill>
            <a:blip r:embed="rId3" cstate="print"/>
            <a:stretch>
              <a:fillRect/>
            </a:stretch>
          </p:blipFill>
          <p:spPr>
            <a:xfrm>
              <a:off x="1685853" y="879555"/>
              <a:ext cx="1237286" cy="1237323"/>
            </a:xfrm>
            <a:prstGeom prst="rect">
              <a:avLst/>
            </a:prstGeom>
          </p:spPr>
        </p:pic>
        <p:sp>
          <p:nvSpPr>
            <p:cNvPr id="13" name="object 5">
              <a:extLst>
                <a:ext uri="{FF2B5EF4-FFF2-40B4-BE49-F238E27FC236}">
                  <a16:creationId xmlns:a16="http://schemas.microsoft.com/office/drawing/2014/main" id="{7B3B3F84-9F53-6E32-FBC5-8F59F5189388}"/>
                </a:ext>
              </a:extLst>
            </p:cNvPr>
            <p:cNvSpPr/>
            <p:nvPr/>
          </p:nvSpPr>
          <p:spPr>
            <a:xfrm>
              <a:off x="3273858" y="879554"/>
              <a:ext cx="13970" cy="1237615"/>
            </a:xfrm>
            <a:custGeom>
              <a:avLst/>
              <a:gdLst/>
              <a:ahLst/>
              <a:cxnLst/>
              <a:rect l="l" t="t" r="r" b="b"/>
              <a:pathLst>
                <a:path w="13970" h="1237614">
                  <a:moveTo>
                    <a:pt x="13643" y="0"/>
                  </a:moveTo>
                  <a:lnTo>
                    <a:pt x="0" y="0"/>
                  </a:lnTo>
                  <a:lnTo>
                    <a:pt x="0" y="1237323"/>
                  </a:lnTo>
                  <a:lnTo>
                    <a:pt x="13643" y="1237323"/>
                  </a:lnTo>
                  <a:lnTo>
                    <a:pt x="13643" y="0"/>
                  </a:lnTo>
                  <a:close/>
                </a:path>
              </a:pathLst>
            </a:custGeom>
            <a:solidFill>
              <a:srgbClr val="003450"/>
            </a:solidFill>
          </p:spPr>
          <p:txBody>
            <a:bodyPr wrap="square" lIns="0" tIns="0" rIns="0" bIns="0" rtlCol="0"/>
            <a:lstStyle/>
            <a:p>
              <a:endParaRPr/>
            </a:p>
          </p:txBody>
        </p:sp>
        <p:grpSp>
          <p:nvGrpSpPr>
            <p:cNvPr id="14" name="object 6">
              <a:extLst>
                <a:ext uri="{FF2B5EF4-FFF2-40B4-BE49-F238E27FC236}">
                  <a16:creationId xmlns:a16="http://schemas.microsoft.com/office/drawing/2014/main" id="{491DAC74-EF08-545A-FFFD-605B50B61027}"/>
                </a:ext>
              </a:extLst>
            </p:cNvPr>
            <p:cNvGrpSpPr/>
            <p:nvPr/>
          </p:nvGrpSpPr>
          <p:grpSpPr>
            <a:xfrm>
              <a:off x="3638180" y="1830016"/>
              <a:ext cx="1457960" cy="287020"/>
              <a:chOff x="3638180" y="1830016"/>
              <a:chExt cx="1457960" cy="287020"/>
            </a:xfrm>
          </p:grpSpPr>
          <p:sp>
            <p:nvSpPr>
              <p:cNvPr id="26" name="object 7">
                <a:extLst>
                  <a:ext uri="{FF2B5EF4-FFF2-40B4-BE49-F238E27FC236}">
                    <a16:creationId xmlns:a16="http://schemas.microsoft.com/office/drawing/2014/main" id="{DFC10561-1F9E-8967-E51A-FBF816616360}"/>
                  </a:ext>
                </a:extLst>
              </p:cNvPr>
              <p:cNvSpPr/>
              <p:nvPr/>
            </p:nvSpPr>
            <p:spPr>
              <a:xfrm>
                <a:off x="3638180" y="1841314"/>
                <a:ext cx="275590" cy="271145"/>
              </a:xfrm>
              <a:custGeom>
                <a:avLst/>
                <a:gdLst/>
                <a:ahLst/>
                <a:cxnLst/>
                <a:rect l="l" t="t" r="r" b="b"/>
                <a:pathLst>
                  <a:path w="275589" h="271144">
                    <a:moveTo>
                      <a:pt x="98635" y="0"/>
                    </a:moveTo>
                    <a:lnTo>
                      <a:pt x="0" y="0"/>
                    </a:lnTo>
                    <a:lnTo>
                      <a:pt x="106" y="1884"/>
                    </a:lnTo>
                    <a:lnTo>
                      <a:pt x="1824" y="7942"/>
                    </a:lnTo>
                    <a:lnTo>
                      <a:pt x="5837" y="22775"/>
                    </a:lnTo>
                    <a:lnTo>
                      <a:pt x="9850" y="42691"/>
                    </a:lnTo>
                    <a:lnTo>
                      <a:pt x="11675" y="64375"/>
                    </a:lnTo>
                    <a:lnTo>
                      <a:pt x="11675" y="206674"/>
                    </a:lnTo>
                    <a:lnTo>
                      <a:pt x="9850" y="228353"/>
                    </a:lnTo>
                    <a:lnTo>
                      <a:pt x="5837" y="248269"/>
                    </a:lnTo>
                    <a:lnTo>
                      <a:pt x="1824" y="263105"/>
                    </a:lnTo>
                    <a:lnTo>
                      <a:pt x="0" y="269541"/>
                    </a:lnTo>
                    <a:lnTo>
                      <a:pt x="0" y="271049"/>
                    </a:lnTo>
                    <a:lnTo>
                      <a:pt x="98635" y="271049"/>
                    </a:lnTo>
                    <a:lnTo>
                      <a:pt x="98635" y="269541"/>
                    </a:lnTo>
                    <a:lnTo>
                      <a:pt x="96811" y="263105"/>
                    </a:lnTo>
                    <a:lnTo>
                      <a:pt x="92798" y="248269"/>
                    </a:lnTo>
                    <a:lnTo>
                      <a:pt x="88784" y="228353"/>
                    </a:lnTo>
                    <a:lnTo>
                      <a:pt x="86960" y="206674"/>
                    </a:lnTo>
                    <a:lnTo>
                      <a:pt x="86960" y="64375"/>
                    </a:lnTo>
                    <a:lnTo>
                      <a:pt x="88784" y="42691"/>
                    </a:lnTo>
                    <a:lnTo>
                      <a:pt x="92798" y="22775"/>
                    </a:lnTo>
                    <a:lnTo>
                      <a:pt x="96811" y="7942"/>
                    </a:lnTo>
                    <a:lnTo>
                      <a:pt x="98528" y="1884"/>
                    </a:lnTo>
                    <a:lnTo>
                      <a:pt x="98635" y="0"/>
                    </a:lnTo>
                    <a:close/>
                  </a:path>
                  <a:path w="275589" h="271144">
                    <a:moveTo>
                      <a:pt x="267290" y="0"/>
                    </a:moveTo>
                    <a:lnTo>
                      <a:pt x="178067" y="0"/>
                    </a:lnTo>
                    <a:lnTo>
                      <a:pt x="178067" y="2261"/>
                    </a:lnTo>
                    <a:lnTo>
                      <a:pt x="179692" y="9840"/>
                    </a:lnTo>
                    <a:lnTo>
                      <a:pt x="180895" y="26492"/>
                    </a:lnTo>
                    <a:lnTo>
                      <a:pt x="176168" y="48157"/>
                    </a:lnTo>
                    <a:lnTo>
                      <a:pt x="160005" y="70772"/>
                    </a:lnTo>
                    <a:lnTo>
                      <a:pt x="92227" y="133262"/>
                    </a:lnTo>
                    <a:lnTo>
                      <a:pt x="89986" y="135147"/>
                    </a:lnTo>
                    <a:lnTo>
                      <a:pt x="90353" y="135901"/>
                    </a:lnTo>
                    <a:lnTo>
                      <a:pt x="91484" y="137775"/>
                    </a:lnTo>
                    <a:lnTo>
                      <a:pt x="141932" y="215333"/>
                    </a:lnTo>
                    <a:lnTo>
                      <a:pt x="151148" y="233991"/>
                    </a:lnTo>
                    <a:lnTo>
                      <a:pt x="156374" y="251661"/>
                    </a:lnTo>
                    <a:lnTo>
                      <a:pt x="158707" y="265095"/>
                    </a:lnTo>
                    <a:lnTo>
                      <a:pt x="159241" y="271049"/>
                    </a:lnTo>
                    <a:lnTo>
                      <a:pt x="275195" y="271049"/>
                    </a:lnTo>
                    <a:lnTo>
                      <a:pt x="275195" y="269541"/>
                    </a:lnTo>
                    <a:lnTo>
                      <a:pt x="270885" y="263894"/>
                    </a:lnTo>
                    <a:lnTo>
                      <a:pt x="260187" y="251189"/>
                    </a:lnTo>
                    <a:lnTo>
                      <a:pt x="246451" y="234392"/>
                    </a:lnTo>
                    <a:lnTo>
                      <a:pt x="233029" y="216464"/>
                    </a:lnTo>
                    <a:lnTo>
                      <a:pt x="153597" y="102771"/>
                    </a:lnTo>
                    <a:lnTo>
                      <a:pt x="213459" y="47056"/>
                    </a:lnTo>
                    <a:lnTo>
                      <a:pt x="228543" y="33377"/>
                    </a:lnTo>
                    <a:lnTo>
                      <a:pt x="242353" y="21219"/>
                    </a:lnTo>
                    <a:lnTo>
                      <a:pt x="255174" y="10686"/>
                    </a:lnTo>
                    <a:lnTo>
                      <a:pt x="267290" y="1884"/>
                    </a:lnTo>
                    <a:lnTo>
                      <a:pt x="267290" y="0"/>
                    </a:lnTo>
                    <a:close/>
                  </a:path>
                </a:pathLst>
              </a:custGeom>
              <a:solidFill>
                <a:srgbClr val="003450"/>
              </a:solidFill>
            </p:spPr>
            <p:txBody>
              <a:bodyPr wrap="square" lIns="0" tIns="0" rIns="0" bIns="0" rtlCol="0"/>
              <a:lstStyle/>
              <a:p>
                <a:endParaRPr/>
              </a:p>
            </p:txBody>
          </p:sp>
          <p:pic>
            <p:nvPicPr>
              <p:cNvPr id="27" name="object 8">
                <a:extLst>
                  <a:ext uri="{FF2B5EF4-FFF2-40B4-BE49-F238E27FC236}">
                    <a16:creationId xmlns:a16="http://schemas.microsoft.com/office/drawing/2014/main" id="{2E591AA5-1939-4616-6EAC-F52203EA29D2}"/>
                  </a:ext>
                </a:extLst>
              </p:cNvPr>
              <p:cNvPicPr/>
              <p:nvPr/>
            </p:nvPicPr>
            <p:blipFill>
              <a:blip r:embed="rId4" cstate="print"/>
              <a:stretch>
                <a:fillRect/>
              </a:stretch>
            </p:blipFill>
            <p:spPr>
              <a:xfrm>
                <a:off x="3922763" y="1915663"/>
                <a:ext cx="391471" cy="200464"/>
              </a:xfrm>
              <a:prstGeom prst="rect">
                <a:avLst/>
              </a:prstGeom>
            </p:spPr>
          </p:pic>
          <p:sp>
            <p:nvSpPr>
              <p:cNvPr id="28" name="object 9">
                <a:extLst>
                  <a:ext uri="{FF2B5EF4-FFF2-40B4-BE49-F238E27FC236}">
                    <a16:creationId xmlns:a16="http://schemas.microsoft.com/office/drawing/2014/main" id="{D3B321DF-6FF0-CDC3-3320-5EDCDCEF9413}"/>
                  </a:ext>
                </a:extLst>
              </p:cNvPr>
              <p:cNvSpPr/>
              <p:nvPr/>
            </p:nvSpPr>
            <p:spPr>
              <a:xfrm>
                <a:off x="4329265" y="1830025"/>
                <a:ext cx="766445" cy="287020"/>
              </a:xfrm>
              <a:custGeom>
                <a:avLst/>
                <a:gdLst/>
                <a:ahLst/>
                <a:cxnLst/>
                <a:rect l="l" t="t" r="r" b="b"/>
                <a:pathLst>
                  <a:path w="766445" h="287019">
                    <a:moveTo>
                      <a:pt x="95250" y="280835"/>
                    </a:moveTo>
                    <a:lnTo>
                      <a:pt x="89408" y="259562"/>
                    </a:lnTo>
                    <a:lnTo>
                      <a:pt x="85394" y="239649"/>
                    </a:lnTo>
                    <a:lnTo>
                      <a:pt x="83578" y="217970"/>
                    </a:lnTo>
                    <a:lnTo>
                      <a:pt x="83578" y="0"/>
                    </a:lnTo>
                    <a:lnTo>
                      <a:pt x="11671" y="7531"/>
                    </a:lnTo>
                    <a:lnTo>
                      <a:pt x="0" y="9029"/>
                    </a:lnTo>
                    <a:lnTo>
                      <a:pt x="6591" y="31064"/>
                    </a:lnTo>
                    <a:lnTo>
                      <a:pt x="10858" y="50457"/>
                    </a:lnTo>
                    <a:lnTo>
                      <a:pt x="12801" y="71894"/>
                    </a:lnTo>
                    <a:lnTo>
                      <a:pt x="12801" y="217970"/>
                    </a:lnTo>
                    <a:lnTo>
                      <a:pt x="10972" y="239649"/>
                    </a:lnTo>
                    <a:lnTo>
                      <a:pt x="6972" y="259562"/>
                    </a:lnTo>
                    <a:lnTo>
                      <a:pt x="1130" y="280835"/>
                    </a:lnTo>
                    <a:lnTo>
                      <a:pt x="1130" y="282346"/>
                    </a:lnTo>
                    <a:lnTo>
                      <a:pt x="95250" y="282346"/>
                    </a:lnTo>
                    <a:lnTo>
                      <a:pt x="95250" y="280835"/>
                    </a:lnTo>
                    <a:close/>
                  </a:path>
                  <a:path w="766445" h="287019">
                    <a:moveTo>
                      <a:pt x="325628" y="185966"/>
                    </a:moveTo>
                    <a:lnTo>
                      <a:pt x="316953" y="141617"/>
                    </a:lnTo>
                    <a:lnTo>
                      <a:pt x="293763" y="111201"/>
                    </a:lnTo>
                    <a:lnTo>
                      <a:pt x="246570" y="91744"/>
                    </a:lnTo>
                    <a:lnTo>
                      <a:pt x="246570" y="185966"/>
                    </a:lnTo>
                    <a:lnTo>
                      <a:pt x="245694" y="214744"/>
                    </a:lnTo>
                    <a:lnTo>
                      <a:pt x="242100" y="241731"/>
                    </a:lnTo>
                    <a:lnTo>
                      <a:pt x="234340" y="261721"/>
                    </a:lnTo>
                    <a:lnTo>
                      <a:pt x="220967" y="269544"/>
                    </a:lnTo>
                    <a:lnTo>
                      <a:pt x="207505" y="261721"/>
                    </a:lnTo>
                    <a:lnTo>
                      <a:pt x="199885" y="241731"/>
                    </a:lnTo>
                    <a:lnTo>
                      <a:pt x="196507" y="214744"/>
                    </a:lnTo>
                    <a:lnTo>
                      <a:pt x="195745" y="185966"/>
                    </a:lnTo>
                    <a:lnTo>
                      <a:pt x="196507" y="157759"/>
                    </a:lnTo>
                    <a:lnTo>
                      <a:pt x="199885" y="131660"/>
                    </a:lnTo>
                    <a:lnTo>
                      <a:pt x="207505" y="112483"/>
                    </a:lnTo>
                    <a:lnTo>
                      <a:pt x="220967" y="105029"/>
                    </a:lnTo>
                    <a:lnTo>
                      <a:pt x="234340" y="112433"/>
                    </a:lnTo>
                    <a:lnTo>
                      <a:pt x="242100" y="131521"/>
                    </a:lnTo>
                    <a:lnTo>
                      <a:pt x="245694" y="157607"/>
                    </a:lnTo>
                    <a:lnTo>
                      <a:pt x="246570" y="185966"/>
                    </a:lnTo>
                    <a:lnTo>
                      <a:pt x="246570" y="91744"/>
                    </a:lnTo>
                    <a:lnTo>
                      <a:pt x="181495" y="93637"/>
                    </a:lnTo>
                    <a:lnTo>
                      <a:pt x="125260" y="141452"/>
                    </a:lnTo>
                    <a:lnTo>
                      <a:pt x="116687" y="185966"/>
                    </a:lnTo>
                    <a:lnTo>
                      <a:pt x="125260" y="230962"/>
                    </a:lnTo>
                    <a:lnTo>
                      <a:pt x="148221" y="262394"/>
                    </a:lnTo>
                    <a:lnTo>
                      <a:pt x="181495" y="280835"/>
                    </a:lnTo>
                    <a:lnTo>
                      <a:pt x="220967" y="286854"/>
                    </a:lnTo>
                    <a:lnTo>
                      <a:pt x="260350" y="280835"/>
                    </a:lnTo>
                    <a:lnTo>
                      <a:pt x="280822" y="269544"/>
                    </a:lnTo>
                    <a:lnTo>
                      <a:pt x="293763" y="262394"/>
                    </a:lnTo>
                    <a:lnTo>
                      <a:pt x="316953" y="230962"/>
                    </a:lnTo>
                    <a:lnTo>
                      <a:pt x="325628" y="185966"/>
                    </a:lnTo>
                    <a:close/>
                  </a:path>
                  <a:path w="766445" h="287019">
                    <a:moveTo>
                      <a:pt x="551484" y="90347"/>
                    </a:moveTo>
                    <a:lnTo>
                      <a:pt x="493141" y="90347"/>
                    </a:lnTo>
                    <a:lnTo>
                      <a:pt x="493141" y="91859"/>
                    </a:lnTo>
                    <a:lnTo>
                      <a:pt x="495274" y="97231"/>
                    </a:lnTo>
                    <a:lnTo>
                      <a:pt x="499249" y="109740"/>
                    </a:lnTo>
                    <a:lnTo>
                      <a:pt x="501396" y="126479"/>
                    </a:lnTo>
                    <a:lnTo>
                      <a:pt x="498030" y="144564"/>
                    </a:lnTo>
                    <a:lnTo>
                      <a:pt x="468668" y="215709"/>
                    </a:lnTo>
                    <a:lnTo>
                      <a:pt x="436664" y="144183"/>
                    </a:lnTo>
                    <a:lnTo>
                      <a:pt x="432803" y="126161"/>
                    </a:lnTo>
                    <a:lnTo>
                      <a:pt x="434594" y="109550"/>
                    </a:lnTo>
                    <a:lnTo>
                      <a:pt x="438365" y="97180"/>
                    </a:lnTo>
                    <a:lnTo>
                      <a:pt x="440436" y="91859"/>
                    </a:lnTo>
                    <a:lnTo>
                      <a:pt x="440436" y="90347"/>
                    </a:lnTo>
                    <a:lnTo>
                      <a:pt x="328612" y="90347"/>
                    </a:lnTo>
                    <a:lnTo>
                      <a:pt x="328612" y="91478"/>
                    </a:lnTo>
                    <a:lnTo>
                      <a:pt x="332092" y="97586"/>
                    </a:lnTo>
                    <a:lnTo>
                      <a:pt x="340614" y="111531"/>
                    </a:lnTo>
                    <a:lnTo>
                      <a:pt x="351332" y="130124"/>
                    </a:lnTo>
                    <a:lnTo>
                      <a:pt x="361365" y="150202"/>
                    </a:lnTo>
                    <a:lnTo>
                      <a:pt x="420852" y="282346"/>
                    </a:lnTo>
                    <a:lnTo>
                      <a:pt x="464146" y="282346"/>
                    </a:lnTo>
                    <a:lnTo>
                      <a:pt x="519861" y="150583"/>
                    </a:lnTo>
                    <a:lnTo>
                      <a:pt x="529412" y="130505"/>
                    </a:lnTo>
                    <a:lnTo>
                      <a:pt x="539762" y="111912"/>
                    </a:lnTo>
                    <a:lnTo>
                      <a:pt x="548068" y="97967"/>
                    </a:lnTo>
                    <a:lnTo>
                      <a:pt x="551484" y="91859"/>
                    </a:lnTo>
                    <a:lnTo>
                      <a:pt x="551484" y="90347"/>
                    </a:lnTo>
                    <a:close/>
                  </a:path>
                  <a:path w="766445" h="287019">
                    <a:moveTo>
                      <a:pt x="766419" y="246583"/>
                    </a:moveTo>
                    <a:lnTo>
                      <a:pt x="765289" y="245452"/>
                    </a:lnTo>
                    <a:lnTo>
                      <a:pt x="753325" y="249072"/>
                    </a:lnTo>
                    <a:lnTo>
                      <a:pt x="751446" y="248094"/>
                    </a:lnTo>
                    <a:lnTo>
                      <a:pt x="746099" y="245313"/>
                    </a:lnTo>
                    <a:lnTo>
                      <a:pt x="742530" y="235127"/>
                    </a:lnTo>
                    <a:lnTo>
                      <a:pt x="741578" y="219468"/>
                    </a:lnTo>
                    <a:lnTo>
                      <a:pt x="741578" y="181076"/>
                    </a:lnTo>
                    <a:lnTo>
                      <a:pt x="741578" y="169786"/>
                    </a:lnTo>
                    <a:lnTo>
                      <a:pt x="741578" y="154724"/>
                    </a:lnTo>
                    <a:lnTo>
                      <a:pt x="737819" y="128905"/>
                    </a:lnTo>
                    <a:lnTo>
                      <a:pt x="725335" y="107721"/>
                    </a:lnTo>
                    <a:lnTo>
                      <a:pt x="724052" y="106908"/>
                    </a:lnTo>
                    <a:lnTo>
                      <a:pt x="702348" y="93370"/>
                    </a:lnTo>
                    <a:lnTo>
                      <a:pt x="671931" y="88823"/>
                    </a:lnTo>
                    <a:lnTo>
                      <a:pt x="671931" y="243192"/>
                    </a:lnTo>
                    <a:lnTo>
                      <a:pt x="667410" y="246583"/>
                    </a:lnTo>
                    <a:lnTo>
                      <a:pt x="662901" y="248094"/>
                    </a:lnTo>
                    <a:lnTo>
                      <a:pt x="657618" y="248094"/>
                    </a:lnTo>
                    <a:lnTo>
                      <a:pt x="645426" y="245364"/>
                    </a:lnTo>
                    <a:lnTo>
                      <a:pt x="636587" y="237871"/>
                    </a:lnTo>
                    <a:lnTo>
                      <a:pt x="631202" y="226644"/>
                    </a:lnTo>
                    <a:lnTo>
                      <a:pt x="629386" y="212699"/>
                    </a:lnTo>
                    <a:lnTo>
                      <a:pt x="631024" y="200139"/>
                    </a:lnTo>
                    <a:lnTo>
                      <a:pt x="636257" y="190106"/>
                    </a:lnTo>
                    <a:lnTo>
                      <a:pt x="645591" y="183476"/>
                    </a:lnTo>
                    <a:lnTo>
                      <a:pt x="659511" y="181076"/>
                    </a:lnTo>
                    <a:lnTo>
                      <a:pt x="663270" y="181076"/>
                    </a:lnTo>
                    <a:lnTo>
                      <a:pt x="667029" y="181457"/>
                    </a:lnTo>
                    <a:lnTo>
                      <a:pt x="670801" y="182587"/>
                    </a:lnTo>
                    <a:lnTo>
                      <a:pt x="670826" y="235127"/>
                    </a:lnTo>
                    <a:lnTo>
                      <a:pt x="671182" y="239052"/>
                    </a:lnTo>
                    <a:lnTo>
                      <a:pt x="671931" y="243192"/>
                    </a:lnTo>
                    <a:lnTo>
                      <a:pt x="671931" y="88823"/>
                    </a:lnTo>
                    <a:lnTo>
                      <a:pt x="667029" y="88087"/>
                    </a:lnTo>
                    <a:lnTo>
                      <a:pt x="648881" y="88874"/>
                    </a:lnTo>
                    <a:lnTo>
                      <a:pt x="626287" y="91249"/>
                    </a:lnTo>
                    <a:lnTo>
                      <a:pt x="600443" y="95237"/>
                    </a:lnTo>
                    <a:lnTo>
                      <a:pt x="572541" y="100888"/>
                    </a:lnTo>
                    <a:lnTo>
                      <a:pt x="572541" y="160375"/>
                    </a:lnTo>
                    <a:lnTo>
                      <a:pt x="574433" y="160375"/>
                    </a:lnTo>
                    <a:lnTo>
                      <a:pt x="585228" y="152019"/>
                    </a:lnTo>
                    <a:lnTo>
                      <a:pt x="610565" y="133642"/>
                    </a:lnTo>
                    <a:lnTo>
                      <a:pt x="639864" y="115265"/>
                    </a:lnTo>
                    <a:lnTo>
                      <a:pt x="662520" y="106908"/>
                    </a:lnTo>
                    <a:lnTo>
                      <a:pt x="667308" y="109893"/>
                    </a:lnTo>
                    <a:lnTo>
                      <a:pt x="669772" y="118389"/>
                    </a:lnTo>
                    <a:lnTo>
                      <a:pt x="670674" y="131686"/>
                    </a:lnTo>
                    <a:lnTo>
                      <a:pt x="670801" y="169786"/>
                    </a:lnTo>
                    <a:lnTo>
                      <a:pt x="659384" y="165950"/>
                    </a:lnTo>
                    <a:lnTo>
                      <a:pt x="647738" y="163385"/>
                    </a:lnTo>
                    <a:lnTo>
                      <a:pt x="636816" y="161950"/>
                    </a:lnTo>
                    <a:lnTo>
                      <a:pt x="627507" y="161505"/>
                    </a:lnTo>
                    <a:lnTo>
                      <a:pt x="600456" y="165874"/>
                    </a:lnTo>
                    <a:lnTo>
                      <a:pt x="577634" y="178346"/>
                    </a:lnTo>
                    <a:lnTo>
                      <a:pt x="561860" y="198031"/>
                    </a:lnTo>
                    <a:lnTo>
                      <a:pt x="555980" y="223989"/>
                    </a:lnTo>
                    <a:lnTo>
                      <a:pt x="559790" y="246087"/>
                    </a:lnTo>
                    <a:lnTo>
                      <a:pt x="571220" y="266065"/>
                    </a:lnTo>
                    <a:lnTo>
                      <a:pt x="590283" y="280530"/>
                    </a:lnTo>
                    <a:lnTo>
                      <a:pt x="616966" y="286105"/>
                    </a:lnTo>
                    <a:lnTo>
                      <a:pt x="637819" y="283057"/>
                    </a:lnTo>
                    <a:lnTo>
                      <a:pt x="654189" y="275234"/>
                    </a:lnTo>
                    <a:lnTo>
                      <a:pt x="666254" y="264668"/>
                    </a:lnTo>
                    <a:lnTo>
                      <a:pt x="674192" y="253352"/>
                    </a:lnTo>
                    <a:lnTo>
                      <a:pt x="680783" y="267360"/>
                    </a:lnTo>
                    <a:lnTo>
                      <a:pt x="690803" y="277634"/>
                    </a:lnTo>
                    <a:lnTo>
                      <a:pt x="703999" y="283959"/>
                    </a:lnTo>
                    <a:lnTo>
                      <a:pt x="720128" y="286105"/>
                    </a:lnTo>
                    <a:lnTo>
                      <a:pt x="739216" y="283006"/>
                    </a:lnTo>
                    <a:lnTo>
                      <a:pt x="753440" y="274535"/>
                    </a:lnTo>
                    <a:lnTo>
                      <a:pt x="762571" y="261962"/>
                    </a:lnTo>
                    <a:lnTo>
                      <a:pt x="764730" y="253352"/>
                    </a:lnTo>
                    <a:lnTo>
                      <a:pt x="765797" y="249072"/>
                    </a:lnTo>
                    <a:lnTo>
                      <a:pt x="766419" y="246583"/>
                    </a:lnTo>
                    <a:close/>
                  </a:path>
                </a:pathLst>
              </a:custGeom>
              <a:solidFill>
                <a:srgbClr val="003450"/>
              </a:solidFill>
            </p:spPr>
            <p:txBody>
              <a:bodyPr wrap="square" lIns="0" tIns="0" rIns="0" bIns="0" rtlCol="0"/>
              <a:lstStyle/>
              <a:p>
                <a:endParaRPr/>
              </a:p>
            </p:txBody>
          </p:sp>
        </p:grpSp>
        <p:grpSp>
          <p:nvGrpSpPr>
            <p:cNvPr id="15" name="object 10">
              <a:extLst>
                <a:ext uri="{FF2B5EF4-FFF2-40B4-BE49-F238E27FC236}">
                  <a16:creationId xmlns:a16="http://schemas.microsoft.com/office/drawing/2014/main" id="{5FB26EA5-DEA3-EBB8-29B5-65546E81465A}"/>
                </a:ext>
              </a:extLst>
            </p:cNvPr>
            <p:cNvGrpSpPr/>
            <p:nvPr/>
          </p:nvGrpSpPr>
          <p:grpSpPr>
            <a:xfrm>
              <a:off x="3638179" y="1414054"/>
              <a:ext cx="1960245" cy="296545"/>
              <a:chOff x="3638179" y="1414054"/>
              <a:chExt cx="1960245" cy="296545"/>
            </a:xfrm>
          </p:grpSpPr>
          <p:pic>
            <p:nvPicPr>
              <p:cNvPr id="17" name="object 11">
                <a:extLst>
                  <a:ext uri="{FF2B5EF4-FFF2-40B4-BE49-F238E27FC236}">
                    <a16:creationId xmlns:a16="http://schemas.microsoft.com/office/drawing/2014/main" id="{4914DF74-E3B7-EAB8-1E76-AE14E4F74204}"/>
                  </a:ext>
                </a:extLst>
              </p:cNvPr>
              <p:cNvPicPr/>
              <p:nvPr/>
            </p:nvPicPr>
            <p:blipFill>
              <a:blip r:embed="rId5" cstate="print"/>
              <a:stretch>
                <a:fillRect/>
              </a:stretch>
            </p:blipFill>
            <p:spPr>
              <a:xfrm>
                <a:off x="3902767" y="1511559"/>
                <a:ext cx="216841" cy="194255"/>
              </a:xfrm>
              <a:prstGeom prst="rect">
                <a:avLst/>
              </a:prstGeom>
            </p:spPr>
          </p:pic>
          <p:sp>
            <p:nvSpPr>
              <p:cNvPr id="18" name="object 12">
                <a:extLst>
                  <a:ext uri="{FF2B5EF4-FFF2-40B4-BE49-F238E27FC236}">
                    <a16:creationId xmlns:a16="http://schemas.microsoft.com/office/drawing/2014/main" id="{7452B3B1-0351-0A0B-48C7-4087B0A52717}"/>
                  </a:ext>
                </a:extLst>
              </p:cNvPr>
              <p:cNvSpPr/>
              <p:nvPr/>
            </p:nvSpPr>
            <p:spPr>
              <a:xfrm>
                <a:off x="4154639" y="1414054"/>
                <a:ext cx="94615" cy="292100"/>
              </a:xfrm>
              <a:custGeom>
                <a:avLst/>
                <a:gdLst/>
                <a:ahLst/>
                <a:cxnLst/>
                <a:rect l="l" t="t" r="r" b="b"/>
                <a:pathLst>
                  <a:path w="94614" h="292100">
                    <a:moveTo>
                      <a:pt x="82437" y="99766"/>
                    </a:moveTo>
                    <a:lnTo>
                      <a:pt x="0" y="99766"/>
                    </a:lnTo>
                    <a:lnTo>
                      <a:pt x="0" y="101274"/>
                    </a:lnTo>
                    <a:lnTo>
                      <a:pt x="1822" y="107704"/>
                    </a:lnTo>
                    <a:lnTo>
                      <a:pt x="5832" y="122538"/>
                    </a:lnTo>
                    <a:lnTo>
                      <a:pt x="9841" y="142456"/>
                    </a:lnTo>
                    <a:lnTo>
                      <a:pt x="11664" y="164141"/>
                    </a:lnTo>
                    <a:lnTo>
                      <a:pt x="11664" y="227385"/>
                    </a:lnTo>
                    <a:lnTo>
                      <a:pt x="9841" y="249066"/>
                    </a:lnTo>
                    <a:lnTo>
                      <a:pt x="5832" y="268985"/>
                    </a:lnTo>
                    <a:lnTo>
                      <a:pt x="1822" y="283821"/>
                    </a:lnTo>
                    <a:lnTo>
                      <a:pt x="0" y="290252"/>
                    </a:lnTo>
                    <a:lnTo>
                      <a:pt x="0" y="291760"/>
                    </a:lnTo>
                    <a:lnTo>
                      <a:pt x="94112" y="291760"/>
                    </a:lnTo>
                    <a:lnTo>
                      <a:pt x="94112" y="290252"/>
                    </a:lnTo>
                    <a:lnTo>
                      <a:pt x="92288" y="283821"/>
                    </a:lnTo>
                    <a:lnTo>
                      <a:pt x="88274" y="268985"/>
                    </a:lnTo>
                    <a:lnTo>
                      <a:pt x="84261" y="249066"/>
                    </a:lnTo>
                    <a:lnTo>
                      <a:pt x="82437" y="227385"/>
                    </a:lnTo>
                    <a:lnTo>
                      <a:pt x="82437" y="99766"/>
                    </a:lnTo>
                    <a:close/>
                  </a:path>
                  <a:path w="94614" h="292100">
                    <a:moveTo>
                      <a:pt x="43663" y="0"/>
                    </a:moveTo>
                    <a:lnTo>
                      <a:pt x="27169" y="3247"/>
                    </a:lnTo>
                    <a:lnTo>
                      <a:pt x="13639" y="12142"/>
                    </a:lnTo>
                    <a:lnTo>
                      <a:pt x="4485" y="25413"/>
                    </a:lnTo>
                    <a:lnTo>
                      <a:pt x="1120" y="41789"/>
                    </a:lnTo>
                    <a:lnTo>
                      <a:pt x="4591" y="58165"/>
                    </a:lnTo>
                    <a:lnTo>
                      <a:pt x="13922" y="71436"/>
                    </a:lnTo>
                    <a:lnTo>
                      <a:pt x="27487" y="80331"/>
                    </a:lnTo>
                    <a:lnTo>
                      <a:pt x="43663" y="83578"/>
                    </a:lnTo>
                    <a:lnTo>
                      <a:pt x="59996" y="80331"/>
                    </a:lnTo>
                    <a:lnTo>
                      <a:pt x="73540" y="71436"/>
                    </a:lnTo>
                    <a:lnTo>
                      <a:pt x="82779" y="58165"/>
                    </a:lnTo>
                    <a:lnTo>
                      <a:pt x="86196" y="41789"/>
                    </a:lnTo>
                    <a:lnTo>
                      <a:pt x="82832" y="25413"/>
                    </a:lnTo>
                    <a:lnTo>
                      <a:pt x="73682" y="12142"/>
                    </a:lnTo>
                    <a:lnTo>
                      <a:pt x="60155" y="3247"/>
                    </a:lnTo>
                    <a:lnTo>
                      <a:pt x="43663" y="0"/>
                    </a:lnTo>
                    <a:close/>
                  </a:path>
                </a:pathLst>
              </a:custGeom>
              <a:solidFill>
                <a:srgbClr val="003450"/>
              </a:solidFill>
            </p:spPr>
            <p:txBody>
              <a:bodyPr wrap="square" lIns="0" tIns="0" rIns="0" bIns="0" rtlCol="0"/>
              <a:lstStyle/>
              <a:p>
                <a:endParaRPr/>
              </a:p>
            </p:txBody>
          </p:sp>
          <p:pic>
            <p:nvPicPr>
              <p:cNvPr id="19" name="object 13">
                <a:extLst>
                  <a:ext uri="{FF2B5EF4-FFF2-40B4-BE49-F238E27FC236}">
                    <a16:creationId xmlns:a16="http://schemas.microsoft.com/office/drawing/2014/main" id="{D7C098C9-85DF-813E-9EFD-B844F8084607}"/>
                  </a:ext>
                </a:extLst>
              </p:cNvPr>
              <p:cNvPicPr/>
              <p:nvPr/>
            </p:nvPicPr>
            <p:blipFill>
              <a:blip r:embed="rId6" cstate="print"/>
              <a:stretch>
                <a:fillRect/>
              </a:stretch>
            </p:blipFill>
            <p:spPr>
              <a:xfrm>
                <a:off x="4485504" y="1511558"/>
                <a:ext cx="194632" cy="198779"/>
              </a:xfrm>
              <a:prstGeom prst="rect">
                <a:avLst/>
              </a:prstGeom>
            </p:spPr>
          </p:pic>
          <p:pic>
            <p:nvPicPr>
              <p:cNvPr id="20" name="object 14">
                <a:extLst>
                  <a:ext uri="{FF2B5EF4-FFF2-40B4-BE49-F238E27FC236}">
                    <a16:creationId xmlns:a16="http://schemas.microsoft.com/office/drawing/2014/main" id="{27D304D2-799A-C5E2-F989-12A753BF2473}"/>
                  </a:ext>
                </a:extLst>
              </p:cNvPr>
              <p:cNvPicPr/>
              <p:nvPr/>
            </p:nvPicPr>
            <p:blipFill>
              <a:blip r:embed="rId7" cstate="print"/>
              <a:stretch>
                <a:fillRect/>
              </a:stretch>
            </p:blipFill>
            <p:spPr>
              <a:xfrm>
                <a:off x="4704585" y="1509114"/>
                <a:ext cx="164131" cy="196700"/>
              </a:xfrm>
              <a:prstGeom prst="rect">
                <a:avLst/>
              </a:prstGeom>
            </p:spPr>
          </p:pic>
          <p:pic>
            <p:nvPicPr>
              <p:cNvPr id="21" name="object 15">
                <a:extLst>
                  <a:ext uri="{FF2B5EF4-FFF2-40B4-BE49-F238E27FC236}">
                    <a16:creationId xmlns:a16="http://schemas.microsoft.com/office/drawing/2014/main" id="{9CB0B955-E022-A77C-1B68-A7AECB248C31}"/>
                  </a:ext>
                </a:extLst>
              </p:cNvPr>
              <p:cNvPicPr/>
              <p:nvPr/>
            </p:nvPicPr>
            <p:blipFill>
              <a:blip r:embed="rId8" cstate="print"/>
              <a:stretch>
                <a:fillRect/>
              </a:stretch>
            </p:blipFill>
            <p:spPr>
              <a:xfrm>
                <a:off x="4889551" y="1513826"/>
                <a:ext cx="191240" cy="191983"/>
              </a:xfrm>
              <a:prstGeom prst="rect">
                <a:avLst/>
              </a:prstGeom>
            </p:spPr>
          </p:pic>
          <p:sp>
            <p:nvSpPr>
              <p:cNvPr id="22" name="object 16">
                <a:extLst>
                  <a:ext uri="{FF2B5EF4-FFF2-40B4-BE49-F238E27FC236}">
                    <a16:creationId xmlns:a16="http://schemas.microsoft.com/office/drawing/2014/main" id="{CBC81B26-0B65-8957-F92D-4E69D0150D9F}"/>
                  </a:ext>
                </a:extLst>
              </p:cNvPr>
              <p:cNvSpPr/>
              <p:nvPr/>
            </p:nvSpPr>
            <p:spPr>
              <a:xfrm>
                <a:off x="5106746" y="1414061"/>
                <a:ext cx="259079" cy="296545"/>
              </a:xfrm>
              <a:custGeom>
                <a:avLst/>
                <a:gdLst/>
                <a:ahLst/>
                <a:cxnLst/>
                <a:rect l="l" t="t" r="r" b="b"/>
                <a:pathLst>
                  <a:path w="259079" h="296544">
                    <a:moveTo>
                      <a:pt x="86194" y="41783"/>
                    </a:moveTo>
                    <a:lnTo>
                      <a:pt x="82829" y="25412"/>
                    </a:lnTo>
                    <a:lnTo>
                      <a:pt x="73685" y="12141"/>
                    </a:lnTo>
                    <a:lnTo>
                      <a:pt x="60159" y="3251"/>
                    </a:lnTo>
                    <a:lnTo>
                      <a:pt x="43662" y="0"/>
                    </a:lnTo>
                    <a:lnTo>
                      <a:pt x="27165" y="3251"/>
                    </a:lnTo>
                    <a:lnTo>
                      <a:pt x="13639" y="12141"/>
                    </a:lnTo>
                    <a:lnTo>
                      <a:pt x="4483" y="25412"/>
                    </a:lnTo>
                    <a:lnTo>
                      <a:pt x="1117" y="41783"/>
                    </a:lnTo>
                    <a:lnTo>
                      <a:pt x="4597" y="58166"/>
                    </a:lnTo>
                    <a:lnTo>
                      <a:pt x="13919" y="71437"/>
                    </a:lnTo>
                    <a:lnTo>
                      <a:pt x="27482" y="80327"/>
                    </a:lnTo>
                    <a:lnTo>
                      <a:pt x="43662" y="83578"/>
                    </a:lnTo>
                    <a:lnTo>
                      <a:pt x="59994" y="80327"/>
                    </a:lnTo>
                    <a:lnTo>
                      <a:pt x="73545" y="71437"/>
                    </a:lnTo>
                    <a:lnTo>
                      <a:pt x="82778" y="58166"/>
                    </a:lnTo>
                    <a:lnTo>
                      <a:pt x="86194" y="41783"/>
                    </a:lnTo>
                    <a:close/>
                  </a:path>
                  <a:path w="259079" h="296544">
                    <a:moveTo>
                      <a:pt x="94107" y="290245"/>
                    </a:moveTo>
                    <a:lnTo>
                      <a:pt x="92290" y="283819"/>
                    </a:lnTo>
                    <a:lnTo>
                      <a:pt x="88277" y="268986"/>
                    </a:lnTo>
                    <a:lnTo>
                      <a:pt x="84264" y="249059"/>
                    </a:lnTo>
                    <a:lnTo>
                      <a:pt x="82435" y="227380"/>
                    </a:lnTo>
                    <a:lnTo>
                      <a:pt x="82435" y="99758"/>
                    </a:lnTo>
                    <a:lnTo>
                      <a:pt x="0" y="99758"/>
                    </a:lnTo>
                    <a:lnTo>
                      <a:pt x="0" y="101269"/>
                    </a:lnTo>
                    <a:lnTo>
                      <a:pt x="1816" y="107708"/>
                    </a:lnTo>
                    <a:lnTo>
                      <a:pt x="5829" y="122542"/>
                    </a:lnTo>
                    <a:lnTo>
                      <a:pt x="9842" y="142455"/>
                    </a:lnTo>
                    <a:lnTo>
                      <a:pt x="11658" y="164134"/>
                    </a:lnTo>
                    <a:lnTo>
                      <a:pt x="11658" y="227380"/>
                    </a:lnTo>
                    <a:lnTo>
                      <a:pt x="9842" y="249059"/>
                    </a:lnTo>
                    <a:lnTo>
                      <a:pt x="5829" y="268986"/>
                    </a:lnTo>
                    <a:lnTo>
                      <a:pt x="1816" y="283819"/>
                    </a:lnTo>
                    <a:lnTo>
                      <a:pt x="0" y="290245"/>
                    </a:lnTo>
                    <a:lnTo>
                      <a:pt x="0" y="291757"/>
                    </a:lnTo>
                    <a:lnTo>
                      <a:pt x="94107" y="291757"/>
                    </a:lnTo>
                    <a:lnTo>
                      <a:pt x="94107" y="290245"/>
                    </a:lnTo>
                    <a:close/>
                  </a:path>
                  <a:path w="259079" h="296544">
                    <a:moveTo>
                      <a:pt x="258991" y="99758"/>
                    </a:moveTo>
                    <a:lnTo>
                      <a:pt x="208546" y="99758"/>
                    </a:lnTo>
                    <a:lnTo>
                      <a:pt x="208546" y="28232"/>
                    </a:lnTo>
                    <a:lnTo>
                      <a:pt x="188277" y="47409"/>
                    </a:lnTo>
                    <a:lnTo>
                      <a:pt x="165811" y="65557"/>
                    </a:lnTo>
                    <a:lnTo>
                      <a:pt x="140258" y="82918"/>
                    </a:lnTo>
                    <a:lnTo>
                      <a:pt x="110667" y="99758"/>
                    </a:lnTo>
                    <a:lnTo>
                      <a:pt x="110667" y="118592"/>
                    </a:lnTo>
                    <a:lnTo>
                      <a:pt x="138150" y="118592"/>
                    </a:lnTo>
                    <a:lnTo>
                      <a:pt x="138150" y="230022"/>
                    </a:lnTo>
                    <a:lnTo>
                      <a:pt x="142036" y="258800"/>
                    </a:lnTo>
                    <a:lnTo>
                      <a:pt x="153162" y="279527"/>
                    </a:lnTo>
                    <a:lnTo>
                      <a:pt x="170700" y="292061"/>
                    </a:lnTo>
                    <a:lnTo>
                      <a:pt x="193865" y="296278"/>
                    </a:lnTo>
                    <a:lnTo>
                      <a:pt x="218300" y="291769"/>
                    </a:lnTo>
                    <a:lnTo>
                      <a:pt x="236359" y="279946"/>
                    </a:lnTo>
                    <a:lnTo>
                      <a:pt x="248970" y="263398"/>
                    </a:lnTo>
                    <a:lnTo>
                      <a:pt x="257111" y="244703"/>
                    </a:lnTo>
                    <a:lnTo>
                      <a:pt x="248818" y="247713"/>
                    </a:lnTo>
                    <a:lnTo>
                      <a:pt x="240538" y="249961"/>
                    </a:lnTo>
                    <a:lnTo>
                      <a:pt x="233019" y="249961"/>
                    </a:lnTo>
                    <a:lnTo>
                      <a:pt x="223532" y="248551"/>
                    </a:lnTo>
                    <a:lnTo>
                      <a:pt x="215887" y="243992"/>
                    </a:lnTo>
                    <a:lnTo>
                      <a:pt x="210781" y="235839"/>
                    </a:lnTo>
                    <a:lnTo>
                      <a:pt x="208915" y="223621"/>
                    </a:lnTo>
                    <a:lnTo>
                      <a:pt x="208546" y="118592"/>
                    </a:lnTo>
                    <a:lnTo>
                      <a:pt x="258991" y="118592"/>
                    </a:lnTo>
                    <a:lnTo>
                      <a:pt x="258991" y="99758"/>
                    </a:lnTo>
                    <a:close/>
                  </a:path>
                </a:pathLst>
              </a:custGeom>
              <a:solidFill>
                <a:srgbClr val="003450"/>
              </a:solidFill>
            </p:spPr>
            <p:txBody>
              <a:bodyPr wrap="square" lIns="0" tIns="0" rIns="0" bIns="0" rtlCol="0"/>
              <a:lstStyle/>
              <a:p>
                <a:endParaRPr/>
              </a:p>
            </p:txBody>
          </p:sp>
          <p:pic>
            <p:nvPicPr>
              <p:cNvPr id="23" name="object 17">
                <a:extLst>
                  <a:ext uri="{FF2B5EF4-FFF2-40B4-BE49-F238E27FC236}">
                    <a16:creationId xmlns:a16="http://schemas.microsoft.com/office/drawing/2014/main" id="{21B73137-E56F-294B-29E3-1BA53ACD0A57}"/>
                  </a:ext>
                </a:extLst>
              </p:cNvPr>
              <p:cNvPicPr/>
              <p:nvPr/>
            </p:nvPicPr>
            <p:blipFill>
              <a:blip r:embed="rId9" cstate="print"/>
              <a:stretch>
                <a:fillRect/>
              </a:stretch>
            </p:blipFill>
            <p:spPr>
              <a:xfrm>
                <a:off x="5387563" y="1511562"/>
                <a:ext cx="210433" cy="198014"/>
              </a:xfrm>
              <a:prstGeom prst="rect">
                <a:avLst/>
              </a:prstGeom>
            </p:spPr>
          </p:pic>
          <p:pic>
            <p:nvPicPr>
              <p:cNvPr id="24" name="object 18">
                <a:extLst>
                  <a:ext uri="{FF2B5EF4-FFF2-40B4-BE49-F238E27FC236}">
                    <a16:creationId xmlns:a16="http://schemas.microsoft.com/office/drawing/2014/main" id="{E4FEA8E6-6EAD-2F2C-F94B-47BFED9B18B9}"/>
                  </a:ext>
                </a:extLst>
              </p:cNvPr>
              <p:cNvPicPr/>
              <p:nvPr/>
            </p:nvPicPr>
            <p:blipFill>
              <a:blip r:embed="rId10" cstate="print"/>
              <a:stretch>
                <a:fillRect/>
              </a:stretch>
            </p:blipFill>
            <p:spPr>
              <a:xfrm>
                <a:off x="4264926" y="1513820"/>
                <a:ext cx="222862" cy="191994"/>
              </a:xfrm>
              <a:prstGeom prst="rect">
                <a:avLst/>
              </a:prstGeom>
            </p:spPr>
          </p:pic>
          <p:sp>
            <p:nvSpPr>
              <p:cNvPr id="25" name="object 19">
                <a:extLst>
                  <a:ext uri="{FF2B5EF4-FFF2-40B4-BE49-F238E27FC236}">
                    <a16:creationId xmlns:a16="http://schemas.microsoft.com/office/drawing/2014/main" id="{4A476449-8223-8276-8CA4-720CCF2D56F3}"/>
                  </a:ext>
                </a:extLst>
              </p:cNvPr>
              <p:cNvSpPr/>
              <p:nvPr/>
            </p:nvSpPr>
            <p:spPr>
              <a:xfrm>
                <a:off x="3638179" y="1434754"/>
                <a:ext cx="252729" cy="275590"/>
              </a:xfrm>
              <a:custGeom>
                <a:avLst/>
                <a:gdLst/>
                <a:ahLst/>
                <a:cxnLst/>
                <a:rect l="l" t="t" r="r" b="b"/>
                <a:pathLst>
                  <a:path w="252729" h="275589">
                    <a:moveTo>
                      <a:pt x="252693" y="0"/>
                    </a:moveTo>
                    <a:lnTo>
                      <a:pt x="180895" y="0"/>
                    </a:lnTo>
                    <a:lnTo>
                      <a:pt x="180895" y="2261"/>
                    </a:lnTo>
                    <a:lnTo>
                      <a:pt x="184541" y="11886"/>
                    </a:lnTo>
                    <a:lnTo>
                      <a:pt x="192564" y="34074"/>
                    </a:lnTo>
                    <a:lnTo>
                      <a:pt x="200587" y="63884"/>
                    </a:lnTo>
                    <a:lnTo>
                      <a:pt x="204234" y="96374"/>
                    </a:lnTo>
                    <a:lnTo>
                      <a:pt x="204234" y="168288"/>
                    </a:lnTo>
                    <a:lnTo>
                      <a:pt x="200168" y="202301"/>
                    </a:lnTo>
                    <a:lnTo>
                      <a:pt x="188515" y="226117"/>
                    </a:lnTo>
                    <a:lnTo>
                      <a:pt x="170088" y="240122"/>
                    </a:lnTo>
                    <a:lnTo>
                      <a:pt x="145702" y="244704"/>
                    </a:lnTo>
                    <a:lnTo>
                      <a:pt x="121272" y="240134"/>
                    </a:lnTo>
                    <a:lnTo>
                      <a:pt x="102778" y="225928"/>
                    </a:lnTo>
                    <a:lnTo>
                      <a:pt x="91063" y="201347"/>
                    </a:lnTo>
                    <a:lnTo>
                      <a:pt x="86971" y="165649"/>
                    </a:lnTo>
                    <a:lnTo>
                      <a:pt x="86971" y="64385"/>
                    </a:lnTo>
                    <a:lnTo>
                      <a:pt x="88793" y="42700"/>
                    </a:lnTo>
                    <a:lnTo>
                      <a:pt x="92803" y="22780"/>
                    </a:lnTo>
                    <a:lnTo>
                      <a:pt x="98635" y="1507"/>
                    </a:lnTo>
                    <a:lnTo>
                      <a:pt x="98635" y="0"/>
                    </a:lnTo>
                    <a:lnTo>
                      <a:pt x="0" y="0"/>
                    </a:lnTo>
                    <a:lnTo>
                      <a:pt x="0" y="1507"/>
                    </a:lnTo>
                    <a:lnTo>
                      <a:pt x="5837" y="22780"/>
                    </a:lnTo>
                    <a:lnTo>
                      <a:pt x="9850" y="42700"/>
                    </a:lnTo>
                    <a:lnTo>
                      <a:pt x="11675" y="64385"/>
                    </a:lnTo>
                    <a:lnTo>
                      <a:pt x="11675" y="156613"/>
                    </a:lnTo>
                    <a:lnTo>
                      <a:pt x="21922" y="213796"/>
                    </a:lnTo>
                    <a:lnTo>
                      <a:pt x="48476" y="250404"/>
                    </a:lnTo>
                    <a:lnTo>
                      <a:pt x="85052" y="269859"/>
                    </a:lnTo>
                    <a:lnTo>
                      <a:pt x="125367" y="275583"/>
                    </a:lnTo>
                    <a:lnTo>
                      <a:pt x="165756" y="269617"/>
                    </a:lnTo>
                    <a:lnTo>
                      <a:pt x="198819" y="250733"/>
                    </a:lnTo>
                    <a:lnTo>
                      <a:pt x="221153" y="217450"/>
                    </a:lnTo>
                    <a:lnTo>
                      <a:pt x="229354" y="168288"/>
                    </a:lnTo>
                    <a:lnTo>
                      <a:pt x="229354" y="96374"/>
                    </a:lnTo>
                    <a:lnTo>
                      <a:pt x="233001" y="63884"/>
                    </a:lnTo>
                    <a:lnTo>
                      <a:pt x="241024" y="34074"/>
                    </a:lnTo>
                    <a:lnTo>
                      <a:pt x="249047" y="11886"/>
                    </a:lnTo>
                    <a:lnTo>
                      <a:pt x="252693" y="2261"/>
                    </a:lnTo>
                    <a:lnTo>
                      <a:pt x="252693" y="0"/>
                    </a:lnTo>
                    <a:close/>
                  </a:path>
                </a:pathLst>
              </a:custGeom>
              <a:solidFill>
                <a:srgbClr val="003450"/>
              </a:solidFill>
            </p:spPr>
            <p:txBody>
              <a:bodyPr wrap="square" lIns="0" tIns="0" rIns="0" bIns="0" rtlCol="0"/>
              <a:lstStyle/>
              <a:p>
                <a:endParaRPr/>
              </a:p>
            </p:txBody>
          </p:sp>
        </p:grpSp>
        <p:sp>
          <p:nvSpPr>
            <p:cNvPr id="16" name="object 20">
              <a:extLst>
                <a:ext uri="{FF2B5EF4-FFF2-40B4-BE49-F238E27FC236}">
                  <a16:creationId xmlns:a16="http://schemas.microsoft.com/office/drawing/2014/main" id="{5F5A9176-B14E-4488-4370-F99CE09A9526}"/>
                </a:ext>
              </a:extLst>
            </p:cNvPr>
            <p:cNvSpPr/>
            <p:nvPr/>
          </p:nvSpPr>
          <p:spPr>
            <a:xfrm>
              <a:off x="3535631" y="879555"/>
              <a:ext cx="685800" cy="351155"/>
            </a:xfrm>
            <a:custGeom>
              <a:avLst/>
              <a:gdLst/>
              <a:ahLst/>
              <a:cxnLst/>
              <a:rect l="l" t="t" r="r" b="b"/>
              <a:pathLst>
                <a:path w="685800" h="351155">
                  <a:moveTo>
                    <a:pt x="342734" y="0"/>
                  </a:moveTo>
                  <a:lnTo>
                    <a:pt x="329483" y="14464"/>
                  </a:lnTo>
                  <a:lnTo>
                    <a:pt x="318798" y="30996"/>
                  </a:lnTo>
                  <a:lnTo>
                    <a:pt x="310974" y="49283"/>
                  </a:lnTo>
                  <a:lnTo>
                    <a:pt x="306305" y="69013"/>
                  </a:lnTo>
                  <a:lnTo>
                    <a:pt x="300138" y="65872"/>
                  </a:lnTo>
                  <a:lnTo>
                    <a:pt x="293196" y="64060"/>
                  </a:lnTo>
                  <a:lnTo>
                    <a:pt x="285814" y="64060"/>
                  </a:lnTo>
                  <a:lnTo>
                    <a:pt x="268117" y="67661"/>
                  </a:lnTo>
                  <a:lnTo>
                    <a:pt x="253666" y="77479"/>
                  </a:lnTo>
                  <a:lnTo>
                    <a:pt x="243922" y="92040"/>
                  </a:lnTo>
                  <a:lnTo>
                    <a:pt x="240349" y="109871"/>
                  </a:lnTo>
                  <a:lnTo>
                    <a:pt x="243922" y="127705"/>
                  </a:lnTo>
                  <a:lnTo>
                    <a:pt x="253666" y="142266"/>
                  </a:lnTo>
                  <a:lnTo>
                    <a:pt x="268117" y="152082"/>
                  </a:lnTo>
                  <a:lnTo>
                    <a:pt x="285814" y="155681"/>
                  </a:lnTo>
                  <a:lnTo>
                    <a:pt x="295204" y="154694"/>
                  </a:lnTo>
                  <a:lnTo>
                    <a:pt x="303917" y="151873"/>
                  </a:lnTo>
                  <a:lnTo>
                    <a:pt x="311763" y="147424"/>
                  </a:lnTo>
                  <a:lnTo>
                    <a:pt x="318556" y="141555"/>
                  </a:lnTo>
                  <a:lnTo>
                    <a:pt x="303400" y="173476"/>
                  </a:lnTo>
                  <a:lnTo>
                    <a:pt x="279344" y="198760"/>
                  </a:lnTo>
                  <a:lnTo>
                    <a:pt x="248347" y="215403"/>
                  </a:lnTo>
                  <a:lnTo>
                    <a:pt x="212371" y="221396"/>
                  </a:lnTo>
                  <a:lnTo>
                    <a:pt x="188997" y="218913"/>
                  </a:lnTo>
                  <a:lnTo>
                    <a:pt x="167349" y="211816"/>
                  </a:lnTo>
                  <a:lnTo>
                    <a:pt x="147927" y="200630"/>
                  </a:lnTo>
                  <a:lnTo>
                    <a:pt x="131232" y="185879"/>
                  </a:lnTo>
                  <a:lnTo>
                    <a:pt x="140080" y="187727"/>
                  </a:lnTo>
                  <a:lnTo>
                    <a:pt x="149166" y="187796"/>
                  </a:lnTo>
                  <a:lnTo>
                    <a:pt x="188427" y="154805"/>
                  </a:lnTo>
                  <a:lnTo>
                    <a:pt x="189797" y="137336"/>
                  </a:lnTo>
                  <a:lnTo>
                    <a:pt x="184183" y="120038"/>
                  </a:lnTo>
                  <a:lnTo>
                    <a:pt x="172339" y="106237"/>
                  </a:lnTo>
                  <a:lnTo>
                    <a:pt x="156717" y="98307"/>
                  </a:lnTo>
                  <a:lnTo>
                    <a:pt x="139310" y="96818"/>
                  </a:lnTo>
                  <a:lnTo>
                    <a:pt x="122112" y="102342"/>
                  </a:lnTo>
                  <a:lnTo>
                    <a:pt x="115683" y="105944"/>
                  </a:lnTo>
                  <a:lnTo>
                    <a:pt x="110510" y="110928"/>
                  </a:lnTo>
                  <a:lnTo>
                    <a:pt x="106678" y="116687"/>
                  </a:lnTo>
                  <a:lnTo>
                    <a:pt x="92946" y="101761"/>
                  </a:lnTo>
                  <a:lnTo>
                    <a:pt x="77171" y="89643"/>
                  </a:lnTo>
                  <a:lnTo>
                    <a:pt x="59762" y="80458"/>
                  </a:lnTo>
                  <a:lnTo>
                    <a:pt x="41130" y="74332"/>
                  </a:lnTo>
                  <a:lnTo>
                    <a:pt x="36650" y="93428"/>
                  </a:lnTo>
                  <a:lnTo>
                    <a:pt x="35420" y="113073"/>
                  </a:lnTo>
                  <a:lnTo>
                    <a:pt x="37545" y="132850"/>
                  </a:lnTo>
                  <a:lnTo>
                    <a:pt x="43130" y="152340"/>
                  </a:lnTo>
                  <a:lnTo>
                    <a:pt x="36219" y="152613"/>
                  </a:lnTo>
                  <a:lnTo>
                    <a:pt x="1370" y="185478"/>
                  </a:lnTo>
                  <a:lnTo>
                    <a:pt x="0" y="202946"/>
                  </a:lnTo>
                  <a:lnTo>
                    <a:pt x="5613" y="220244"/>
                  </a:lnTo>
                  <a:lnTo>
                    <a:pt x="17458" y="234051"/>
                  </a:lnTo>
                  <a:lnTo>
                    <a:pt x="33083" y="241984"/>
                  </a:lnTo>
                  <a:lnTo>
                    <a:pt x="50491" y="243474"/>
                  </a:lnTo>
                  <a:lnTo>
                    <a:pt x="67684" y="237950"/>
                  </a:lnTo>
                  <a:lnTo>
                    <a:pt x="73307" y="234210"/>
                  </a:lnTo>
                  <a:lnTo>
                    <a:pt x="78180" y="229782"/>
                  </a:lnTo>
                  <a:lnTo>
                    <a:pt x="82290" y="224770"/>
                  </a:lnTo>
                  <a:lnTo>
                    <a:pt x="85621" y="219281"/>
                  </a:lnTo>
                  <a:lnTo>
                    <a:pt x="94048" y="237818"/>
                  </a:lnTo>
                  <a:lnTo>
                    <a:pt x="100266" y="257452"/>
                  </a:lnTo>
                  <a:lnTo>
                    <a:pt x="104114" y="278029"/>
                  </a:lnTo>
                  <a:lnTo>
                    <a:pt x="105432" y="299394"/>
                  </a:lnTo>
                  <a:lnTo>
                    <a:pt x="105251" y="307367"/>
                  </a:lnTo>
                  <a:lnTo>
                    <a:pt x="104712" y="315248"/>
                  </a:lnTo>
                  <a:lnTo>
                    <a:pt x="103824" y="323028"/>
                  </a:lnTo>
                  <a:lnTo>
                    <a:pt x="102238" y="332597"/>
                  </a:lnTo>
                  <a:lnTo>
                    <a:pt x="103463" y="334387"/>
                  </a:lnTo>
                  <a:lnTo>
                    <a:pt x="147811" y="340236"/>
                  </a:lnTo>
                  <a:lnTo>
                    <a:pt x="193118" y="344703"/>
                  </a:lnTo>
                  <a:lnTo>
                    <a:pt x="240940" y="347994"/>
                  </a:lnTo>
                  <a:lnTo>
                    <a:pt x="290928" y="350026"/>
                  </a:lnTo>
                  <a:lnTo>
                    <a:pt x="342734" y="350722"/>
                  </a:lnTo>
                  <a:lnTo>
                    <a:pt x="394540" y="350026"/>
                  </a:lnTo>
                  <a:lnTo>
                    <a:pt x="444530" y="347994"/>
                  </a:lnTo>
                  <a:lnTo>
                    <a:pt x="492354" y="344703"/>
                  </a:lnTo>
                  <a:lnTo>
                    <a:pt x="537660" y="340236"/>
                  </a:lnTo>
                  <a:lnTo>
                    <a:pt x="582004" y="334387"/>
                  </a:lnTo>
                  <a:lnTo>
                    <a:pt x="583229" y="332597"/>
                  </a:lnTo>
                  <a:lnTo>
                    <a:pt x="581648" y="323028"/>
                  </a:lnTo>
                  <a:lnTo>
                    <a:pt x="580756" y="315248"/>
                  </a:lnTo>
                  <a:lnTo>
                    <a:pt x="580217" y="307367"/>
                  </a:lnTo>
                  <a:lnTo>
                    <a:pt x="580035" y="299394"/>
                  </a:lnTo>
                  <a:lnTo>
                    <a:pt x="581353" y="278029"/>
                  </a:lnTo>
                  <a:lnTo>
                    <a:pt x="585201" y="257452"/>
                  </a:lnTo>
                  <a:lnTo>
                    <a:pt x="591419" y="237818"/>
                  </a:lnTo>
                  <a:lnTo>
                    <a:pt x="599846" y="219281"/>
                  </a:lnTo>
                  <a:lnTo>
                    <a:pt x="603177" y="224770"/>
                  </a:lnTo>
                  <a:lnTo>
                    <a:pt x="607288" y="229782"/>
                  </a:lnTo>
                  <a:lnTo>
                    <a:pt x="612165" y="234210"/>
                  </a:lnTo>
                  <a:lnTo>
                    <a:pt x="617793" y="237950"/>
                  </a:lnTo>
                  <a:lnTo>
                    <a:pt x="634987" y="243474"/>
                  </a:lnTo>
                  <a:lnTo>
                    <a:pt x="652393" y="241984"/>
                  </a:lnTo>
                  <a:lnTo>
                    <a:pt x="668015" y="234051"/>
                  </a:lnTo>
                  <a:lnTo>
                    <a:pt x="679854" y="220244"/>
                  </a:lnTo>
                  <a:lnTo>
                    <a:pt x="685468" y="202946"/>
                  </a:lnTo>
                  <a:lnTo>
                    <a:pt x="684097" y="185478"/>
                  </a:lnTo>
                  <a:lnTo>
                    <a:pt x="656200" y="154435"/>
                  </a:lnTo>
                  <a:lnTo>
                    <a:pt x="642337" y="152340"/>
                  </a:lnTo>
                  <a:lnTo>
                    <a:pt x="647923" y="132850"/>
                  </a:lnTo>
                  <a:lnTo>
                    <a:pt x="650049" y="113073"/>
                  </a:lnTo>
                  <a:lnTo>
                    <a:pt x="648822" y="93428"/>
                  </a:lnTo>
                  <a:lnTo>
                    <a:pt x="644347" y="74332"/>
                  </a:lnTo>
                  <a:lnTo>
                    <a:pt x="625710" y="80458"/>
                  </a:lnTo>
                  <a:lnTo>
                    <a:pt x="608299" y="89643"/>
                  </a:lnTo>
                  <a:lnTo>
                    <a:pt x="592525" y="101761"/>
                  </a:lnTo>
                  <a:lnTo>
                    <a:pt x="578800" y="116687"/>
                  </a:lnTo>
                  <a:lnTo>
                    <a:pt x="574967" y="110928"/>
                  </a:lnTo>
                  <a:lnTo>
                    <a:pt x="569795" y="105944"/>
                  </a:lnTo>
                  <a:lnTo>
                    <a:pt x="563355" y="102342"/>
                  </a:lnTo>
                  <a:lnTo>
                    <a:pt x="546162" y="96818"/>
                  </a:lnTo>
                  <a:lnTo>
                    <a:pt x="528754" y="98307"/>
                  </a:lnTo>
                  <a:lnTo>
                    <a:pt x="513129" y="106237"/>
                  </a:lnTo>
                  <a:lnTo>
                    <a:pt x="501284" y="120038"/>
                  </a:lnTo>
                  <a:lnTo>
                    <a:pt x="495676" y="137336"/>
                  </a:lnTo>
                  <a:lnTo>
                    <a:pt x="497049" y="154805"/>
                  </a:lnTo>
                  <a:lnTo>
                    <a:pt x="504848" y="170442"/>
                  </a:lnTo>
                  <a:lnTo>
                    <a:pt x="518519" y="182245"/>
                  </a:lnTo>
                  <a:lnTo>
                    <a:pt x="527255" y="185998"/>
                  </a:lnTo>
                  <a:lnTo>
                    <a:pt x="536304" y="187796"/>
                  </a:lnTo>
                  <a:lnTo>
                    <a:pt x="545391" y="187727"/>
                  </a:lnTo>
                  <a:lnTo>
                    <a:pt x="554245" y="185879"/>
                  </a:lnTo>
                  <a:lnTo>
                    <a:pt x="537551" y="200630"/>
                  </a:lnTo>
                  <a:lnTo>
                    <a:pt x="518129" y="211816"/>
                  </a:lnTo>
                  <a:lnTo>
                    <a:pt x="496480" y="218913"/>
                  </a:lnTo>
                  <a:lnTo>
                    <a:pt x="473106" y="221396"/>
                  </a:lnTo>
                  <a:lnTo>
                    <a:pt x="437128" y="215403"/>
                  </a:lnTo>
                  <a:lnTo>
                    <a:pt x="406128" y="198760"/>
                  </a:lnTo>
                  <a:lnTo>
                    <a:pt x="382068" y="173476"/>
                  </a:lnTo>
                  <a:lnTo>
                    <a:pt x="366911" y="141555"/>
                  </a:lnTo>
                  <a:lnTo>
                    <a:pt x="373705" y="147424"/>
                  </a:lnTo>
                  <a:lnTo>
                    <a:pt x="381554" y="151873"/>
                  </a:lnTo>
                  <a:lnTo>
                    <a:pt x="390267" y="154694"/>
                  </a:lnTo>
                  <a:lnTo>
                    <a:pt x="399653" y="155681"/>
                  </a:lnTo>
                  <a:lnTo>
                    <a:pt x="417350" y="152082"/>
                  </a:lnTo>
                  <a:lnTo>
                    <a:pt x="431801" y="142266"/>
                  </a:lnTo>
                  <a:lnTo>
                    <a:pt x="441545" y="127705"/>
                  </a:lnTo>
                  <a:lnTo>
                    <a:pt x="445118" y="109871"/>
                  </a:lnTo>
                  <a:lnTo>
                    <a:pt x="441545" y="92040"/>
                  </a:lnTo>
                  <a:lnTo>
                    <a:pt x="431801" y="77479"/>
                  </a:lnTo>
                  <a:lnTo>
                    <a:pt x="417350" y="67661"/>
                  </a:lnTo>
                  <a:lnTo>
                    <a:pt x="399653" y="64060"/>
                  </a:lnTo>
                  <a:lnTo>
                    <a:pt x="392271" y="64060"/>
                  </a:lnTo>
                  <a:lnTo>
                    <a:pt x="385329" y="65872"/>
                  </a:lnTo>
                  <a:lnTo>
                    <a:pt x="379172" y="69013"/>
                  </a:lnTo>
                  <a:lnTo>
                    <a:pt x="374498" y="49283"/>
                  </a:lnTo>
                  <a:lnTo>
                    <a:pt x="366670" y="30996"/>
                  </a:lnTo>
                  <a:lnTo>
                    <a:pt x="355984" y="14464"/>
                  </a:lnTo>
                  <a:lnTo>
                    <a:pt x="342734" y="0"/>
                  </a:lnTo>
                  <a:close/>
                </a:path>
              </a:pathLst>
            </a:custGeom>
            <a:solidFill>
              <a:srgbClr val="D32E3F"/>
            </a:solidFill>
          </p:spPr>
          <p:txBody>
            <a:bodyPr wrap="square" lIns="0" tIns="0" rIns="0" bIns="0" rtlCol="0"/>
            <a:lstStyle/>
            <a:p>
              <a:endParaRPr/>
            </a:p>
          </p:txBody>
        </p:sp>
      </p:grpSp>
    </p:spTree>
    <p:extLst>
      <p:ext uri="{BB962C8B-B14F-4D97-AF65-F5344CB8AC3E}">
        <p14:creationId xmlns:p14="http://schemas.microsoft.com/office/powerpoint/2010/main" val="159914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 y="0"/>
            <a:ext cx="976944" cy="11308556"/>
          </a:xfrm>
          <a:prstGeom prst="rect">
            <a:avLst/>
          </a:prstGeom>
        </p:spPr>
      </p:pic>
      <p:sp>
        <p:nvSpPr>
          <p:cNvPr id="5" name="object 5"/>
          <p:cNvSpPr txBox="1">
            <a:spLocks noGrp="1"/>
          </p:cNvSpPr>
          <p:nvPr>
            <p:ph sz="half" idx="2"/>
          </p:nvPr>
        </p:nvSpPr>
        <p:spPr>
          <a:xfrm>
            <a:off x="1974850" y="2296048"/>
            <a:ext cx="16899348" cy="7240508"/>
          </a:xfrm>
          <a:prstGeom prst="rect">
            <a:avLst/>
          </a:prstGeom>
        </p:spPr>
        <p:txBody>
          <a:bodyPr vert="horz" wrap="square" lIns="0" tIns="15240" rIns="0" bIns="0" rtlCol="0" anchor="t">
            <a:spAutoFit/>
          </a:bodyPr>
          <a:lstStyle/>
          <a:p>
            <a:pPr marL="12700" marR="5080">
              <a:lnSpc>
                <a:spcPct val="142200"/>
              </a:lnSpc>
              <a:spcBef>
                <a:spcPts val="2650"/>
              </a:spcBef>
            </a:pPr>
            <a:endParaRPr lang="cs-CZ" sz="5400" dirty="0">
              <a:solidFill>
                <a:schemeClr val="tx1"/>
              </a:solidFill>
              <a:latin typeface="Gill Sans MT" panose="020B0502020104020203" pitchFamily="34" charset="0"/>
              <a:cs typeface="Arial" panose="020B0604020202020204" pitchFamily="34" charset="0"/>
            </a:endParaRPr>
          </a:p>
          <a:p>
            <a:pPr marL="571500" indent="-571500">
              <a:buFont typeface="Wingdings" panose="05000000000000000000" pitchFamily="2" charset="2"/>
              <a:buChar char="q"/>
            </a:pPr>
            <a:r>
              <a:rPr lang="cs-CZ" sz="4400" dirty="0">
                <a:solidFill>
                  <a:srgbClr val="002060"/>
                </a:solidFill>
              </a:rPr>
              <a:t>Ústavně-právní limity pro provedení vyvlastnění </a:t>
            </a:r>
            <a:endParaRPr lang="cs-CZ" sz="4400" b="1" dirty="0">
              <a:solidFill>
                <a:srgbClr val="002060"/>
              </a:solidFill>
            </a:endParaRPr>
          </a:p>
          <a:p>
            <a:pPr marL="571500" indent="-571500">
              <a:buFont typeface="Wingdings" panose="05000000000000000000" pitchFamily="2" charset="2"/>
              <a:buChar char="q"/>
            </a:pPr>
            <a:r>
              <a:rPr lang="cs-CZ" sz="4400" b="1" dirty="0">
                <a:solidFill>
                  <a:srgbClr val="002060"/>
                </a:solidFill>
              </a:rPr>
              <a:t>Aplikace zákona o vyvlastnění,</a:t>
            </a:r>
            <a:br>
              <a:rPr lang="cs-CZ" sz="4400" b="1" dirty="0">
                <a:solidFill>
                  <a:srgbClr val="002060"/>
                </a:solidFill>
              </a:rPr>
            </a:br>
            <a:r>
              <a:rPr lang="cs-CZ" sz="4400" b="1" dirty="0">
                <a:solidFill>
                  <a:srgbClr val="002060"/>
                </a:solidFill>
              </a:rPr>
              <a:t>jeho vztah k jiným předpisům</a:t>
            </a:r>
          </a:p>
          <a:p>
            <a:pPr marL="571500" indent="-571500">
              <a:buFont typeface="Wingdings" panose="05000000000000000000" pitchFamily="2" charset="2"/>
              <a:buChar char="q"/>
            </a:pPr>
            <a:r>
              <a:rPr lang="cs-CZ" sz="4400" b="1" dirty="0">
                <a:solidFill>
                  <a:srgbClr val="002060"/>
                </a:solidFill>
              </a:rPr>
              <a:t>Podmínky pro provedení vyvlastnění</a:t>
            </a:r>
          </a:p>
          <a:p>
            <a:pPr marL="571500" indent="-571500">
              <a:buFont typeface="Wingdings" panose="05000000000000000000" pitchFamily="2" charset="2"/>
              <a:buChar char="q"/>
            </a:pPr>
            <a:r>
              <a:rPr lang="cs-CZ" sz="4400" b="1" dirty="0">
                <a:solidFill>
                  <a:srgbClr val="002060"/>
                </a:solidFill>
              </a:rPr>
              <a:t>Zahájení a průběh vyvlastňovacího řízení</a:t>
            </a:r>
          </a:p>
          <a:p>
            <a:pPr marL="571500" indent="-571500">
              <a:buFont typeface="Wingdings" panose="05000000000000000000" pitchFamily="2" charset="2"/>
              <a:buChar char="q"/>
            </a:pPr>
            <a:r>
              <a:rPr lang="cs-CZ" sz="4400" b="1" dirty="0">
                <a:solidFill>
                  <a:srgbClr val="002060"/>
                </a:solidFill>
              </a:rPr>
              <a:t>Opravné prostředky proti rozhodnutí o vyvlastnění</a:t>
            </a:r>
          </a:p>
          <a:p>
            <a:pPr marL="571500" indent="-571500">
              <a:buFont typeface="Wingdings" panose="05000000000000000000" pitchFamily="2" charset="2"/>
              <a:buChar char="q"/>
            </a:pPr>
            <a:r>
              <a:rPr lang="cs-CZ" sz="4400" b="1" dirty="0">
                <a:solidFill>
                  <a:srgbClr val="002060"/>
                </a:solidFill>
              </a:rPr>
              <a:t>Soudní přezkum vyvlastňovacího nálezu</a:t>
            </a:r>
          </a:p>
          <a:p>
            <a:endParaRPr lang="cs-CZ" sz="4400" b="1" dirty="0">
              <a:solidFill>
                <a:srgbClr val="002060"/>
              </a:solidFill>
            </a:endParaRPr>
          </a:p>
          <a:p>
            <a:pPr marL="12700" marR="5080">
              <a:lnSpc>
                <a:spcPct val="142200"/>
              </a:lnSpc>
              <a:spcBef>
                <a:spcPts val="2650"/>
              </a:spcBef>
            </a:pPr>
            <a:endParaRPr sz="1450" dirty="0">
              <a:latin typeface="Gill Sans MT" panose="020B0502020104020203" pitchFamily="34" charset="0"/>
              <a:cs typeface="Arial" panose="020B0604020202020204" pitchFamily="34" charset="0"/>
            </a:endParaRPr>
          </a:p>
        </p:txBody>
      </p:sp>
      <p:sp>
        <p:nvSpPr>
          <p:cNvPr id="8" name="TextovéPole 7">
            <a:extLst>
              <a:ext uri="{FF2B5EF4-FFF2-40B4-BE49-F238E27FC236}">
                <a16:creationId xmlns:a16="http://schemas.microsoft.com/office/drawing/2014/main" id="{F4FA0E74-2F68-BE72-C457-1DCF6C300575}"/>
              </a:ext>
            </a:extLst>
          </p:cNvPr>
          <p:cNvSpPr txBox="1"/>
          <p:nvPr/>
        </p:nvSpPr>
        <p:spPr>
          <a:xfrm>
            <a:off x="2177191" y="1005071"/>
            <a:ext cx="11545961" cy="923330"/>
          </a:xfrm>
          <a:prstGeom prst="rect">
            <a:avLst/>
          </a:prstGeom>
          <a:noFill/>
        </p:spPr>
        <p:txBody>
          <a:bodyPr wrap="square">
            <a:spAutoFit/>
          </a:bodyPr>
          <a:lstStyle/>
          <a:p>
            <a:pPr marL="12700" marR="0" lvl="0" indent="0" defTabSz="914400" eaLnBrk="1" fontAlgn="auto" latinLnBrk="0" hangingPunct="1">
              <a:lnSpc>
                <a:spcPct val="100000"/>
              </a:lnSpc>
              <a:spcBef>
                <a:spcPts val="120"/>
              </a:spcBef>
              <a:spcAft>
                <a:spcPts val="0"/>
              </a:spcAft>
              <a:buClrTx/>
              <a:buSzTx/>
              <a:buFontTx/>
              <a:buNone/>
              <a:tabLst/>
              <a:defRPr/>
            </a:pPr>
            <a:r>
              <a:rPr lang="cs-CZ" sz="5400" b="1" spc="-10" dirty="0">
                <a:solidFill>
                  <a:srgbClr val="D32E3F"/>
                </a:solidFill>
                <a:latin typeface="Gill Sans MT" panose="020B0502020104020203" pitchFamily="34" charset="0"/>
                <a:ea typeface="+mn-ea"/>
                <a:cs typeface="Arial" panose="020B0604020202020204" pitchFamily="34" charset="0"/>
              </a:rPr>
              <a:t>Přehled prezentace</a:t>
            </a:r>
          </a:p>
        </p:txBody>
      </p:sp>
      <p:grpSp>
        <p:nvGrpSpPr>
          <p:cNvPr id="11" name="Skupina 10">
            <a:extLst>
              <a:ext uri="{FF2B5EF4-FFF2-40B4-BE49-F238E27FC236}">
                <a16:creationId xmlns:a16="http://schemas.microsoft.com/office/drawing/2014/main" id="{E47E3E44-67AB-44E9-9312-8C5A7BA56653}"/>
              </a:ext>
            </a:extLst>
          </p:cNvPr>
          <p:cNvGrpSpPr/>
          <p:nvPr/>
        </p:nvGrpSpPr>
        <p:grpSpPr>
          <a:xfrm>
            <a:off x="14700250" y="777875"/>
            <a:ext cx="3912571" cy="1237615"/>
            <a:chOff x="1685853" y="879554"/>
            <a:chExt cx="3912571" cy="1237615"/>
          </a:xfrm>
        </p:grpSpPr>
        <p:pic>
          <p:nvPicPr>
            <p:cNvPr id="12" name="object 4">
              <a:extLst>
                <a:ext uri="{FF2B5EF4-FFF2-40B4-BE49-F238E27FC236}">
                  <a16:creationId xmlns:a16="http://schemas.microsoft.com/office/drawing/2014/main" id="{B3BE9FF5-2DB9-43E0-B801-963C2A499674}"/>
                </a:ext>
              </a:extLst>
            </p:cNvPr>
            <p:cNvPicPr/>
            <p:nvPr/>
          </p:nvPicPr>
          <p:blipFill>
            <a:blip r:embed="rId3" cstate="print"/>
            <a:stretch>
              <a:fillRect/>
            </a:stretch>
          </p:blipFill>
          <p:spPr>
            <a:xfrm>
              <a:off x="1685853" y="879555"/>
              <a:ext cx="1237286" cy="1237323"/>
            </a:xfrm>
            <a:prstGeom prst="rect">
              <a:avLst/>
            </a:prstGeom>
          </p:spPr>
        </p:pic>
        <p:sp>
          <p:nvSpPr>
            <p:cNvPr id="13" name="object 5">
              <a:extLst>
                <a:ext uri="{FF2B5EF4-FFF2-40B4-BE49-F238E27FC236}">
                  <a16:creationId xmlns:a16="http://schemas.microsoft.com/office/drawing/2014/main" id="{7B756A8F-B010-46F8-83C9-9148C1B8B764}"/>
                </a:ext>
              </a:extLst>
            </p:cNvPr>
            <p:cNvSpPr/>
            <p:nvPr/>
          </p:nvSpPr>
          <p:spPr>
            <a:xfrm>
              <a:off x="3273858" y="879554"/>
              <a:ext cx="13970" cy="1237615"/>
            </a:xfrm>
            <a:custGeom>
              <a:avLst/>
              <a:gdLst/>
              <a:ahLst/>
              <a:cxnLst/>
              <a:rect l="l" t="t" r="r" b="b"/>
              <a:pathLst>
                <a:path w="13970" h="1237614">
                  <a:moveTo>
                    <a:pt x="13643" y="0"/>
                  </a:moveTo>
                  <a:lnTo>
                    <a:pt x="0" y="0"/>
                  </a:lnTo>
                  <a:lnTo>
                    <a:pt x="0" y="1237323"/>
                  </a:lnTo>
                  <a:lnTo>
                    <a:pt x="13643" y="1237323"/>
                  </a:lnTo>
                  <a:lnTo>
                    <a:pt x="13643" y="0"/>
                  </a:lnTo>
                  <a:close/>
                </a:path>
              </a:pathLst>
            </a:custGeom>
            <a:solidFill>
              <a:srgbClr val="003450"/>
            </a:solidFill>
          </p:spPr>
          <p:txBody>
            <a:bodyPr wrap="square" lIns="0" tIns="0" rIns="0" bIns="0" rtlCol="0"/>
            <a:lstStyle/>
            <a:p>
              <a:endParaRPr/>
            </a:p>
          </p:txBody>
        </p:sp>
        <p:grpSp>
          <p:nvGrpSpPr>
            <p:cNvPr id="14" name="object 6">
              <a:extLst>
                <a:ext uri="{FF2B5EF4-FFF2-40B4-BE49-F238E27FC236}">
                  <a16:creationId xmlns:a16="http://schemas.microsoft.com/office/drawing/2014/main" id="{A34B146B-04F3-4906-A5B3-32D8F95DE534}"/>
                </a:ext>
              </a:extLst>
            </p:cNvPr>
            <p:cNvGrpSpPr/>
            <p:nvPr/>
          </p:nvGrpSpPr>
          <p:grpSpPr>
            <a:xfrm>
              <a:off x="3638180" y="1830016"/>
              <a:ext cx="1457960" cy="287020"/>
              <a:chOff x="3638180" y="1830016"/>
              <a:chExt cx="1457960" cy="287020"/>
            </a:xfrm>
          </p:grpSpPr>
          <p:sp>
            <p:nvSpPr>
              <p:cNvPr id="26" name="object 7">
                <a:extLst>
                  <a:ext uri="{FF2B5EF4-FFF2-40B4-BE49-F238E27FC236}">
                    <a16:creationId xmlns:a16="http://schemas.microsoft.com/office/drawing/2014/main" id="{8159AFAB-580F-4494-9764-FDDD011CF0B1}"/>
                  </a:ext>
                </a:extLst>
              </p:cNvPr>
              <p:cNvSpPr/>
              <p:nvPr/>
            </p:nvSpPr>
            <p:spPr>
              <a:xfrm>
                <a:off x="3638180" y="1841314"/>
                <a:ext cx="275590" cy="271145"/>
              </a:xfrm>
              <a:custGeom>
                <a:avLst/>
                <a:gdLst/>
                <a:ahLst/>
                <a:cxnLst/>
                <a:rect l="l" t="t" r="r" b="b"/>
                <a:pathLst>
                  <a:path w="275589" h="271144">
                    <a:moveTo>
                      <a:pt x="98635" y="0"/>
                    </a:moveTo>
                    <a:lnTo>
                      <a:pt x="0" y="0"/>
                    </a:lnTo>
                    <a:lnTo>
                      <a:pt x="106" y="1884"/>
                    </a:lnTo>
                    <a:lnTo>
                      <a:pt x="1824" y="7942"/>
                    </a:lnTo>
                    <a:lnTo>
                      <a:pt x="5837" y="22775"/>
                    </a:lnTo>
                    <a:lnTo>
                      <a:pt x="9850" y="42691"/>
                    </a:lnTo>
                    <a:lnTo>
                      <a:pt x="11675" y="64375"/>
                    </a:lnTo>
                    <a:lnTo>
                      <a:pt x="11675" y="206674"/>
                    </a:lnTo>
                    <a:lnTo>
                      <a:pt x="9850" y="228353"/>
                    </a:lnTo>
                    <a:lnTo>
                      <a:pt x="5837" y="248269"/>
                    </a:lnTo>
                    <a:lnTo>
                      <a:pt x="1824" y="263105"/>
                    </a:lnTo>
                    <a:lnTo>
                      <a:pt x="0" y="269541"/>
                    </a:lnTo>
                    <a:lnTo>
                      <a:pt x="0" y="271049"/>
                    </a:lnTo>
                    <a:lnTo>
                      <a:pt x="98635" y="271049"/>
                    </a:lnTo>
                    <a:lnTo>
                      <a:pt x="98635" y="269541"/>
                    </a:lnTo>
                    <a:lnTo>
                      <a:pt x="96811" y="263105"/>
                    </a:lnTo>
                    <a:lnTo>
                      <a:pt x="92798" y="248269"/>
                    </a:lnTo>
                    <a:lnTo>
                      <a:pt x="88784" y="228353"/>
                    </a:lnTo>
                    <a:lnTo>
                      <a:pt x="86960" y="206674"/>
                    </a:lnTo>
                    <a:lnTo>
                      <a:pt x="86960" y="64375"/>
                    </a:lnTo>
                    <a:lnTo>
                      <a:pt x="88784" y="42691"/>
                    </a:lnTo>
                    <a:lnTo>
                      <a:pt x="92798" y="22775"/>
                    </a:lnTo>
                    <a:lnTo>
                      <a:pt x="96811" y="7942"/>
                    </a:lnTo>
                    <a:lnTo>
                      <a:pt x="98528" y="1884"/>
                    </a:lnTo>
                    <a:lnTo>
                      <a:pt x="98635" y="0"/>
                    </a:lnTo>
                    <a:close/>
                  </a:path>
                  <a:path w="275589" h="271144">
                    <a:moveTo>
                      <a:pt x="267290" y="0"/>
                    </a:moveTo>
                    <a:lnTo>
                      <a:pt x="178067" y="0"/>
                    </a:lnTo>
                    <a:lnTo>
                      <a:pt x="178067" y="2261"/>
                    </a:lnTo>
                    <a:lnTo>
                      <a:pt x="179692" y="9840"/>
                    </a:lnTo>
                    <a:lnTo>
                      <a:pt x="180895" y="26492"/>
                    </a:lnTo>
                    <a:lnTo>
                      <a:pt x="176168" y="48157"/>
                    </a:lnTo>
                    <a:lnTo>
                      <a:pt x="160005" y="70772"/>
                    </a:lnTo>
                    <a:lnTo>
                      <a:pt x="92227" y="133262"/>
                    </a:lnTo>
                    <a:lnTo>
                      <a:pt x="89986" y="135147"/>
                    </a:lnTo>
                    <a:lnTo>
                      <a:pt x="90353" y="135901"/>
                    </a:lnTo>
                    <a:lnTo>
                      <a:pt x="91484" y="137775"/>
                    </a:lnTo>
                    <a:lnTo>
                      <a:pt x="141932" y="215333"/>
                    </a:lnTo>
                    <a:lnTo>
                      <a:pt x="151148" y="233991"/>
                    </a:lnTo>
                    <a:lnTo>
                      <a:pt x="156374" y="251661"/>
                    </a:lnTo>
                    <a:lnTo>
                      <a:pt x="158707" y="265095"/>
                    </a:lnTo>
                    <a:lnTo>
                      <a:pt x="159241" y="271049"/>
                    </a:lnTo>
                    <a:lnTo>
                      <a:pt x="275195" y="271049"/>
                    </a:lnTo>
                    <a:lnTo>
                      <a:pt x="275195" y="269541"/>
                    </a:lnTo>
                    <a:lnTo>
                      <a:pt x="270885" y="263894"/>
                    </a:lnTo>
                    <a:lnTo>
                      <a:pt x="260187" y="251189"/>
                    </a:lnTo>
                    <a:lnTo>
                      <a:pt x="246451" y="234392"/>
                    </a:lnTo>
                    <a:lnTo>
                      <a:pt x="233029" y="216464"/>
                    </a:lnTo>
                    <a:lnTo>
                      <a:pt x="153597" y="102771"/>
                    </a:lnTo>
                    <a:lnTo>
                      <a:pt x="213459" y="47056"/>
                    </a:lnTo>
                    <a:lnTo>
                      <a:pt x="228543" y="33377"/>
                    </a:lnTo>
                    <a:lnTo>
                      <a:pt x="242353" y="21219"/>
                    </a:lnTo>
                    <a:lnTo>
                      <a:pt x="255174" y="10686"/>
                    </a:lnTo>
                    <a:lnTo>
                      <a:pt x="267290" y="1884"/>
                    </a:lnTo>
                    <a:lnTo>
                      <a:pt x="267290" y="0"/>
                    </a:lnTo>
                    <a:close/>
                  </a:path>
                </a:pathLst>
              </a:custGeom>
              <a:solidFill>
                <a:srgbClr val="003450"/>
              </a:solidFill>
            </p:spPr>
            <p:txBody>
              <a:bodyPr wrap="square" lIns="0" tIns="0" rIns="0" bIns="0" rtlCol="0"/>
              <a:lstStyle/>
              <a:p>
                <a:endParaRPr/>
              </a:p>
            </p:txBody>
          </p:sp>
          <p:pic>
            <p:nvPicPr>
              <p:cNvPr id="27" name="object 8">
                <a:extLst>
                  <a:ext uri="{FF2B5EF4-FFF2-40B4-BE49-F238E27FC236}">
                    <a16:creationId xmlns:a16="http://schemas.microsoft.com/office/drawing/2014/main" id="{5F2F398C-5D5A-4E1E-B31D-E7BE3D275CD1}"/>
                  </a:ext>
                </a:extLst>
              </p:cNvPr>
              <p:cNvPicPr/>
              <p:nvPr/>
            </p:nvPicPr>
            <p:blipFill>
              <a:blip r:embed="rId4" cstate="print"/>
              <a:stretch>
                <a:fillRect/>
              </a:stretch>
            </p:blipFill>
            <p:spPr>
              <a:xfrm>
                <a:off x="3922763" y="1915663"/>
                <a:ext cx="391471" cy="200464"/>
              </a:xfrm>
              <a:prstGeom prst="rect">
                <a:avLst/>
              </a:prstGeom>
            </p:spPr>
          </p:pic>
          <p:sp>
            <p:nvSpPr>
              <p:cNvPr id="28" name="object 9">
                <a:extLst>
                  <a:ext uri="{FF2B5EF4-FFF2-40B4-BE49-F238E27FC236}">
                    <a16:creationId xmlns:a16="http://schemas.microsoft.com/office/drawing/2014/main" id="{BA66C3DF-6258-48ED-AAEA-92247121A5D5}"/>
                  </a:ext>
                </a:extLst>
              </p:cNvPr>
              <p:cNvSpPr/>
              <p:nvPr/>
            </p:nvSpPr>
            <p:spPr>
              <a:xfrm>
                <a:off x="4329265" y="1830025"/>
                <a:ext cx="766445" cy="287020"/>
              </a:xfrm>
              <a:custGeom>
                <a:avLst/>
                <a:gdLst/>
                <a:ahLst/>
                <a:cxnLst/>
                <a:rect l="l" t="t" r="r" b="b"/>
                <a:pathLst>
                  <a:path w="766445" h="287019">
                    <a:moveTo>
                      <a:pt x="95250" y="280835"/>
                    </a:moveTo>
                    <a:lnTo>
                      <a:pt x="89408" y="259562"/>
                    </a:lnTo>
                    <a:lnTo>
                      <a:pt x="85394" y="239649"/>
                    </a:lnTo>
                    <a:lnTo>
                      <a:pt x="83578" y="217970"/>
                    </a:lnTo>
                    <a:lnTo>
                      <a:pt x="83578" y="0"/>
                    </a:lnTo>
                    <a:lnTo>
                      <a:pt x="11671" y="7531"/>
                    </a:lnTo>
                    <a:lnTo>
                      <a:pt x="0" y="9029"/>
                    </a:lnTo>
                    <a:lnTo>
                      <a:pt x="6591" y="31064"/>
                    </a:lnTo>
                    <a:lnTo>
                      <a:pt x="10858" y="50457"/>
                    </a:lnTo>
                    <a:lnTo>
                      <a:pt x="12801" y="71894"/>
                    </a:lnTo>
                    <a:lnTo>
                      <a:pt x="12801" y="217970"/>
                    </a:lnTo>
                    <a:lnTo>
                      <a:pt x="10972" y="239649"/>
                    </a:lnTo>
                    <a:lnTo>
                      <a:pt x="6972" y="259562"/>
                    </a:lnTo>
                    <a:lnTo>
                      <a:pt x="1130" y="280835"/>
                    </a:lnTo>
                    <a:lnTo>
                      <a:pt x="1130" y="282346"/>
                    </a:lnTo>
                    <a:lnTo>
                      <a:pt x="95250" y="282346"/>
                    </a:lnTo>
                    <a:lnTo>
                      <a:pt x="95250" y="280835"/>
                    </a:lnTo>
                    <a:close/>
                  </a:path>
                  <a:path w="766445" h="287019">
                    <a:moveTo>
                      <a:pt x="325628" y="185966"/>
                    </a:moveTo>
                    <a:lnTo>
                      <a:pt x="316953" y="141617"/>
                    </a:lnTo>
                    <a:lnTo>
                      <a:pt x="293763" y="111201"/>
                    </a:lnTo>
                    <a:lnTo>
                      <a:pt x="246570" y="91744"/>
                    </a:lnTo>
                    <a:lnTo>
                      <a:pt x="246570" y="185966"/>
                    </a:lnTo>
                    <a:lnTo>
                      <a:pt x="245694" y="214744"/>
                    </a:lnTo>
                    <a:lnTo>
                      <a:pt x="242100" y="241731"/>
                    </a:lnTo>
                    <a:lnTo>
                      <a:pt x="234340" y="261721"/>
                    </a:lnTo>
                    <a:lnTo>
                      <a:pt x="220967" y="269544"/>
                    </a:lnTo>
                    <a:lnTo>
                      <a:pt x="207505" y="261721"/>
                    </a:lnTo>
                    <a:lnTo>
                      <a:pt x="199885" y="241731"/>
                    </a:lnTo>
                    <a:lnTo>
                      <a:pt x="196507" y="214744"/>
                    </a:lnTo>
                    <a:lnTo>
                      <a:pt x="195745" y="185966"/>
                    </a:lnTo>
                    <a:lnTo>
                      <a:pt x="196507" y="157759"/>
                    </a:lnTo>
                    <a:lnTo>
                      <a:pt x="199885" y="131660"/>
                    </a:lnTo>
                    <a:lnTo>
                      <a:pt x="207505" y="112483"/>
                    </a:lnTo>
                    <a:lnTo>
                      <a:pt x="220967" y="105029"/>
                    </a:lnTo>
                    <a:lnTo>
                      <a:pt x="234340" y="112433"/>
                    </a:lnTo>
                    <a:lnTo>
                      <a:pt x="242100" y="131521"/>
                    </a:lnTo>
                    <a:lnTo>
                      <a:pt x="245694" y="157607"/>
                    </a:lnTo>
                    <a:lnTo>
                      <a:pt x="246570" y="185966"/>
                    </a:lnTo>
                    <a:lnTo>
                      <a:pt x="246570" y="91744"/>
                    </a:lnTo>
                    <a:lnTo>
                      <a:pt x="181495" y="93637"/>
                    </a:lnTo>
                    <a:lnTo>
                      <a:pt x="125260" y="141452"/>
                    </a:lnTo>
                    <a:lnTo>
                      <a:pt x="116687" y="185966"/>
                    </a:lnTo>
                    <a:lnTo>
                      <a:pt x="125260" y="230962"/>
                    </a:lnTo>
                    <a:lnTo>
                      <a:pt x="148221" y="262394"/>
                    </a:lnTo>
                    <a:lnTo>
                      <a:pt x="181495" y="280835"/>
                    </a:lnTo>
                    <a:lnTo>
                      <a:pt x="220967" y="286854"/>
                    </a:lnTo>
                    <a:lnTo>
                      <a:pt x="260350" y="280835"/>
                    </a:lnTo>
                    <a:lnTo>
                      <a:pt x="280822" y="269544"/>
                    </a:lnTo>
                    <a:lnTo>
                      <a:pt x="293763" y="262394"/>
                    </a:lnTo>
                    <a:lnTo>
                      <a:pt x="316953" y="230962"/>
                    </a:lnTo>
                    <a:lnTo>
                      <a:pt x="325628" y="185966"/>
                    </a:lnTo>
                    <a:close/>
                  </a:path>
                  <a:path w="766445" h="287019">
                    <a:moveTo>
                      <a:pt x="551484" y="90347"/>
                    </a:moveTo>
                    <a:lnTo>
                      <a:pt x="493141" y="90347"/>
                    </a:lnTo>
                    <a:lnTo>
                      <a:pt x="493141" y="91859"/>
                    </a:lnTo>
                    <a:lnTo>
                      <a:pt x="495274" y="97231"/>
                    </a:lnTo>
                    <a:lnTo>
                      <a:pt x="499249" y="109740"/>
                    </a:lnTo>
                    <a:lnTo>
                      <a:pt x="501396" y="126479"/>
                    </a:lnTo>
                    <a:lnTo>
                      <a:pt x="498030" y="144564"/>
                    </a:lnTo>
                    <a:lnTo>
                      <a:pt x="468668" y="215709"/>
                    </a:lnTo>
                    <a:lnTo>
                      <a:pt x="436664" y="144183"/>
                    </a:lnTo>
                    <a:lnTo>
                      <a:pt x="432803" y="126161"/>
                    </a:lnTo>
                    <a:lnTo>
                      <a:pt x="434594" y="109550"/>
                    </a:lnTo>
                    <a:lnTo>
                      <a:pt x="438365" y="97180"/>
                    </a:lnTo>
                    <a:lnTo>
                      <a:pt x="440436" y="91859"/>
                    </a:lnTo>
                    <a:lnTo>
                      <a:pt x="440436" y="90347"/>
                    </a:lnTo>
                    <a:lnTo>
                      <a:pt x="328612" y="90347"/>
                    </a:lnTo>
                    <a:lnTo>
                      <a:pt x="328612" y="91478"/>
                    </a:lnTo>
                    <a:lnTo>
                      <a:pt x="332092" y="97586"/>
                    </a:lnTo>
                    <a:lnTo>
                      <a:pt x="340614" y="111531"/>
                    </a:lnTo>
                    <a:lnTo>
                      <a:pt x="351332" y="130124"/>
                    </a:lnTo>
                    <a:lnTo>
                      <a:pt x="361365" y="150202"/>
                    </a:lnTo>
                    <a:lnTo>
                      <a:pt x="420852" y="282346"/>
                    </a:lnTo>
                    <a:lnTo>
                      <a:pt x="464146" y="282346"/>
                    </a:lnTo>
                    <a:lnTo>
                      <a:pt x="519861" y="150583"/>
                    </a:lnTo>
                    <a:lnTo>
                      <a:pt x="529412" y="130505"/>
                    </a:lnTo>
                    <a:lnTo>
                      <a:pt x="539762" y="111912"/>
                    </a:lnTo>
                    <a:lnTo>
                      <a:pt x="548068" y="97967"/>
                    </a:lnTo>
                    <a:lnTo>
                      <a:pt x="551484" y="91859"/>
                    </a:lnTo>
                    <a:lnTo>
                      <a:pt x="551484" y="90347"/>
                    </a:lnTo>
                    <a:close/>
                  </a:path>
                  <a:path w="766445" h="287019">
                    <a:moveTo>
                      <a:pt x="766419" y="246583"/>
                    </a:moveTo>
                    <a:lnTo>
                      <a:pt x="765289" y="245452"/>
                    </a:lnTo>
                    <a:lnTo>
                      <a:pt x="753325" y="249072"/>
                    </a:lnTo>
                    <a:lnTo>
                      <a:pt x="751446" y="248094"/>
                    </a:lnTo>
                    <a:lnTo>
                      <a:pt x="746099" y="245313"/>
                    </a:lnTo>
                    <a:lnTo>
                      <a:pt x="742530" y="235127"/>
                    </a:lnTo>
                    <a:lnTo>
                      <a:pt x="741578" y="219468"/>
                    </a:lnTo>
                    <a:lnTo>
                      <a:pt x="741578" y="181076"/>
                    </a:lnTo>
                    <a:lnTo>
                      <a:pt x="741578" y="169786"/>
                    </a:lnTo>
                    <a:lnTo>
                      <a:pt x="741578" y="154724"/>
                    </a:lnTo>
                    <a:lnTo>
                      <a:pt x="737819" y="128905"/>
                    </a:lnTo>
                    <a:lnTo>
                      <a:pt x="725335" y="107721"/>
                    </a:lnTo>
                    <a:lnTo>
                      <a:pt x="724052" y="106908"/>
                    </a:lnTo>
                    <a:lnTo>
                      <a:pt x="702348" y="93370"/>
                    </a:lnTo>
                    <a:lnTo>
                      <a:pt x="671931" y="88823"/>
                    </a:lnTo>
                    <a:lnTo>
                      <a:pt x="671931" y="243192"/>
                    </a:lnTo>
                    <a:lnTo>
                      <a:pt x="667410" y="246583"/>
                    </a:lnTo>
                    <a:lnTo>
                      <a:pt x="662901" y="248094"/>
                    </a:lnTo>
                    <a:lnTo>
                      <a:pt x="657618" y="248094"/>
                    </a:lnTo>
                    <a:lnTo>
                      <a:pt x="645426" y="245364"/>
                    </a:lnTo>
                    <a:lnTo>
                      <a:pt x="636587" y="237871"/>
                    </a:lnTo>
                    <a:lnTo>
                      <a:pt x="631202" y="226644"/>
                    </a:lnTo>
                    <a:lnTo>
                      <a:pt x="629386" y="212699"/>
                    </a:lnTo>
                    <a:lnTo>
                      <a:pt x="631024" y="200139"/>
                    </a:lnTo>
                    <a:lnTo>
                      <a:pt x="636257" y="190106"/>
                    </a:lnTo>
                    <a:lnTo>
                      <a:pt x="645591" y="183476"/>
                    </a:lnTo>
                    <a:lnTo>
                      <a:pt x="659511" y="181076"/>
                    </a:lnTo>
                    <a:lnTo>
                      <a:pt x="663270" y="181076"/>
                    </a:lnTo>
                    <a:lnTo>
                      <a:pt x="667029" y="181457"/>
                    </a:lnTo>
                    <a:lnTo>
                      <a:pt x="670801" y="182587"/>
                    </a:lnTo>
                    <a:lnTo>
                      <a:pt x="670826" y="235127"/>
                    </a:lnTo>
                    <a:lnTo>
                      <a:pt x="671182" y="239052"/>
                    </a:lnTo>
                    <a:lnTo>
                      <a:pt x="671931" y="243192"/>
                    </a:lnTo>
                    <a:lnTo>
                      <a:pt x="671931" y="88823"/>
                    </a:lnTo>
                    <a:lnTo>
                      <a:pt x="667029" y="88087"/>
                    </a:lnTo>
                    <a:lnTo>
                      <a:pt x="648881" y="88874"/>
                    </a:lnTo>
                    <a:lnTo>
                      <a:pt x="626287" y="91249"/>
                    </a:lnTo>
                    <a:lnTo>
                      <a:pt x="600443" y="95237"/>
                    </a:lnTo>
                    <a:lnTo>
                      <a:pt x="572541" y="100888"/>
                    </a:lnTo>
                    <a:lnTo>
                      <a:pt x="572541" y="160375"/>
                    </a:lnTo>
                    <a:lnTo>
                      <a:pt x="574433" y="160375"/>
                    </a:lnTo>
                    <a:lnTo>
                      <a:pt x="585228" y="152019"/>
                    </a:lnTo>
                    <a:lnTo>
                      <a:pt x="610565" y="133642"/>
                    </a:lnTo>
                    <a:lnTo>
                      <a:pt x="639864" y="115265"/>
                    </a:lnTo>
                    <a:lnTo>
                      <a:pt x="662520" y="106908"/>
                    </a:lnTo>
                    <a:lnTo>
                      <a:pt x="667308" y="109893"/>
                    </a:lnTo>
                    <a:lnTo>
                      <a:pt x="669772" y="118389"/>
                    </a:lnTo>
                    <a:lnTo>
                      <a:pt x="670674" y="131686"/>
                    </a:lnTo>
                    <a:lnTo>
                      <a:pt x="670801" y="169786"/>
                    </a:lnTo>
                    <a:lnTo>
                      <a:pt x="659384" y="165950"/>
                    </a:lnTo>
                    <a:lnTo>
                      <a:pt x="647738" y="163385"/>
                    </a:lnTo>
                    <a:lnTo>
                      <a:pt x="636816" y="161950"/>
                    </a:lnTo>
                    <a:lnTo>
                      <a:pt x="627507" y="161505"/>
                    </a:lnTo>
                    <a:lnTo>
                      <a:pt x="600456" y="165874"/>
                    </a:lnTo>
                    <a:lnTo>
                      <a:pt x="577634" y="178346"/>
                    </a:lnTo>
                    <a:lnTo>
                      <a:pt x="561860" y="198031"/>
                    </a:lnTo>
                    <a:lnTo>
                      <a:pt x="555980" y="223989"/>
                    </a:lnTo>
                    <a:lnTo>
                      <a:pt x="559790" y="246087"/>
                    </a:lnTo>
                    <a:lnTo>
                      <a:pt x="571220" y="266065"/>
                    </a:lnTo>
                    <a:lnTo>
                      <a:pt x="590283" y="280530"/>
                    </a:lnTo>
                    <a:lnTo>
                      <a:pt x="616966" y="286105"/>
                    </a:lnTo>
                    <a:lnTo>
                      <a:pt x="637819" y="283057"/>
                    </a:lnTo>
                    <a:lnTo>
                      <a:pt x="654189" y="275234"/>
                    </a:lnTo>
                    <a:lnTo>
                      <a:pt x="666254" y="264668"/>
                    </a:lnTo>
                    <a:lnTo>
                      <a:pt x="674192" y="253352"/>
                    </a:lnTo>
                    <a:lnTo>
                      <a:pt x="680783" y="267360"/>
                    </a:lnTo>
                    <a:lnTo>
                      <a:pt x="690803" y="277634"/>
                    </a:lnTo>
                    <a:lnTo>
                      <a:pt x="703999" y="283959"/>
                    </a:lnTo>
                    <a:lnTo>
                      <a:pt x="720128" y="286105"/>
                    </a:lnTo>
                    <a:lnTo>
                      <a:pt x="739216" y="283006"/>
                    </a:lnTo>
                    <a:lnTo>
                      <a:pt x="753440" y="274535"/>
                    </a:lnTo>
                    <a:lnTo>
                      <a:pt x="762571" y="261962"/>
                    </a:lnTo>
                    <a:lnTo>
                      <a:pt x="764730" y="253352"/>
                    </a:lnTo>
                    <a:lnTo>
                      <a:pt x="765797" y="249072"/>
                    </a:lnTo>
                    <a:lnTo>
                      <a:pt x="766419" y="246583"/>
                    </a:lnTo>
                    <a:close/>
                  </a:path>
                </a:pathLst>
              </a:custGeom>
              <a:solidFill>
                <a:srgbClr val="003450"/>
              </a:solidFill>
            </p:spPr>
            <p:txBody>
              <a:bodyPr wrap="square" lIns="0" tIns="0" rIns="0" bIns="0" rtlCol="0"/>
              <a:lstStyle/>
              <a:p>
                <a:endParaRPr/>
              </a:p>
            </p:txBody>
          </p:sp>
        </p:grpSp>
        <p:grpSp>
          <p:nvGrpSpPr>
            <p:cNvPr id="15" name="object 10">
              <a:extLst>
                <a:ext uri="{FF2B5EF4-FFF2-40B4-BE49-F238E27FC236}">
                  <a16:creationId xmlns:a16="http://schemas.microsoft.com/office/drawing/2014/main" id="{44A4D08E-DDB3-40C6-B240-48D1F71C0151}"/>
                </a:ext>
              </a:extLst>
            </p:cNvPr>
            <p:cNvGrpSpPr/>
            <p:nvPr/>
          </p:nvGrpSpPr>
          <p:grpSpPr>
            <a:xfrm>
              <a:off x="3638179" y="1414054"/>
              <a:ext cx="1960245" cy="296545"/>
              <a:chOff x="3638179" y="1414054"/>
              <a:chExt cx="1960245" cy="296545"/>
            </a:xfrm>
          </p:grpSpPr>
          <p:pic>
            <p:nvPicPr>
              <p:cNvPr id="17" name="object 11">
                <a:extLst>
                  <a:ext uri="{FF2B5EF4-FFF2-40B4-BE49-F238E27FC236}">
                    <a16:creationId xmlns:a16="http://schemas.microsoft.com/office/drawing/2014/main" id="{1C3162E8-9181-478B-93AE-6FBCE1E1532D}"/>
                  </a:ext>
                </a:extLst>
              </p:cNvPr>
              <p:cNvPicPr/>
              <p:nvPr/>
            </p:nvPicPr>
            <p:blipFill>
              <a:blip r:embed="rId5" cstate="print"/>
              <a:stretch>
                <a:fillRect/>
              </a:stretch>
            </p:blipFill>
            <p:spPr>
              <a:xfrm>
                <a:off x="3902767" y="1511559"/>
                <a:ext cx="216841" cy="194255"/>
              </a:xfrm>
              <a:prstGeom prst="rect">
                <a:avLst/>
              </a:prstGeom>
            </p:spPr>
          </p:pic>
          <p:sp>
            <p:nvSpPr>
              <p:cNvPr id="18" name="object 12">
                <a:extLst>
                  <a:ext uri="{FF2B5EF4-FFF2-40B4-BE49-F238E27FC236}">
                    <a16:creationId xmlns:a16="http://schemas.microsoft.com/office/drawing/2014/main" id="{F91FCF6E-C412-4F8E-A386-449F73B46CC9}"/>
                  </a:ext>
                </a:extLst>
              </p:cNvPr>
              <p:cNvSpPr/>
              <p:nvPr/>
            </p:nvSpPr>
            <p:spPr>
              <a:xfrm>
                <a:off x="4154639" y="1414054"/>
                <a:ext cx="94615" cy="292100"/>
              </a:xfrm>
              <a:custGeom>
                <a:avLst/>
                <a:gdLst/>
                <a:ahLst/>
                <a:cxnLst/>
                <a:rect l="l" t="t" r="r" b="b"/>
                <a:pathLst>
                  <a:path w="94614" h="292100">
                    <a:moveTo>
                      <a:pt x="82437" y="99766"/>
                    </a:moveTo>
                    <a:lnTo>
                      <a:pt x="0" y="99766"/>
                    </a:lnTo>
                    <a:lnTo>
                      <a:pt x="0" y="101274"/>
                    </a:lnTo>
                    <a:lnTo>
                      <a:pt x="1822" y="107704"/>
                    </a:lnTo>
                    <a:lnTo>
                      <a:pt x="5832" y="122538"/>
                    </a:lnTo>
                    <a:lnTo>
                      <a:pt x="9841" y="142456"/>
                    </a:lnTo>
                    <a:lnTo>
                      <a:pt x="11664" y="164141"/>
                    </a:lnTo>
                    <a:lnTo>
                      <a:pt x="11664" y="227385"/>
                    </a:lnTo>
                    <a:lnTo>
                      <a:pt x="9841" y="249066"/>
                    </a:lnTo>
                    <a:lnTo>
                      <a:pt x="5832" y="268985"/>
                    </a:lnTo>
                    <a:lnTo>
                      <a:pt x="1822" y="283821"/>
                    </a:lnTo>
                    <a:lnTo>
                      <a:pt x="0" y="290252"/>
                    </a:lnTo>
                    <a:lnTo>
                      <a:pt x="0" y="291760"/>
                    </a:lnTo>
                    <a:lnTo>
                      <a:pt x="94112" y="291760"/>
                    </a:lnTo>
                    <a:lnTo>
                      <a:pt x="94112" y="290252"/>
                    </a:lnTo>
                    <a:lnTo>
                      <a:pt x="92288" y="283821"/>
                    </a:lnTo>
                    <a:lnTo>
                      <a:pt x="88274" y="268985"/>
                    </a:lnTo>
                    <a:lnTo>
                      <a:pt x="84261" y="249066"/>
                    </a:lnTo>
                    <a:lnTo>
                      <a:pt x="82437" y="227385"/>
                    </a:lnTo>
                    <a:lnTo>
                      <a:pt x="82437" y="99766"/>
                    </a:lnTo>
                    <a:close/>
                  </a:path>
                  <a:path w="94614" h="292100">
                    <a:moveTo>
                      <a:pt x="43663" y="0"/>
                    </a:moveTo>
                    <a:lnTo>
                      <a:pt x="27169" y="3247"/>
                    </a:lnTo>
                    <a:lnTo>
                      <a:pt x="13639" y="12142"/>
                    </a:lnTo>
                    <a:lnTo>
                      <a:pt x="4485" y="25413"/>
                    </a:lnTo>
                    <a:lnTo>
                      <a:pt x="1120" y="41789"/>
                    </a:lnTo>
                    <a:lnTo>
                      <a:pt x="4591" y="58165"/>
                    </a:lnTo>
                    <a:lnTo>
                      <a:pt x="13922" y="71436"/>
                    </a:lnTo>
                    <a:lnTo>
                      <a:pt x="27487" y="80331"/>
                    </a:lnTo>
                    <a:lnTo>
                      <a:pt x="43663" y="83578"/>
                    </a:lnTo>
                    <a:lnTo>
                      <a:pt x="59996" y="80331"/>
                    </a:lnTo>
                    <a:lnTo>
                      <a:pt x="73540" y="71436"/>
                    </a:lnTo>
                    <a:lnTo>
                      <a:pt x="82779" y="58165"/>
                    </a:lnTo>
                    <a:lnTo>
                      <a:pt x="86196" y="41789"/>
                    </a:lnTo>
                    <a:lnTo>
                      <a:pt x="82832" y="25413"/>
                    </a:lnTo>
                    <a:lnTo>
                      <a:pt x="73682" y="12142"/>
                    </a:lnTo>
                    <a:lnTo>
                      <a:pt x="60155" y="3247"/>
                    </a:lnTo>
                    <a:lnTo>
                      <a:pt x="43663" y="0"/>
                    </a:lnTo>
                    <a:close/>
                  </a:path>
                </a:pathLst>
              </a:custGeom>
              <a:solidFill>
                <a:srgbClr val="003450"/>
              </a:solidFill>
            </p:spPr>
            <p:txBody>
              <a:bodyPr wrap="square" lIns="0" tIns="0" rIns="0" bIns="0" rtlCol="0"/>
              <a:lstStyle/>
              <a:p>
                <a:endParaRPr/>
              </a:p>
            </p:txBody>
          </p:sp>
          <p:pic>
            <p:nvPicPr>
              <p:cNvPr id="19" name="object 13">
                <a:extLst>
                  <a:ext uri="{FF2B5EF4-FFF2-40B4-BE49-F238E27FC236}">
                    <a16:creationId xmlns:a16="http://schemas.microsoft.com/office/drawing/2014/main" id="{15C1BD56-56E8-4CFE-917B-8CE2CB87EEC7}"/>
                  </a:ext>
                </a:extLst>
              </p:cNvPr>
              <p:cNvPicPr/>
              <p:nvPr/>
            </p:nvPicPr>
            <p:blipFill>
              <a:blip r:embed="rId6" cstate="print"/>
              <a:stretch>
                <a:fillRect/>
              </a:stretch>
            </p:blipFill>
            <p:spPr>
              <a:xfrm>
                <a:off x="4485504" y="1511558"/>
                <a:ext cx="194632" cy="198779"/>
              </a:xfrm>
              <a:prstGeom prst="rect">
                <a:avLst/>
              </a:prstGeom>
            </p:spPr>
          </p:pic>
          <p:pic>
            <p:nvPicPr>
              <p:cNvPr id="20" name="object 14">
                <a:extLst>
                  <a:ext uri="{FF2B5EF4-FFF2-40B4-BE49-F238E27FC236}">
                    <a16:creationId xmlns:a16="http://schemas.microsoft.com/office/drawing/2014/main" id="{24451714-D5D2-4D27-B1EE-929BCE61B8BB}"/>
                  </a:ext>
                </a:extLst>
              </p:cNvPr>
              <p:cNvPicPr/>
              <p:nvPr/>
            </p:nvPicPr>
            <p:blipFill>
              <a:blip r:embed="rId7" cstate="print"/>
              <a:stretch>
                <a:fillRect/>
              </a:stretch>
            </p:blipFill>
            <p:spPr>
              <a:xfrm>
                <a:off x="4704585" y="1509114"/>
                <a:ext cx="164131" cy="196700"/>
              </a:xfrm>
              <a:prstGeom prst="rect">
                <a:avLst/>
              </a:prstGeom>
            </p:spPr>
          </p:pic>
          <p:pic>
            <p:nvPicPr>
              <p:cNvPr id="21" name="object 15">
                <a:extLst>
                  <a:ext uri="{FF2B5EF4-FFF2-40B4-BE49-F238E27FC236}">
                    <a16:creationId xmlns:a16="http://schemas.microsoft.com/office/drawing/2014/main" id="{92DE4201-EBBA-458C-B823-A0BB47C7638A}"/>
                  </a:ext>
                </a:extLst>
              </p:cNvPr>
              <p:cNvPicPr/>
              <p:nvPr/>
            </p:nvPicPr>
            <p:blipFill>
              <a:blip r:embed="rId8" cstate="print"/>
              <a:stretch>
                <a:fillRect/>
              </a:stretch>
            </p:blipFill>
            <p:spPr>
              <a:xfrm>
                <a:off x="4889551" y="1513826"/>
                <a:ext cx="191240" cy="191983"/>
              </a:xfrm>
              <a:prstGeom prst="rect">
                <a:avLst/>
              </a:prstGeom>
            </p:spPr>
          </p:pic>
          <p:sp>
            <p:nvSpPr>
              <p:cNvPr id="22" name="object 16">
                <a:extLst>
                  <a:ext uri="{FF2B5EF4-FFF2-40B4-BE49-F238E27FC236}">
                    <a16:creationId xmlns:a16="http://schemas.microsoft.com/office/drawing/2014/main" id="{AD4E066C-6D56-4BCB-B1ED-FAD1E730F4F5}"/>
                  </a:ext>
                </a:extLst>
              </p:cNvPr>
              <p:cNvSpPr/>
              <p:nvPr/>
            </p:nvSpPr>
            <p:spPr>
              <a:xfrm>
                <a:off x="5106746" y="1414061"/>
                <a:ext cx="259079" cy="296545"/>
              </a:xfrm>
              <a:custGeom>
                <a:avLst/>
                <a:gdLst/>
                <a:ahLst/>
                <a:cxnLst/>
                <a:rect l="l" t="t" r="r" b="b"/>
                <a:pathLst>
                  <a:path w="259079" h="296544">
                    <a:moveTo>
                      <a:pt x="86194" y="41783"/>
                    </a:moveTo>
                    <a:lnTo>
                      <a:pt x="82829" y="25412"/>
                    </a:lnTo>
                    <a:lnTo>
                      <a:pt x="73685" y="12141"/>
                    </a:lnTo>
                    <a:lnTo>
                      <a:pt x="60159" y="3251"/>
                    </a:lnTo>
                    <a:lnTo>
                      <a:pt x="43662" y="0"/>
                    </a:lnTo>
                    <a:lnTo>
                      <a:pt x="27165" y="3251"/>
                    </a:lnTo>
                    <a:lnTo>
                      <a:pt x="13639" y="12141"/>
                    </a:lnTo>
                    <a:lnTo>
                      <a:pt x="4483" y="25412"/>
                    </a:lnTo>
                    <a:lnTo>
                      <a:pt x="1117" y="41783"/>
                    </a:lnTo>
                    <a:lnTo>
                      <a:pt x="4597" y="58166"/>
                    </a:lnTo>
                    <a:lnTo>
                      <a:pt x="13919" y="71437"/>
                    </a:lnTo>
                    <a:lnTo>
                      <a:pt x="27482" y="80327"/>
                    </a:lnTo>
                    <a:lnTo>
                      <a:pt x="43662" y="83578"/>
                    </a:lnTo>
                    <a:lnTo>
                      <a:pt x="59994" y="80327"/>
                    </a:lnTo>
                    <a:lnTo>
                      <a:pt x="73545" y="71437"/>
                    </a:lnTo>
                    <a:lnTo>
                      <a:pt x="82778" y="58166"/>
                    </a:lnTo>
                    <a:lnTo>
                      <a:pt x="86194" y="41783"/>
                    </a:lnTo>
                    <a:close/>
                  </a:path>
                  <a:path w="259079" h="296544">
                    <a:moveTo>
                      <a:pt x="94107" y="290245"/>
                    </a:moveTo>
                    <a:lnTo>
                      <a:pt x="92290" y="283819"/>
                    </a:lnTo>
                    <a:lnTo>
                      <a:pt x="88277" y="268986"/>
                    </a:lnTo>
                    <a:lnTo>
                      <a:pt x="84264" y="249059"/>
                    </a:lnTo>
                    <a:lnTo>
                      <a:pt x="82435" y="227380"/>
                    </a:lnTo>
                    <a:lnTo>
                      <a:pt x="82435" y="99758"/>
                    </a:lnTo>
                    <a:lnTo>
                      <a:pt x="0" y="99758"/>
                    </a:lnTo>
                    <a:lnTo>
                      <a:pt x="0" y="101269"/>
                    </a:lnTo>
                    <a:lnTo>
                      <a:pt x="1816" y="107708"/>
                    </a:lnTo>
                    <a:lnTo>
                      <a:pt x="5829" y="122542"/>
                    </a:lnTo>
                    <a:lnTo>
                      <a:pt x="9842" y="142455"/>
                    </a:lnTo>
                    <a:lnTo>
                      <a:pt x="11658" y="164134"/>
                    </a:lnTo>
                    <a:lnTo>
                      <a:pt x="11658" y="227380"/>
                    </a:lnTo>
                    <a:lnTo>
                      <a:pt x="9842" y="249059"/>
                    </a:lnTo>
                    <a:lnTo>
                      <a:pt x="5829" y="268986"/>
                    </a:lnTo>
                    <a:lnTo>
                      <a:pt x="1816" y="283819"/>
                    </a:lnTo>
                    <a:lnTo>
                      <a:pt x="0" y="290245"/>
                    </a:lnTo>
                    <a:lnTo>
                      <a:pt x="0" y="291757"/>
                    </a:lnTo>
                    <a:lnTo>
                      <a:pt x="94107" y="291757"/>
                    </a:lnTo>
                    <a:lnTo>
                      <a:pt x="94107" y="290245"/>
                    </a:lnTo>
                    <a:close/>
                  </a:path>
                  <a:path w="259079" h="296544">
                    <a:moveTo>
                      <a:pt x="258991" y="99758"/>
                    </a:moveTo>
                    <a:lnTo>
                      <a:pt x="208546" y="99758"/>
                    </a:lnTo>
                    <a:lnTo>
                      <a:pt x="208546" y="28232"/>
                    </a:lnTo>
                    <a:lnTo>
                      <a:pt x="188277" y="47409"/>
                    </a:lnTo>
                    <a:lnTo>
                      <a:pt x="165811" y="65557"/>
                    </a:lnTo>
                    <a:lnTo>
                      <a:pt x="140258" y="82918"/>
                    </a:lnTo>
                    <a:lnTo>
                      <a:pt x="110667" y="99758"/>
                    </a:lnTo>
                    <a:lnTo>
                      <a:pt x="110667" y="118592"/>
                    </a:lnTo>
                    <a:lnTo>
                      <a:pt x="138150" y="118592"/>
                    </a:lnTo>
                    <a:lnTo>
                      <a:pt x="138150" y="230022"/>
                    </a:lnTo>
                    <a:lnTo>
                      <a:pt x="142036" y="258800"/>
                    </a:lnTo>
                    <a:lnTo>
                      <a:pt x="153162" y="279527"/>
                    </a:lnTo>
                    <a:lnTo>
                      <a:pt x="170700" y="292061"/>
                    </a:lnTo>
                    <a:lnTo>
                      <a:pt x="193865" y="296278"/>
                    </a:lnTo>
                    <a:lnTo>
                      <a:pt x="218300" y="291769"/>
                    </a:lnTo>
                    <a:lnTo>
                      <a:pt x="236359" y="279946"/>
                    </a:lnTo>
                    <a:lnTo>
                      <a:pt x="248970" y="263398"/>
                    </a:lnTo>
                    <a:lnTo>
                      <a:pt x="257111" y="244703"/>
                    </a:lnTo>
                    <a:lnTo>
                      <a:pt x="248818" y="247713"/>
                    </a:lnTo>
                    <a:lnTo>
                      <a:pt x="240538" y="249961"/>
                    </a:lnTo>
                    <a:lnTo>
                      <a:pt x="233019" y="249961"/>
                    </a:lnTo>
                    <a:lnTo>
                      <a:pt x="223532" y="248551"/>
                    </a:lnTo>
                    <a:lnTo>
                      <a:pt x="215887" y="243992"/>
                    </a:lnTo>
                    <a:lnTo>
                      <a:pt x="210781" y="235839"/>
                    </a:lnTo>
                    <a:lnTo>
                      <a:pt x="208915" y="223621"/>
                    </a:lnTo>
                    <a:lnTo>
                      <a:pt x="208546" y="118592"/>
                    </a:lnTo>
                    <a:lnTo>
                      <a:pt x="258991" y="118592"/>
                    </a:lnTo>
                    <a:lnTo>
                      <a:pt x="258991" y="99758"/>
                    </a:lnTo>
                    <a:close/>
                  </a:path>
                </a:pathLst>
              </a:custGeom>
              <a:solidFill>
                <a:srgbClr val="003450"/>
              </a:solidFill>
            </p:spPr>
            <p:txBody>
              <a:bodyPr wrap="square" lIns="0" tIns="0" rIns="0" bIns="0" rtlCol="0"/>
              <a:lstStyle/>
              <a:p>
                <a:endParaRPr/>
              </a:p>
            </p:txBody>
          </p:sp>
          <p:pic>
            <p:nvPicPr>
              <p:cNvPr id="23" name="object 17">
                <a:extLst>
                  <a:ext uri="{FF2B5EF4-FFF2-40B4-BE49-F238E27FC236}">
                    <a16:creationId xmlns:a16="http://schemas.microsoft.com/office/drawing/2014/main" id="{E656E980-B150-473B-860C-C5369E70E663}"/>
                  </a:ext>
                </a:extLst>
              </p:cNvPr>
              <p:cNvPicPr/>
              <p:nvPr/>
            </p:nvPicPr>
            <p:blipFill>
              <a:blip r:embed="rId9" cstate="print"/>
              <a:stretch>
                <a:fillRect/>
              </a:stretch>
            </p:blipFill>
            <p:spPr>
              <a:xfrm>
                <a:off x="5387563" y="1511562"/>
                <a:ext cx="210433" cy="198014"/>
              </a:xfrm>
              <a:prstGeom prst="rect">
                <a:avLst/>
              </a:prstGeom>
            </p:spPr>
          </p:pic>
          <p:pic>
            <p:nvPicPr>
              <p:cNvPr id="24" name="object 18">
                <a:extLst>
                  <a:ext uri="{FF2B5EF4-FFF2-40B4-BE49-F238E27FC236}">
                    <a16:creationId xmlns:a16="http://schemas.microsoft.com/office/drawing/2014/main" id="{952DC8FF-5B63-44ED-960B-EDD030043D2C}"/>
                  </a:ext>
                </a:extLst>
              </p:cNvPr>
              <p:cNvPicPr/>
              <p:nvPr/>
            </p:nvPicPr>
            <p:blipFill>
              <a:blip r:embed="rId10" cstate="print"/>
              <a:stretch>
                <a:fillRect/>
              </a:stretch>
            </p:blipFill>
            <p:spPr>
              <a:xfrm>
                <a:off x="4264926" y="1513820"/>
                <a:ext cx="222862" cy="191994"/>
              </a:xfrm>
              <a:prstGeom prst="rect">
                <a:avLst/>
              </a:prstGeom>
            </p:spPr>
          </p:pic>
          <p:sp>
            <p:nvSpPr>
              <p:cNvPr id="25" name="object 19">
                <a:extLst>
                  <a:ext uri="{FF2B5EF4-FFF2-40B4-BE49-F238E27FC236}">
                    <a16:creationId xmlns:a16="http://schemas.microsoft.com/office/drawing/2014/main" id="{2EEF2241-1BC2-41C1-A015-4D1E23EEA541}"/>
                  </a:ext>
                </a:extLst>
              </p:cNvPr>
              <p:cNvSpPr/>
              <p:nvPr/>
            </p:nvSpPr>
            <p:spPr>
              <a:xfrm>
                <a:off x="3638179" y="1434754"/>
                <a:ext cx="252729" cy="275590"/>
              </a:xfrm>
              <a:custGeom>
                <a:avLst/>
                <a:gdLst/>
                <a:ahLst/>
                <a:cxnLst/>
                <a:rect l="l" t="t" r="r" b="b"/>
                <a:pathLst>
                  <a:path w="252729" h="275589">
                    <a:moveTo>
                      <a:pt x="252693" y="0"/>
                    </a:moveTo>
                    <a:lnTo>
                      <a:pt x="180895" y="0"/>
                    </a:lnTo>
                    <a:lnTo>
                      <a:pt x="180895" y="2261"/>
                    </a:lnTo>
                    <a:lnTo>
                      <a:pt x="184541" y="11886"/>
                    </a:lnTo>
                    <a:lnTo>
                      <a:pt x="192564" y="34074"/>
                    </a:lnTo>
                    <a:lnTo>
                      <a:pt x="200587" y="63884"/>
                    </a:lnTo>
                    <a:lnTo>
                      <a:pt x="204234" y="96374"/>
                    </a:lnTo>
                    <a:lnTo>
                      <a:pt x="204234" y="168288"/>
                    </a:lnTo>
                    <a:lnTo>
                      <a:pt x="200168" y="202301"/>
                    </a:lnTo>
                    <a:lnTo>
                      <a:pt x="188515" y="226117"/>
                    </a:lnTo>
                    <a:lnTo>
                      <a:pt x="170088" y="240122"/>
                    </a:lnTo>
                    <a:lnTo>
                      <a:pt x="145702" y="244704"/>
                    </a:lnTo>
                    <a:lnTo>
                      <a:pt x="121272" y="240134"/>
                    </a:lnTo>
                    <a:lnTo>
                      <a:pt x="102778" y="225928"/>
                    </a:lnTo>
                    <a:lnTo>
                      <a:pt x="91063" y="201347"/>
                    </a:lnTo>
                    <a:lnTo>
                      <a:pt x="86971" y="165649"/>
                    </a:lnTo>
                    <a:lnTo>
                      <a:pt x="86971" y="64385"/>
                    </a:lnTo>
                    <a:lnTo>
                      <a:pt x="88793" y="42700"/>
                    </a:lnTo>
                    <a:lnTo>
                      <a:pt x="92803" y="22780"/>
                    </a:lnTo>
                    <a:lnTo>
                      <a:pt x="98635" y="1507"/>
                    </a:lnTo>
                    <a:lnTo>
                      <a:pt x="98635" y="0"/>
                    </a:lnTo>
                    <a:lnTo>
                      <a:pt x="0" y="0"/>
                    </a:lnTo>
                    <a:lnTo>
                      <a:pt x="0" y="1507"/>
                    </a:lnTo>
                    <a:lnTo>
                      <a:pt x="5837" y="22780"/>
                    </a:lnTo>
                    <a:lnTo>
                      <a:pt x="9850" y="42700"/>
                    </a:lnTo>
                    <a:lnTo>
                      <a:pt x="11675" y="64385"/>
                    </a:lnTo>
                    <a:lnTo>
                      <a:pt x="11675" y="156613"/>
                    </a:lnTo>
                    <a:lnTo>
                      <a:pt x="21922" y="213796"/>
                    </a:lnTo>
                    <a:lnTo>
                      <a:pt x="48476" y="250404"/>
                    </a:lnTo>
                    <a:lnTo>
                      <a:pt x="85052" y="269859"/>
                    </a:lnTo>
                    <a:lnTo>
                      <a:pt x="125367" y="275583"/>
                    </a:lnTo>
                    <a:lnTo>
                      <a:pt x="165756" y="269617"/>
                    </a:lnTo>
                    <a:lnTo>
                      <a:pt x="198819" y="250733"/>
                    </a:lnTo>
                    <a:lnTo>
                      <a:pt x="221153" y="217450"/>
                    </a:lnTo>
                    <a:lnTo>
                      <a:pt x="229354" y="168288"/>
                    </a:lnTo>
                    <a:lnTo>
                      <a:pt x="229354" y="96374"/>
                    </a:lnTo>
                    <a:lnTo>
                      <a:pt x="233001" y="63884"/>
                    </a:lnTo>
                    <a:lnTo>
                      <a:pt x="241024" y="34074"/>
                    </a:lnTo>
                    <a:lnTo>
                      <a:pt x="249047" y="11886"/>
                    </a:lnTo>
                    <a:lnTo>
                      <a:pt x="252693" y="2261"/>
                    </a:lnTo>
                    <a:lnTo>
                      <a:pt x="252693" y="0"/>
                    </a:lnTo>
                    <a:close/>
                  </a:path>
                </a:pathLst>
              </a:custGeom>
              <a:solidFill>
                <a:srgbClr val="003450"/>
              </a:solidFill>
            </p:spPr>
            <p:txBody>
              <a:bodyPr wrap="square" lIns="0" tIns="0" rIns="0" bIns="0" rtlCol="0"/>
              <a:lstStyle/>
              <a:p>
                <a:endParaRPr/>
              </a:p>
            </p:txBody>
          </p:sp>
        </p:grpSp>
        <p:sp>
          <p:nvSpPr>
            <p:cNvPr id="16" name="object 20">
              <a:extLst>
                <a:ext uri="{FF2B5EF4-FFF2-40B4-BE49-F238E27FC236}">
                  <a16:creationId xmlns:a16="http://schemas.microsoft.com/office/drawing/2014/main" id="{0A10D8F0-09A0-4789-9F2F-54E3180F3EE0}"/>
                </a:ext>
              </a:extLst>
            </p:cNvPr>
            <p:cNvSpPr/>
            <p:nvPr/>
          </p:nvSpPr>
          <p:spPr>
            <a:xfrm>
              <a:off x="3535631" y="879555"/>
              <a:ext cx="685800" cy="351155"/>
            </a:xfrm>
            <a:custGeom>
              <a:avLst/>
              <a:gdLst/>
              <a:ahLst/>
              <a:cxnLst/>
              <a:rect l="l" t="t" r="r" b="b"/>
              <a:pathLst>
                <a:path w="685800" h="351155">
                  <a:moveTo>
                    <a:pt x="342734" y="0"/>
                  </a:moveTo>
                  <a:lnTo>
                    <a:pt x="329483" y="14464"/>
                  </a:lnTo>
                  <a:lnTo>
                    <a:pt x="318798" y="30996"/>
                  </a:lnTo>
                  <a:lnTo>
                    <a:pt x="310974" y="49283"/>
                  </a:lnTo>
                  <a:lnTo>
                    <a:pt x="306305" y="69013"/>
                  </a:lnTo>
                  <a:lnTo>
                    <a:pt x="300138" y="65872"/>
                  </a:lnTo>
                  <a:lnTo>
                    <a:pt x="293196" y="64060"/>
                  </a:lnTo>
                  <a:lnTo>
                    <a:pt x="285814" y="64060"/>
                  </a:lnTo>
                  <a:lnTo>
                    <a:pt x="268117" y="67661"/>
                  </a:lnTo>
                  <a:lnTo>
                    <a:pt x="253666" y="77479"/>
                  </a:lnTo>
                  <a:lnTo>
                    <a:pt x="243922" y="92040"/>
                  </a:lnTo>
                  <a:lnTo>
                    <a:pt x="240349" y="109871"/>
                  </a:lnTo>
                  <a:lnTo>
                    <a:pt x="243922" y="127705"/>
                  </a:lnTo>
                  <a:lnTo>
                    <a:pt x="253666" y="142266"/>
                  </a:lnTo>
                  <a:lnTo>
                    <a:pt x="268117" y="152082"/>
                  </a:lnTo>
                  <a:lnTo>
                    <a:pt x="285814" y="155681"/>
                  </a:lnTo>
                  <a:lnTo>
                    <a:pt x="295204" y="154694"/>
                  </a:lnTo>
                  <a:lnTo>
                    <a:pt x="303917" y="151873"/>
                  </a:lnTo>
                  <a:lnTo>
                    <a:pt x="311763" y="147424"/>
                  </a:lnTo>
                  <a:lnTo>
                    <a:pt x="318556" y="141555"/>
                  </a:lnTo>
                  <a:lnTo>
                    <a:pt x="303400" y="173476"/>
                  </a:lnTo>
                  <a:lnTo>
                    <a:pt x="279344" y="198760"/>
                  </a:lnTo>
                  <a:lnTo>
                    <a:pt x="248347" y="215403"/>
                  </a:lnTo>
                  <a:lnTo>
                    <a:pt x="212371" y="221396"/>
                  </a:lnTo>
                  <a:lnTo>
                    <a:pt x="188997" y="218913"/>
                  </a:lnTo>
                  <a:lnTo>
                    <a:pt x="167349" y="211816"/>
                  </a:lnTo>
                  <a:lnTo>
                    <a:pt x="147927" y="200630"/>
                  </a:lnTo>
                  <a:lnTo>
                    <a:pt x="131232" y="185879"/>
                  </a:lnTo>
                  <a:lnTo>
                    <a:pt x="140080" y="187727"/>
                  </a:lnTo>
                  <a:lnTo>
                    <a:pt x="149166" y="187796"/>
                  </a:lnTo>
                  <a:lnTo>
                    <a:pt x="188427" y="154805"/>
                  </a:lnTo>
                  <a:lnTo>
                    <a:pt x="189797" y="137336"/>
                  </a:lnTo>
                  <a:lnTo>
                    <a:pt x="184183" y="120038"/>
                  </a:lnTo>
                  <a:lnTo>
                    <a:pt x="172339" y="106237"/>
                  </a:lnTo>
                  <a:lnTo>
                    <a:pt x="156717" y="98307"/>
                  </a:lnTo>
                  <a:lnTo>
                    <a:pt x="139310" y="96818"/>
                  </a:lnTo>
                  <a:lnTo>
                    <a:pt x="122112" y="102342"/>
                  </a:lnTo>
                  <a:lnTo>
                    <a:pt x="115683" y="105944"/>
                  </a:lnTo>
                  <a:lnTo>
                    <a:pt x="110510" y="110928"/>
                  </a:lnTo>
                  <a:lnTo>
                    <a:pt x="106678" y="116687"/>
                  </a:lnTo>
                  <a:lnTo>
                    <a:pt x="92946" y="101761"/>
                  </a:lnTo>
                  <a:lnTo>
                    <a:pt x="77171" y="89643"/>
                  </a:lnTo>
                  <a:lnTo>
                    <a:pt x="59762" y="80458"/>
                  </a:lnTo>
                  <a:lnTo>
                    <a:pt x="41130" y="74332"/>
                  </a:lnTo>
                  <a:lnTo>
                    <a:pt x="36650" y="93428"/>
                  </a:lnTo>
                  <a:lnTo>
                    <a:pt x="35420" y="113073"/>
                  </a:lnTo>
                  <a:lnTo>
                    <a:pt x="37545" y="132850"/>
                  </a:lnTo>
                  <a:lnTo>
                    <a:pt x="43130" y="152340"/>
                  </a:lnTo>
                  <a:lnTo>
                    <a:pt x="36219" y="152613"/>
                  </a:lnTo>
                  <a:lnTo>
                    <a:pt x="1370" y="185478"/>
                  </a:lnTo>
                  <a:lnTo>
                    <a:pt x="0" y="202946"/>
                  </a:lnTo>
                  <a:lnTo>
                    <a:pt x="5613" y="220244"/>
                  </a:lnTo>
                  <a:lnTo>
                    <a:pt x="17458" y="234051"/>
                  </a:lnTo>
                  <a:lnTo>
                    <a:pt x="33083" y="241984"/>
                  </a:lnTo>
                  <a:lnTo>
                    <a:pt x="50491" y="243474"/>
                  </a:lnTo>
                  <a:lnTo>
                    <a:pt x="67684" y="237950"/>
                  </a:lnTo>
                  <a:lnTo>
                    <a:pt x="73307" y="234210"/>
                  </a:lnTo>
                  <a:lnTo>
                    <a:pt x="78180" y="229782"/>
                  </a:lnTo>
                  <a:lnTo>
                    <a:pt x="82290" y="224770"/>
                  </a:lnTo>
                  <a:lnTo>
                    <a:pt x="85621" y="219281"/>
                  </a:lnTo>
                  <a:lnTo>
                    <a:pt x="94048" y="237818"/>
                  </a:lnTo>
                  <a:lnTo>
                    <a:pt x="100266" y="257452"/>
                  </a:lnTo>
                  <a:lnTo>
                    <a:pt x="104114" y="278029"/>
                  </a:lnTo>
                  <a:lnTo>
                    <a:pt x="105432" y="299394"/>
                  </a:lnTo>
                  <a:lnTo>
                    <a:pt x="105251" y="307367"/>
                  </a:lnTo>
                  <a:lnTo>
                    <a:pt x="104712" y="315248"/>
                  </a:lnTo>
                  <a:lnTo>
                    <a:pt x="103824" y="323028"/>
                  </a:lnTo>
                  <a:lnTo>
                    <a:pt x="102238" y="332597"/>
                  </a:lnTo>
                  <a:lnTo>
                    <a:pt x="103463" y="334387"/>
                  </a:lnTo>
                  <a:lnTo>
                    <a:pt x="147811" y="340236"/>
                  </a:lnTo>
                  <a:lnTo>
                    <a:pt x="193118" y="344703"/>
                  </a:lnTo>
                  <a:lnTo>
                    <a:pt x="240940" y="347994"/>
                  </a:lnTo>
                  <a:lnTo>
                    <a:pt x="290928" y="350026"/>
                  </a:lnTo>
                  <a:lnTo>
                    <a:pt x="342734" y="350722"/>
                  </a:lnTo>
                  <a:lnTo>
                    <a:pt x="394540" y="350026"/>
                  </a:lnTo>
                  <a:lnTo>
                    <a:pt x="444530" y="347994"/>
                  </a:lnTo>
                  <a:lnTo>
                    <a:pt x="492354" y="344703"/>
                  </a:lnTo>
                  <a:lnTo>
                    <a:pt x="537660" y="340236"/>
                  </a:lnTo>
                  <a:lnTo>
                    <a:pt x="582004" y="334387"/>
                  </a:lnTo>
                  <a:lnTo>
                    <a:pt x="583229" y="332597"/>
                  </a:lnTo>
                  <a:lnTo>
                    <a:pt x="581648" y="323028"/>
                  </a:lnTo>
                  <a:lnTo>
                    <a:pt x="580756" y="315248"/>
                  </a:lnTo>
                  <a:lnTo>
                    <a:pt x="580217" y="307367"/>
                  </a:lnTo>
                  <a:lnTo>
                    <a:pt x="580035" y="299394"/>
                  </a:lnTo>
                  <a:lnTo>
                    <a:pt x="581353" y="278029"/>
                  </a:lnTo>
                  <a:lnTo>
                    <a:pt x="585201" y="257452"/>
                  </a:lnTo>
                  <a:lnTo>
                    <a:pt x="591419" y="237818"/>
                  </a:lnTo>
                  <a:lnTo>
                    <a:pt x="599846" y="219281"/>
                  </a:lnTo>
                  <a:lnTo>
                    <a:pt x="603177" y="224770"/>
                  </a:lnTo>
                  <a:lnTo>
                    <a:pt x="607288" y="229782"/>
                  </a:lnTo>
                  <a:lnTo>
                    <a:pt x="612165" y="234210"/>
                  </a:lnTo>
                  <a:lnTo>
                    <a:pt x="617793" y="237950"/>
                  </a:lnTo>
                  <a:lnTo>
                    <a:pt x="634987" y="243474"/>
                  </a:lnTo>
                  <a:lnTo>
                    <a:pt x="652393" y="241984"/>
                  </a:lnTo>
                  <a:lnTo>
                    <a:pt x="668015" y="234051"/>
                  </a:lnTo>
                  <a:lnTo>
                    <a:pt x="679854" y="220244"/>
                  </a:lnTo>
                  <a:lnTo>
                    <a:pt x="685468" y="202946"/>
                  </a:lnTo>
                  <a:lnTo>
                    <a:pt x="684097" y="185478"/>
                  </a:lnTo>
                  <a:lnTo>
                    <a:pt x="656200" y="154435"/>
                  </a:lnTo>
                  <a:lnTo>
                    <a:pt x="642337" y="152340"/>
                  </a:lnTo>
                  <a:lnTo>
                    <a:pt x="647923" y="132850"/>
                  </a:lnTo>
                  <a:lnTo>
                    <a:pt x="650049" y="113073"/>
                  </a:lnTo>
                  <a:lnTo>
                    <a:pt x="648822" y="93428"/>
                  </a:lnTo>
                  <a:lnTo>
                    <a:pt x="644347" y="74332"/>
                  </a:lnTo>
                  <a:lnTo>
                    <a:pt x="625710" y="80458"/>
                  </a:lnTo>
                  <a:lnTo>
                    <a:pt x="608299" y="89643"/>
                  </a:lnTo>
                  <a:lnTo>
                    <a:pt x="592525" y="101761"/>
                  </a:lnTo>
                  <a:lnTo>
                    <a:pt x="578800" y="116687"/>
                  </a:lnTo>
                  <a:lnTo>
                    <a:pt x="574967" y="110928"/>
                  </a:lnTo>
                  <a:lnTo>
                    <a:pt x="569795" y="105944"/>
                  </a:lnTo>
                  <a:lnTo>
                    <a:pt x="563355" y="102342"/>
                  </a:lnTo>
                  <a:lnTo>
                    <a:pt x="546162" y="96818"/>
                  </a:lnTo>
                  <a:lnTo>
                    <a:pt x="528754" y="98307"/>
                  </a:lnTo>
                  <a:lnTo>
                    <a:pt x="513129" y="106237"/>
                  </a:lnTo>
                  <a:lnTo>
                    <a:pt x="501284" y="120038"/>
                  </a:lnTo>
                  <a:lnTo>
                    <a:pt x="495676" y="137336"/>
                  </a:lnTo>
                  <a:lnTo>
                    <a:pt x="497049" y="154805"/>
                  </a:lnTo>
                  <a:lnTo>
                    <a:pt x="504848" y="170442"/>
                  </a:lnTo>
                  <a:lnTo>
                    <a:pt x="518519" y="182245"/>
                  </a:lnTo>
                  <a:lnTo>
                    <a:pt x="527255" y="185998"/>
                  </a:lnTo>
                  <a:lnTo>
                    <a:pt x="536304" y="187796"/>
                  </a:lnTo>
                  <a:lnTo>
                    <a:pt x="545391" y="187727"/>
                  </a:lnTo>
                  <a:lnTo>
                    <a:pt x="554245" y="185879"/>
                  </a:lnTo>
                  <a:lnTo>
                    <a:pt x="537551" y="200630"/>
                  </a:lnTo>
                  <a:lnTo>
                    <a:pt x="518129" y="211816"/>
                  </a:lnTo>
                  <a:lnTo>
                    <a:pt x="496480" y="218913"/>
                  </a:lnTo>
                  <a:lnTo>
                    <a:pt x="473106" y="221396"/>
                  </a:lnTo>
                  <a:lnTo>
                    <a:pt x="437128" y="215403"/>
                  </a:lnTo>
                  <a:lnTo>
                    <a:pt x="406128" y="198760"/>
                  </a:lnTo>
                  <a:lnTo>
                    <a:pt x="382068" y="173476"/>
                  </a:lnTo>
                  <a:lnTo>
                    <a:pt x="366911" y="141555"/>
                  </a:lnTo>
                  <a:lnTo>
                    <a:pt x="373705" y="147424"/>
                  </a:lnTo>
                  <a:lnTo>
                    <a:pt x="381554" y="151873"/>
                  </a:lnTo>
                  <a:lnTo>
                    <a:pt x="390267" y="154694"/>
                  </a:lnTo>
                  <a:lnTo>
                    <a:pt x="399653" y="155681"/>
                  </a:lnTo>
                  <a:lnTo>
                    <a:pt x="417350" y="152082"/>
                  </a:lnTo>
                  <a:lnTo>
                    <a:pt x="431801" y="142266"/>
                  </a:lnTo>
                  <a:lnTo>
                    <a:pt x="441545" y="127705"/>
                  </a:lnTo>
                  <a:lnTo>
                    <a:pt x="445118" y="109871"/>
                  </a:lnTo>
                  <a:lnTo>
                    <a:pt x="441545" y="92040"/>
                  </a:lnTo>
                  <a:lnTo>
                    <a:pt x="431801" y="77479"/>
                  </a:lnTo>
                  <a:lnTo>
                    <a:pt x="417350" y="67661"/>
                  </a:lnTo>
                  <a:lnTo>
                    <a:pt x="399653" y="64060"/>
                  </a:lnTo>
                  <a:lnTo>
                    <a:pt x="392271" y="64060"/>
                  </a:lnTo>
                  <a:lnTo>
                    <a:pt x="385329" y="65872"/>
                  </a:lnTo>
                  <a:lnTo>
                    <a:pt x="379172" y="69013"/>
                  </a:lnTo>
                  <a:lnTo>
                    <a:pt x="374498" y="49283"/>
                  </a:lnTo>
                  <a:lnTo>
                    <a:pt x="366670" y="30996"/>
                  </a:lnTo>
                  <a:lnTo>
                    <a:pt x="355984" y="14464"/>
                  </a:lnTo>
                  <a:lnTo>
                    <a:pt x="342734" y="0"/>
                  </a:lnTo>
                  <a:close/>
                </a:path>
              </a:pathLst>
            </a:custGeom>
            <a:solidFill>
              <a:srgbClr val="D32E3F"/>
            </a:solidFill>
          </p:spPr>
          <p:txBody>
            <a:bodyPr wrap="square" lIns="0" tIns="0" rIns="0" bIns="0" rtlCol="0"/>
            <a:lstStyle/>
            <a:p>
              <a:endParaRPr/>
            </a:p>
          </p:txBody>
        </p:sp>
      </p:grpSp>
    </p:spTree>
    <p:extLst>
      <p:ext uri="{BB962C8B-B14F-4D97-AF65-F5344CB8AC3E}">
        <p14:creationId xmlns:p14="http://schemas.microsoft.com/office/powerpoint/2010/main" val="255782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9D48E-FA5E-E398-C6BC-5768077C4190}"/>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705A2795-1240-E43B-632B-05B0420662EA}"/>
              </a:ext>
            </a:extLst>
          </p:cNvPr>
          <p:cNvPicPr/>
          <p:nvPr/>
        </p:nvPicPr>
        <p:blipFill>
          <a:blip r:embed="rId2" cstate="print"/>
          <a:stretch>
            <a:fillRect/>
          </a:stretch>
        </p:blipFill>
        <p:spPr>
          <a:xfrm>
            <a:off x="-2" y="0"/>
            <a:ext cx="976944" cy="11308556"/>
          </a:xfrm>
          <a:prstGeom prst="rect">
            <a:avLst/>
          </a:prstGeom>
        </p:spPr>
      </p:pic>
      <p:sp>
        <p:nvSpPr>
          <p:cNvPr id="5" name="object 5">
            <a:extLst>
              <a:ext uri="{FF2B5EF4-FFF2-40B4-BE49-F238E27FC236}">
                <a16:creationId xmlns:a16="http://schemas.microsoft.com/office/drawing/2014/main" id="{2A22BF91-2825-8329-690E-83E5F5F7F244}"/>
              </a:ext>
            </a:extLst>
          </p:cNvPr>
          <p:cNvSpPr txBox="1">
            <a:spLocks noGrp="1"/>
          </p:cNvSpPr>
          <p:nvPr>
            <p:ph sz="half" idx="2"/>
          </p:nvPr>
        </p:nvSpPr>
        <p:spPr>
          <a:xfrm>
            <a:off x="1974850" y="2296048"/>
            <a:ext cx="16899348" cy="7422673"/>
          </a:xfrm>
          <a:prstGeom prst="rect">
            <a:avLst/>
          </a:prstGeom>
        </p:spPr>
        <p:txBody>
          <a:bodyPr vert="horz" wrap="square" lIns="0" tIns="15240" rIns="0" bIns="0" rtlCol="0" anchor="t">
            <a:spAutoFit/>
          </a:bodyPr>
          <a:lstStyle/>
          <a:p>
            <a:pPr algn="just"/>
            <a:endParaRPr lang="cs-CZ" sz="4800" dirty="0">
              <a:solidFill>
                <a:srgbClr val="C00000"/>
              </a:solidFill>
              <a:latin typeface="+mn-lt"/>
            </a:endParaRPr>
          </a:p>
          <a:p>
            <a:pPr>
              <a:buFont typeface="Wingdings" panose="05000000000000000000" pitchFamily="2" charset="2"/>
              <a:buChar char="§"/>
            </a:pPr>
            <a:r>
              <a:rPr lang="cs-CZ" sz="4800" dirty="0">
                <a:latin typeface="+mn-lt"/>
              </a:rPr>
              <a:t>Ustanovení </a:t>
            </a:r>
            <a:r>
              <a:rPr lang="cs-CZ" sz="4800" u="sng" dirty="0">
                <a:latin typeface="+mn-lt"/>
              </a:rPr>
              <a:t>ne</a:t>
            </a:r>
            <a:r>
              <a:rPr lang="cs-CZ" sz="4800" dirty="0">
                <a:latin typeface="+mn-lt"/>
              </a:rPr>
              <a:t>představuje </a:t>
            </a:r>
            <a:r>
              <a:rPr lang="cs-CZ" sz="4800" u="sng" dirty="0">
                <a:latin typeface="+mn-lt"/>
              </a:rPr>
              <a:t>vyvlastňovací titul</a:t>
            </a:r>
            <a:r>
              <a:rPr lang="cs-CZ" sz="4800" dirty="0">
                <a:latin typeface="+mn-lt"/>
              </a:rPr>
              <a:t>, na základě kterého by bylo možné postupovat podle zákona o vyvlastnění </a:t>
            </a:r>
            <a:r>
              <a:rPr lang="cs-CZ" sz="4800" dirty="0">
                <a:latin typeface="+mn-lt"/>
                <a:cs typeface="Arial"/>
              </a:rPr>
              <a:t>&gt;&gt; výsledkem zde není zřízení věcného práva, ale omezení veřejnoprávní povahy (povinnost vlastníka něco strpět)</a:t>
            </a:r>
          </a:p>
          <a:p>
            <a:pPr>
              <a:buFont typeface="Wingdings" panose="05000000000000000000" pitchFamily="2" charset="2"/>
              <a:buChar char="§"/>
            </a:pPr>
            <a:r>
              <a:rPr lang="cs-CZ" sz="4800" u="sng" dirty="0">
                <a:latin typeface="+mn-lt"/>
                <a:cs typeface="Arial"/>
              </a:rPr>
              <a:t>Podle zákona o vyvlastnění postupovat nelze</a:t>
            </a:r>
          </a:p>
          <a:p>
            <a:pPr marL="0" indent="0" algn="ctr">
              <a:buNone/>
            </a:pPr>
            <a:endParaRPr lang="cs-CZ" sz="2800" b="0" dirty="0">
              <a:solidFill>
                <a:srgbClr val="C00000"/>
              </a:solidFill>
              <a:latin typeface="Gill Sans MT" panose="020B0502020104020203" pitchFamily="34" charset="0"/>
              <a:cs typeface="Arial" panose="020B0604020202020204" pitchFamily="34" charset="0"/>
            </a:endParaRPr>
          </a:p>
          <a:p>
            <a:pPr marL="469900" marR="5080" indent="-457200">
              <a:lnSpc>
                <a:spcPct val="142200"/>
              </a:lnSpc>
              <a:spcBef>
                <a:spcPts val="2650"/>
              </a:spcBef>
              <a:buFont typeface="Courier New" panose="02070309020205020404" pitchFamily="49" charset="0"/>
              <a:buChar char="o"/>
            </a:pPr>
            <a:endParaRPr lang="cs-CZ" sz="2800" b="0" dirty="0">
              <a:solidFill>
                <a:srgbClr val="002060"/>
              </a:solidFill>
              <a:latin typeface="Gill Sans MT" panose="020B0502020104020203" pitchFamily="34" charset="0"/>
              <a:cs typeface="Arial" panose="020B0604020202020204" pitchFamily="34" charset="0"/>
            </a:endParaRPr>
          </a:p>
          <a:p>
            <a:pPr marL="12700" marR="5080">
              <a:lnSpc>
                <a:spcPct val="142200"/>
              </a:lnSpc>
              <a:spcBef>
                <a:spcPts val="2650"/>
              </a:spcBef>
            </a:pPr>
            <a:endParaRPr lang="cs-CZ" sz="2800" dirty="0">
              <a:solidFill>
                <a:schemeClr val="tx1"/>
              </a:solidFill>
              <a:latin typeface="Gill Sans MT" panose="020B0502020104020203" pitchFamily="34" charset="0"/>
              <a:cs typeface="Arial" panose="020B0604020202020204" pitchFamily="34" charset="0"/>
            </a:endParaRPr>
          </a:p>
          <a:p>
            <a:pPr marL="12700" marR="5080">
              <a:lnSpc>
                <a:spcPct val="142200"/>
              </a:lnSpc>
              <a:spcBef>
                <a:spcPts val="2650"/>
              </a:spcBef>
            </a:pPr>
            <a:endParaRPr sz="1450" dirty="0">
              <a:latin typeface="Gill Sans MT" panose="020B0502020104020203" pitchFamily="34" charset="0"/>
              <a:cs typeface="Arial" panose="020B0604020202020204" pitchFamily="34" charset="0"/>
            </a:endParaRPr>
          </a:p>
        </p:txBody>
      </p:sp>
      <p:sp>
        <p:nvSpPr>
          <p:cNvPr id="8" name="TextovéPole 7">
            <a:extLst>
              <a:ext uri="{FF2B5EF4-FFF2-40B4-BE49-F238E27FC236}">
                <a16:creationId xmlns:a16="http://schemas.microsoft.com/office/drawing/2014/main" id="{4086260E-476E-EA1D-7F14-0DB73D17F81B}"/>
              </a:ext>
            </a:extLst>
          </p:cNvPr>
          <p:cNvSpPr txBox="1"/>
          <p:nvPr/>
        </p:nvSpPr>
        <p:spPr>
          <a:xfrm>
            <a:off x="2601915" y="1129031"/>
            <a:ext cx="11545961" cy="4088299"/>
          </a:xfrm>
          <a:prstGeom prst="rect">
            <a:avLst/>
          </a:prstGeom>
          <a:noFill/>
        </p:spPr>
        <p:txBody>
          <a:bodyPr wrap="square">
            <a:spAutoFit/>
          </a:bodyPr>
          <a:lstStyle/>
          <a:p>
            <a:pPr marL="12700" marR="0" lvl="0" indent="0" defTabSz="914400" eaLnBrk="1" fontAlgn="auto" latinLnBrk="0" hangingPunct="1">
              <a:lnSpc>
                <a:spcPct val="100000"/>
              </a:lnSpc>
              <a:spcBef>
                <a:spcPts val="120"/>
              </a:spcBef>
              <a:spcAft>
                <a:spcPts val="0"/>
              </a:spcAft>
              <a:buClrTx/>
              <a:buSzTx/>
              <a:buFontTx/>
              <a:buNone/>
              <a:tabLst/>
              <a:defRPr/>
            </a:pPr>
            <a:r>
              <a:rPr lang="cs-CZ" sz="5400" b="1" dirty="0">
                <a:solidFill>
                  <a:srgbClr val="002060"/>
                </a:solidFill>
              </a:rPr>
              <a:t>Aplikace zákona o vyvlastnění (14)</a:t>
            </a:r>
            <a:br>
              <a:rPr lang="cs-CZ" sz="9600" b="1" dirty="0">
                <a:solidFill>
                  <a:srgbClr val="002060"/>
                </a:solidFill>
              </a:rPr>
            </a:br>
            <a:endParaRPr lang="cs-CZ" sz="9600" b="1" dirty="0">
              <a:solidFill>
                <a:srgbClr val="002060"/>
              </a:solidFill>
            </a:endParaRPr>
          </a:p>
          <a:p>
            <a:pPr marL="12700" marR="0" lvl="0" indent="0" defTabSz="914400" eaLnBrk="1" fontAlgn="auto" latinLnBrk="0" hangingPunct="1">
              <a:lnSpc>
                <a:spcPct val="100000"/>
              </a:lnSpc>
              <a:spcBef>
                <a:spcPts val="120"/>
              </a:spcBef>
              <a:spcAft>
                <a:spcPts val="0"/>
              </a:spcAft>
              <a:buClrTx/>
              <a:buSzTx/>
              <a:buFontTx/>
              <a:buNone/>
              <a:tabLst/>
              <a:defRPr/>
            </a:pPr>
            <a:endParaRPr lang="cs-CZ" sz="5400" b="1" spc="-10" dirty="0">
              <a:solidFill>
                <a:srgbClr val="002060"/>
              </a:solidFill>
              <a:latin typeface="Gill Sans MT" panose="020B0502020104020203" pitchFamily="34" charset="-18"/>
              <a:cs typeface="Arial" panose="020B0604020202020204" pitchFamily="34" charset="0"/>
            </a:endParaRPr>
          </a:p>
          <a:p>
            <a:pPr marL="12700" marR="0" lvl="0" indent="0" defTabSz="914400" eaLnBrk="1" fontAlgn="auto" latinLnBrk="0" hangingPunct="1">
              <a:lnSpc>
                <a:spcPct val="100000"/>
              </a:lnSpc>
              <a:spcBef>
                <a:spcPts val="120"/>
              </a:spcBef>
              <a:spcAft>
                <a:spcPts val="0"/>
              </a:spcAft>
              <a:buClrTx/>
              <a:buSzTx/>
              <a:buFontTx/>
              <a:buNone/>
              <a:tabLst/>
              <a:defRPr/>
            </a:pPr>
            <a:endParaRPr lang="cs-CZ" sz="5400" b="1" spc="-10" dirty="0">
              <a:solidFill>
                <a:srgbClr val="002060"/>
              </a:solidFill>
              <a:latin typeface="Gill Sans MT" panose="020B0502020104020203" pitchFamily="34" charset="-18"/>
              <a:cs typeface="Arial" panose="020B0604020202020204" pitchFamily="34" charset="0"/>
            </a:endParaRPr>
          </a:p>
        </p:txBody>
      </p:sp>
      <p:grpSp>
        <p:nvGrpSpPr>
          <p:cNvPr id="11" name="Skupina 10">
            <a:extLst>
              <a:ext uri="{FF2B5EF4-FFF2-40B4-BE49-F238E27FC236}">
                <a16:creationId xmlns:a16="http://schemas.microsoft.com/office/drawing/2014/main" id="{26565FBC-4A50-22BF-8E2F-81B7AAC92CE0}"/>
              </a:ext>
            </a:extLst>
          </p:cNvPr>
          <p:cNvGrpSpPr/>
          <p:nvPr/>
        </p:nvGrpSpPr>
        <p:grpSpPr>
          <a:xfrm>
            <a:off x="14700250" y="777875"/>
            <a:ext cx="3912571" cy="1237615"/>
            <a:chOff x="1685853" y="879554"/>
            <a:chExt cx="3912571" cy="1237615"/>
          </a:xfrm>
        </p:grpSpPr>
        <p:pic>
          <p:nvPicPr>
            <p:cNvPr id="12" name="object 4">
              <a:extLst>
                <a:ext uri="{FF2B5EF4-FFF2-40B4-BE49-F238E27FC236}">
                  <a16:creationId xmlns:a16="http://schemas.microsoft.com/office/drawing/2014/main" id="{B09B6B2C-EE7C-2583-4D24-472CD211F3D9}"/>
                </a:ext>
              </a:extLst>
            </p:cNvPr>
            <p:cNvPicPr/>
            <p:nvPr/>
          </p:nvPicPr>
          <p:blipFill>
            <a:blip r:embed="rId3" cstate="print"/>
            <a:stretch>
              <a:fillRect/>
            </a:stretch>
          </p:blipFill>
          <p:spPr>
            <a:xfrm>
              <a:off x="1685853" y="879555"/>
              <a:ext cx="1237286" cy="1237323"/>
            </a:xfrm>
            <a:prstGeom prst="rect">
              <a:avLst/>
            </a:prstGeom>
          </p:spPr>
        </p:pic>
        <p:sp>
          <p:nvSpPr>
            <p:cNvPr id="13" name="object 5">
              <a:extLst>
                <a:ext uri="{FF2B5EF4-FFF2-40B4-BE49-F238E27FC236}">
                  <a16:creationId xmlns:a16="http://schemas.microsoft.com/office/drawing/2014/main" id="{83795CD8-760F-A1A8-F11F-D994839E1C29}"/>
                </a:ext>
              </a:extLst>
            </p:cNvPr>
            <p:cNvSpPr/>
            <p:nvPr/>
          </p:nvSpPr>
          <p:spPr>
            <a:xfrm>
              <a:off x="3273858" y="879554"/>
              <a:ext cx="13970" cy="1237615"/>
            </a:xfrm>
            <a:custGeom>
              <a:avLst/>
              <a:gdLst/>
              <a:ahLst/>
              <a:cxnLst/>
              <a:rect l="l" t="t" r="r" b="b"/>
              <a:pathLst>
                <a:path w="13970" h="1237614">
                  <a:moveTo>
                    <a:pt x="13643" y="0"/>
                  </a:moveTo>
                  <a:lnTo>
                    <a:pt x="0" y="0"/>
                  </a:lnTo>
                  <a:lnTo>
                    <a:pt x="0" y="1237323"/>
                  </a:lnTo>
                  <a:lnTo>
                    <a:pt x="13643" y="1237323"/>
                  </a:lnTo>
                  <a:lnTo>
                    <a:pt x="13643" y="0"/>
                  </a:lnTo>
                  <a:close/>
                </a:path>
              </a:pathLst>
            </a:custGeom>
            <a:solidFill>
              <a:srgbClr val="003450"/>
            </a:solidFill>
          </p:spPr>
          <p:txBody>
            <a:bodyPr wrap="square" lIns="0" tIns="0" rIns="0" bIns="0" rtlCol="0"/>
            <a:lstStyle/>
            <a:p>
              <a:endParaRPr/>
            </a:p>
          </p:txBody>
        </p:sp>
        <p:grpSp>
          <p:nvGrpSpPr>
            <p:cNvPr id="14" name="object 6">
              <a:extLst>
                <a:ext uri="{FF2B5EF4-FFF2-40B4-BE49-F238E27FC236}">
                  <a16:creationId xmlns:a16="http://schemas.microsoft.com/office/drawing/2014/main" id="{E0A23A12-1A97-5651-E6FF-49ECACFA2954}"/>
                </a:ext>
              </a:extLst>
            </p:cNvPr>
            <p:cNvGrpSpPr/>
            <p:nvPr/>
          </p:nvGrpSpPr>
          <p:grpSpPr>
            <a:xfrm>
              <a:off x="3638180" y="1830016"/>
              <a:ext cx="1457960" cy="287020"/>
              <a:chOff x="3638180" y="1830016"/>
              <a:chExt cx="1457960" cy="287020"/>
            </a:xfrm>
          </p:grpSpPr>
          <p:sp>
            <p:nvSpPr>
              <p:cNvPr id="26" name="object 7">
                <a:extLst>
                  <a:ext uri="{FF2B5EF4-FFF2-40B4-BE49-F238E27FC236}">
                    <a16:creationId xmlns:a16="http://schemas.microsoft.com/office/drawing/2014/main" id="{00B49EC6-627F-97F5-1215-FA92FB69A74C}"/>
                  </a:ext>
                </a:extLst>
              </p:cNvPr>
              <p:cNvSpPr/>
              <p:nvPr/>
            </p:nvSpPr>
            <p:spPr>
              <a:xfrm>
                <a:off x="3638180" y="1841314"/>
                <a:ext cx="275590" cy="271145"/>
              </a:xfrm>
              <a:custGeom>
                <a:avLst/>
                <a:gdLst/>
                <a:ahLst/>
                <a:cxnLst/>
                <a:rect l="l" t="t" r="r" b="b"/>
                <a:pathLst>
                  <a:path w="275589" h="271144">
                    <a:moveTo>
                      <a:pt x="98635" y="0"/>
                    </a:moveTo>
                    <a:lnTo>
                      <a:pt x="0" y="0"/>
                    </a:lnTo>
                    <a:lnTo>
                      <a:pt x="106" y="1884"/>
                    </a:lnTo>
                    <a:lnTo>
                      <a:pt x="1824" y="7942"/>
                    </a:lnTo>
                    <a:lnTo>
                      <a:pt x="5837" y="22775"/>
                    </a:lnTo>
                    <a:lnTo>
                      <a:pt x="9850" y="42691"/>
                    </a:lnTo>
                    <a:lnTo>
                      <a:pt x="11675" y="64375"/>
                    </a:lnTo>
                    <a:lnTo>
                      <a:pt x="11675" y="206674"/>
                    </a:lnTo>
                    <a:lnTo>
                      <a:pt x="9850" y="228353"/>
                    </a:lnTo>
                    <a:lnTo>
                      <a:pt x="5837" y="248269"/>
                    </a:lnTo>
                    <a:lnTo>
                      <a:pt x="1824" y="263105"/>
                    </a:lnTo>
                    <a:lnTo>
                      <a:pt x="0" y="269541"/>
                    </a:lnTo>
                    <a:lnTo>
                      <a:pt x="0" y="271049"/>
                    </a:lnTo>
                    <a:lnTo>
                      <a:pt x="98635" y="271049"/>
                    </a:lnTo>
                    <a:lnTo>
                      <a:pt x="98635" y="269541"/>
                    </a:lnTo>
                    <a:lnTo>
                      <a:pt x="96811" y="263105"/>
                    </a:lnTo>
                    <a:lnTo>
                      <a:pt x="92798" y="248269"/>
                    </a:lnTo>
                    <a:lnTo>
                      <a:pt x="88784" y="228353"/>
                    </a:lnTo>
                    <a:lnTo>
                      <a:pt x="86960" y="206674"/>
                    </a:lnTo>
                    <a:lnTo>
                      <a:pt x="86960" y="64375"/>
                    </a:lnTo>
                    <a:lnTo>
                      <a:pt x="88784" y="42691"/>
                    </a:lnTo>
                    <a:lnTo>
                      <a:pt x="92798" y="22775"/>
                    </a:lnTo>
                    <a:lnTo>
                      <a:pt x="96811" y="7942"/>
                    </a:lnTo>
                    <a:lnTo>
                      <a:pt x="98528" y="1884"/>
                    </a:lnTo>
                    <a:lnTo>
                      <a:pt x="98635" y="0"/>
                    </a:lnTo>
                    <a:close/>
                  </a:path>
                  <a:path w="275589" h="271144">
                    <a:moveTo>
                      <a:pt x="267290" y="0"/>
                    </a:moveTo>
                    <a:lnTo>
                      <a:pt x="178067" y="0"/>
                    </a:lnTo>
                    <a:lnTo>
                      <a:pt x="178067" y="2261"/>
                    </a:lnTo>
                    <a:lnTo>
                      <a:pt x="179692" y="9840"/>
                    </a:lnTo>
                    <a:lnTo>
                      <a:pt x="180895" y="26492"/>
                    </a:lnTo>
                    <a:lnTo>
                      <a:pt x="176168" y="48157"/>
                    </a:lnTo>
                    <a:lnTo>
                      <a:pt x="160005" y="70772"/>
                    </a:lnTo>
                    <a:lnTo>
                      <a:pt x="92227" y="133262"/>
                    </a:lnTo>
                    <a:lnTo>
                      <a:pt x="89986" y="135147"/>
                    </a:lnTo>
                    <a:lnTo>
                      <a:pt x="90353" y="135901"/>
                    </a:lnTo>
                    <a:lnTo>
                      <a:pt x="91484" y="137775"/>
                    </a:lnTo>
                    <a:lnTo>
                      <a:pt x="141932" y="215333"/>
                    </a:lnTo>
                    <a:lnTo>
                      <a:pt x="151148" y="233991"/>
                    </a:lnTo>
                    <a:lnTo>
                      <a:pt x="156374" y="251661"/>
                    </a:lnTo>
                    <a:lnTo>
                      <a:pt x="158707" y="265095"/>
                    </a:lnTo>
                    <a:lnTo>
                      <a:pt x="159241" y="271049"/>
                    </a:lnTo>
                    <a:lnTo>
                      <a:pt x="275195" y="271049"/>
                    </a:lnTo>
                    <a:lnTo>
                      <a:pt x="275195" y="269541"/>
                    </a:lnTo>
                    <a:lnTo>
                      <a:pt x="270885" y="263894"/>
                    </a:lnTo>
                    <a:lnTo>
                      <a:pt x="260187" y="251189"/>
                    </a:lnTo>
                    <a:lnTo>
                      <a:pt x="246451" y="234392"/>
                    </a:lnTo>
                    <a:lnTo>
                      <a:pt x="233029" y="216464"/>
                    </a:lnTo>
                    <a:lnTo>
                      <a:pt x="153597" y="102771"/>
                    </a:lnTo>
                    <a:lnTo>
                      <a:pt x="213459" y="47056"/>
                    </a:lnTo>
                    <a:lnTo>
                      <a:pt x="228543" y="33377"/>
                    </a:lnTo>
                    <a:lnTo>
                      <a:pt x="242353" y="21219"/>
                    </a:lnTo>
                    <a:lnTo>
                      <a:pt x="255174" y="10686"/>
                    </a:lnTo>
                    <a:lnTo>
                      <a:pt x="267290" y="1884"/>
                    </a:lnTo>
                    <a:lnTo>
                      <a:pt x="267290" y="0"/>
                    </a:lnTo>
                    <a:close/>
                  </a:path>
                </a:pathLst>
              </a:custGeom>
              <a:solidFill>
                <a:srgbClr val="003450"/>
              </a:solidFill>
            </p:spPr>
            <p:txBody>
              <a:bodyPr wrap="square" lIns="0" tIns="0" rIns="0" bIns="0" rtlCol="0"/>
              <a:lstStyle/>
              <a:p>
                <a:endParaRPr/>
              </a:p>
            </p:txBody>
          </p:sp>
          <p:pic>
            <p:nvPicPr>
              <p:cNvPr id="27" name="object 8">
                <a:extLst>
                  <a:ext uri="{FF2B5EF4-FFF2-40B4-BE49-F238E27FC236}">
                    <a16:creationId xmlns:a16="http://schemas.microsoft.com/office/drawing/2014/main" id="{81BB5F5F-E81B-46CC-0574-8491A4EC7BEC}"/>
                  </a:ext>
                </a:extLst>
              </p:cNvPr>
              <p:cNvPicPr/>
              <p:nvPr/>
            </p:nvPicPr>
            <p:blipFill>
              <a:blip r:embed="rId4" cstate="print"/>
              <a:stretch>
                <a:fillRect/>
              </a:stretch>
            </p:blipFill>
            <p:spPr>
              <a:xfrm>
                <a:off x="3922763" y="1915663"/>
                <a:ext cx="391471" cy="200464"/>
              </a:xfrm>
              <a:prstGeom prst="rect">
                <a:avLst/>
              </a:prstGeom>
            </p:spPr>
          </p:pic>
          <p:sp>
            <p:nvSpPr>
              <p:cNvPr id="28" name="object 9">
                <a:extLst>
                  <a:ext uri="{FF2B5EF4-FFF2-40B4-BE49-F238E27FC236}">
                    <a16:creationId xmlns:a16="http://schemas.microsoft.com/office/drawing/2014/main" id="{B32F30C0-C452-7F12-F2D8-02262AD7E5E8}"/>
                  </a:ext>
                </a:extLst>
              </p:cNvPr>
              <p:cNvSpPr/>
              <p:nvPr/>
            </p:nvSpPr>
            <p:spPr>
              <a:xfrm>
                <a:off x="4329265" y="1830025"/>
                <a:ext cx="766445" cy="287020"/>
              </a:xfrm>
              <a:custGeom>
                <a:avLst/>
                <a:gdLst/>
                <a:ahLst/>
                <a:cxnLst/>
                <a:rect l="l" t="t" r="r" b="b"/>
                <a:pathLst>
                  <a:path w="766445" h="287019">
                    <a:moveTo>
                      <a:pt x="95250" y="280835"/>
                    </a:moveTo>
                    <a:lnTo>
                      <a:pt x="89408" y="259562"/>
                    </a:lnTo>
                    <a:lnTo>
                      <a:pt x="85394" y="239649"/>
                    </a:lnTo>
                    <a:lnTo>
                      <a:pt x="83578" y="217970"/>
                    </a:lnTo>
                    <a:lnTo>
                      <a:pt x="83578" y="0"/>
                    </a:lnTo>
                    <a:lnTo>
                      <a:pt x="11671" y="7531"/>
                    </a:lnTo>
                    <a:lnTo>
                      <a:pt x="0" y="9029"/>
                    </a:lnTo>
                    <a:lnTo>
                      <a:pt x="6591" y="31064"/>
                    </a:lnTo>
                    <a:lnTo>
                      <a:pt x="10858" y="50457"/>
                    </a:lnTo>
                    <a:lnTo>
                      <a:pt x="12801" y="71894"/>
                    </a:lnTo>
                    <a:lnTo>
                      <a:pt x="12801" y="217970"/>
                    </a:lnTo>
                    <a:lnTo>
                      <a:pt x="10972" y="239649"/>
                    </a:lnTo>
                    <a:lnTo>
                      <a:pt x="6972" y="259562"/>
                    </a:lnTo>
                    <a:lnTo>
                      <a:pt x="1130" y="280835"/>
                    </a:lnTo>
                    <a:lnTo>
                      <a:pt x="1130" y="282346"/>
                    </a:lnTo>
                    <a:lnTo>
                      <a:pt x="95250" y="282346"/>
                    </a:lnTo>
                    <a:lnTo>
                      <a:pt x="95250" y="280835"/>
                    </a:lnTo>
                    <a:close/>
                  </a:path>
                  <a:path w="766445" h="287019">
                    <a:moveTo>
                      <a:pt x="325628" y="185966"/>
                    </a:moveTo>
                    <a:lnTo>
                      <a:pt x="316953" y="141617"/>
                    </a:lnTo>
                    <a:lnTo>
                      <a:pt x="293763" y="111201"/>
                    </a:lnTo>
                    <a:lnTo>
                      <a:pt x="246570" y="91744"/>
                    </a:lnTo>
                    <a:lnTo>
                      <a:pt x="246570" y="185966"/>
                    </a:lnTo>
                    <a:lnTo>
                      <a:pt x="245694" y="214744"/>
                    </a:lnTo>
                    <a:lnTo>
                      <a:pt x="242100" y="241731"/>
                    </a:lnTo>
                    <a:lnTo>
                      <a:pt x="234340" y="261721"/>
                    </a:lnTo>
                    <a:lnTo>
                      <a:pt x="220967" y="269544"/>
                    </a:lnTo>
                    <a:lnTo>
                      <a:pt x="207505" y="261721"/>
                    </a:lnTo>
                    <a:lnTo>
                      <a:pt x="199885" y="241731"/>
                    </a:lnTo>
                    <a:lnTo>
                      <a:pt x="196507" y="214744"/>
                    </a:lnTo>
                    <a:lnTo>
                      <a:pt x="195745" y="185966"/>
                    </a:lnTo>
                    <a:lnTo>
                      <a:pt x="196507" y="157759"/>
                    </a:lnTo>
                    <a:lnTo>
                      <a:pt x="199885" y="131660"/>
                    </a:lnTo>
                    <a:lnTo>
                      <a:pt x="207505" y="112483"/>
                    </a:lnTo>
                    <a:lnTo>
                      <a:pt x="220967" y="105029"/>
                    </a:lnTo>
                    <a:lnTo>
                      <a:pt x="234340" y="112433"/>
                    </a:lnTo>
                    <a:lnTo>
                      <a:pt x="242100" y="131521"/>
                    </a:lnTo>
                    <a:lnTo>
                      <a:pt x="245694" y="157607"/>
                    </a:lnTo>
                    <a:lnTo>
                      <a:pt x="246570" y="185966"/>
                    </a:lnTo>
                    <a:lnTo>
                      <a:pt x="246570" y="91744"/>
                    </a:lnTo>
                    <a:lnTo>
                      <a:pt x="181495" y="93637"/>
                    </a:lnTo>
                    <a:lnTo>
                      <a:pt x="125260" y="141452"/>
                    </a:lnTo>
                    <a:lnTo>
                      <a:pt x="116687" y="185966"/>
                    </a:lnTo>
                    <a:lnTo>
                      <a:pt x="125260" y="230962"/>
                    </a:lnTo>
                    <a:lnTo>
                      <a:pt x="148221" y="262394"/>
                    </a:lnTo>
                    <a:lnTo>
                      <a:pt x="181495" y="280835"/>
                    </a:lnTo>
                    <a:lnTo>
                      <a:pt x="220967" y="286854"/>
                    </a:lnTo>
                    <a:lnTo>
                      <a:pt x="260350" y="280835"/>
                    </a:lnTo>
                    <a:lnTo>
                      <a:pt x="280822" y="269544"/>
                    </a:lnTo>
                    <a:lnTo>
                      <a:pt x="293763" y="262394"/>
                    </a:lnTo>
                    <a:lnTo>
                      <a:pt x="316953" y="230962"/>
                    </a:lnTo>
                    <a:lnTo>
                      <a:pt x="325628" y="185966"/>
                    </a:lnTo>
                    <a:close/>
                  </a:path>
                  <a:path w="766445" h="287019">
                    <a:moveTo>
                      <a:pt x="551484" y="90347"/>
                    </a:moveTo>
                    <a:lnTo>
                      <a:pt x="493141" y="90347"/>
                    </a:lnTo>
                    <a:lnTo>
                      <a:pt x="493141" y="91859"/>
                    </a:lnTo>
                    <a:lnTo>
                      <a:pt x="495274" y="97231"/>
                    </a:lnTo>
                    <a:lnTo>
                      <a:pt x="499249" y="109740"/>
                    </a:lnTo>
                    <a:lnTo>
                      <a:pt x="501396" y="126479"/>
                    </a:lnTo>
                    <a:lnTo>
                      <a:pt x="498030" y="144564"/>
                    </a:lnTo>
                    <a:lnTo>
                      <a:pt x="468668" y="215709"/>
                    </a:lnTo>
                    <a:lnTo>
                      <a:pt x="436664" y="144183"/>
                    </a:lnTo>
                    <a:lnTo>
                      <a:pt x="432803" y="126161"/>
                    </a:lnTo>
                    <a:lnTo>
                      <a:pt x="434594" y="109550"/>
                    </a:lnTo>
                    <a:lnTo>
                      <a:pt x="438365" y="97180"/>
                    </a:lnTo>
                    <a:lnTo>
                      <a:pt x="440436" y="91859"/>
                    </a:lnTo>
                    <a:lnTo>
                      <a:pt x="440436" y="90347"/>
                    </a:lnTo>
                    <a:lnTo>
                      <a:pt x="328612" y="90347"/>
                    </a:lnTo>
                    <a:lnTo>
                      <a:pt x="328612" y="91478"/>
                    </a:lnTo>
                    <a:lnTo>
                      <a:pt x="332092" y="97586"/>
                    </a:lnTo>
                    <a:lnTo>
                      <a:pt x="340614" y="111531"/>
                    </a:lnTo>
                    <a:lnTo>
                      <a:pt x="351332" y="130124"/>
                    </a:lnTo>
                    <a:lnTo>
                      <a:pt x="361365" y="150202"/>
                    </a:lnTo>
                    <a:lnTo>
                      <a:pt x="420852" y="282346"/>
                    </a:lnTo>
                    <a:lnTo>
                      <a:pt x="464146" y="282346"/>
                    </a:lnTo>
                    <a:lnTo>
                      <a:pt x="519861" y="150583"/>
                    </a:lnTo>
                    <a:lnTo>
                      <a:pt x="529412" y="130505"/>
                    </a:lnTo>
                    <a:lnTo>
                      <a:pt x="539762" y="111912"/>
                    </a:lnTo>
                    <a:lnTo>
                      <a:pt x="548068" y="97967"/>
                    </a:lnTo>
                    <a:lnTo>
                      <a:pt x="551484" y="91859"/>
                    </a:lnTo>
                    <a:lnTo>
                      <a:pt x="551484" y="90347"/>
                    </a:lnTo>
                    <a:close/>
                  </a:path>
                  <a:path w="766445" h="287019">
                    <a:moveTo>
                      <a:pt x="766419" y="246583"/>
                    </a:moveTo>
                    <a:lnTo>
                      <a:pt x="765289" y="245452"/>
                    </a:lnTo>
                    <a:lnTo>
                      <a:pt x="753325" y="249072"/>
                    </a:lnTo>
                    <a:lnTo>
                      <a:pt x="751446" y="248094"/>
                    </a:lnTo>
                    <a:lnTo>
                      <a:pt x="746099" y="245313"/>
                    </a:lnTo>
                    <a:lnTo>
                      <a:pt x="742530" y="235127"/>
                    </a:lnTo>
                    <a:lnTo>
                      <a:pt x="741578" y="219468"/>
                    </a:lnTo>
                    <a:lnTo>
                      <a:pt x="741578" y="181076"/>
                    </a:lnTo>
                    <a:lnTo>
                      <a:pt x="741578" y="169786"/>
                    </a:lnTo>
                    <a:lnTo>
                      <a:pt x="741578" y="154724"/>
                    </a:lnTo>
                    <a:lnTo>
                      <a:pt x="737819" y="128905"/>
                    </a:lnTo>
                    <a:lnTo>
                      <a:pt x="725335" y="107721"/>
                    </a:lnTo>
                    <a:lnTo>
                      <a:pt x="724052" y="106908"/>
                    </a:lnTo>
                    <a:lnTo>
                      <a:pt x="702348" y="93370"/>
                    </a:lnTo>
                    <a:lnTo>
                      <a:pt x="671931" y="88823"/>
                    </a:lnTo>
                    <a:lnTo>
                      <a:pt x="671931" y="243192"/>
                    </a:lnTo>
                    <a:lnTo>
                      <a:pt x="667410" y="246583"/>
                    </a:lnTo>
                    <a:lnTo>
                      <a:pt x="662901" y="248094"/>
                    </a:lnTo>
                    <a:lnTo>
                      <a:pt x="657618" y="248094"/>
                    </a:lnTo>
                    <a:lnTo>
                      <a:pt x="645426" y="245364"/>
                    </a:lnTo>
                    <a:lnTo>
                      <a:pt x="636587" y="237871"/>
                    </a:lnTo>
                    <a:lnTo>
                      <a:pt x="631202" y="226644"/>
                    </a:lnTo>
                    <a:lnTo>
                      <a:pt x="629386" y="212699"/>
                    </a:lnTo>
                    <a:lnTo>
                      <a:pt x="631024" y="200139"/>
                    </a:lnTo>
                    <a:lnTo>
                      <a:pt x="636257" y="190106"/>
                    </a:lnTo>
                    <a:lnTo>
                      <a:pt x="645591" y="183476"/>
                    </a:lnTo>
                    <a:lnTo>
                      <a:pt x="659511" y="181076"/>
                    </a:lnTo>
                    <a:lnTo>
                      <a:pt x="663270" y="181076"/>
                    </a:lnTo>
                    <a:lnTo>
                      <a:pt x="667029" y="181457"/>
                    </a:lnTo>
                    <a:lnTo>
                      <a:pt x="670801" y="182587"/>
                    </a:lnTo>
                    <a:lnTo>
                      <a:pt x="670826" y="235127"/>
                    </a:lnTo>
                    <a:lnTo>
                      <a:pt x="671182" y="239052"/>
                    </a:lnTo>
                    <a:lnTo>
                      <a:pt x="671931" y="243192"/>
                    </a:lnTo>
                    <a:lnTo>
                      <a:pt x="671931" y="88823"/>
                    </a:lnTo>
                    <a:lnTo>
                      <a:pt x="667029" y="88087"/>
                    </a:lnTo>
                    <a:lnTo>
                      <a:pt x="648881" y="88874"/>
                    </a:lnTo>
                    <a:lnTo>
                      <a:pt x="626287" y="91249"/>
                    </a:lnTo>
                    <a:lnTo>
                      <a:pt x="600443" y="95237"/>
                    </a:lnTo>
                    <a:lnTo>
                      <a:pt x="572541" y="100888"/>
                    </a:lnTo>
                    <a:lnTo>
                      <a:pt x="572541" y="160375"/>
                    </a:lnTo>
                    <a:lnTo>
                      <a:pt x="574433" y="160375"/>
                    </a:lnTo>
                    <a:lnTo>
                      <a:pt x="585228" y="152019"/>
                    </a:lnTo>
                    <a:lnTo>
                      <a:pt x="610565" y="133642"/>
                    </a:lnTo>
                    <a:lnTo>
                      <a:pt x="639864" y="115265"/>
                    </a:lnTo>
                    <a:lnTo>
                      <a:pt x="662520" y="106908"/>
                    </a:lnTo>
                    <a:lnTo>
                      <a:pt x="667308" y="109893"/>
                    </a:lnTo>
                    <a:lnTo>
                      <a:pt x="669772" y="118389"/>
                    </a:lnTo>
                    <a:lnTo>
                      <a:pt x="670674" y="131686"/>
                    </a:lnTo>
                    <a:lnTo>
                      <a:pt x="670801" y="169786"/>
                    </a:lnTo>
                    <a:lnTo>
                      <a:pt x="659384" y="165950"/>
                    </a:lnTo>
                    <a:lnTo>
                      <a:pt x="647738" y="163385"/>
                    </a:lnTo>
                    <a:lnTo>
                      <a:pt x="636816" y="161950"/>
                    </a:lnTo>
                    <a:lnTo>
                      <a:pt x="627507" y="161505"/>
                    </a:lnTo>
                    <a:lnTo>
                      <a:pt x="600456" y="165874"/>
                    </a:lnTo>
                    <a:lnTo>
                      <a:pt x="577634" y="178346"/>
                    </a:lnTo>
                    <a:lnTo>
                      <a:pt x="561860" y="198031"/>
                    </a:lnTo>
                    <a:lnTo>
                      <a:pt x="555980" y="223989"/>
                    </a:lnTo>
                    <a:lnTo>
                      <a:pt x="559790" y="246087"/>
                    </a:lnTo>
                    <a:lnTo>
                      <a:pt x="571220" y="266065"/>
                    </a:lnTo>
                    <a:lnTo>
                      <a:pt x="590283" y="280530"/>
                    </a:lnTo>
                    <a:lnTo>
                      <a:pt x="616966" y="286105"/>
                    </a:lnTo>
                    <a:lnTo>
                      <a:pt x="637819" y="283057"/>
                    </a:lnTo>
                    <a:lnTo>
                      <a:pt x="654189" y="275234"/>
                    </a:lnTo>
                    <a:lnTo>
                      <a:pt x="666254" y="264668"/>
                    </a:lnTo>
                    <a:lnTo>
                      <a:pt x="674192" y="253352"/>
                    </a:lnTo>
                    <a:lnTo>
                      <a:pt x="680783" y="267360"/>
                    </a:lnTo>
                    <a:lnTo>
                      <a:pt x="690803" y="277634"/>
                    </a:lnTo>
                    <a:lnTo>
                      <a:pt x="703999" y="283959"/>
                    </a:lnTo>
                    <a:lnTo>
                      <a:pt x="720128" y="286105"/>
                    </a:lnTo>
                    <a:lnTo>
                      <a:pt x="739216" y="283006"/>
                    </a:lnTo>
                    <a:lnTo>
                      <a:pt x="753440" y="274535"/>
                    </a:lnTo>
                    <a:lnTo>
                      <a:pt x="762571" y="261962"/>
                    </a:lnTo>
                    <a:lnTo>
                      <a:pt x="764730" y="253352"/>
                    </a:lnTo>
                    <a:lnTo>
                      <a:pt x="765797" y="249072"/>
                    </a:lnTo>
                    <a:lnTo>
                      <a:pt x="766419" y="246583"/>
                    </a:lnTo>
                    <a:close/>
                  </a:path>
                </a:pathLst>
              </a:custGeom>
              <a:solidFill>
                <a:srgbClr val="003450"/>
              </a:solidFill>
            </p:spPr>
            <p:txBody>
              <a:bodyPr wrap="square" lIns="0" tIns="0" rIns="0" bIns="0" rtlCol="0"/>
              <a:lstStyle/>
              <a:p>
                <a:endParaRPr/>
              </a:p>
            </p:txBody>
          </p:sp>
        </p:grpSp>
        <p:grpSp>
          <p:nvGrpSpPr>
            <p:cNvPr id="15" name="object 10">
              <a:extLst>
                <a:ext uri="{FF2B5EF4-FFF2-40B4-BE49-F238E27FC236}">
                  <a16:creationId xmlns:a16="http://schemas.microsoft.com/office/drawing/2014/main" id="{A473DB83-A3C1-C744-42EF-310C61CEAD31}"/>
                </a:ext>
              </a:extLst>
            </p:cNvPr>
            <p:cNvGrpSpPr/>
            <p:nvPr/>
          </p:nvGrpSpPr>
          <p:grpSpPr>
            <a:xfrm>
              <a:off x="3638179" y="1414054"/>
              <a:ext cx="1960245" cy="296545"/>
              <a:chOff x="3638179" y="1414054"/>
              <a:chExt cx="1960245" cy="296545"/>
            </a:xfrm>
          </p:grpSpPr>
          <p:pic>
            <p:nvPicPr>
              <p:cNvPr id="17" name="object 11">
                <a:extLst>
                  <a:ext uri="{FF2B5EF4-FFF2-40B4-BE49-F238E27FC236}">
                    <a16:creationId xmlns:a16="http://schemas.microsoft.com/office/drawing/2014/main" id="{0214EFAD-3107-E3E3-F9BE-BE779BD1670A}"/>
                  </a:ext>
                </a:extLst>
              </p:cNvPr>
              <p:cNvPicPr/>
              <p:nvPr/>
            </p:nvPicPr>
            <p:blipFill>
              <a:blip r:embed="rId5" cstate="print"/>
              <a:stretch>
                <a:fillRect/>
              </a:stretch>
            </p:blipFill>
            <p:spPr>
              <a:xfrm>
                <a:off x="3902767" y="1511559"/>
                <a:ext cx="216841" cy="194255"/>
              </a:xfrm>
              <a:prstGeom prst="rect">
                <a:avLst/>
              </a:prstGeom>
            </p:spPr>
          </p:pic>
          <p:sp>
            <p:nvSpPr>
              <p:cNvPr id="18" name="object 12">
                <a:extLst>
                  <a:ext uri="{FF2B5EF4-FFF2-40B4-BE49-F238E27FC236}">
                    <a16:creationId xmlns:a16="http://schemas.microsoft.com/office/drawing/2014/main" id="{A5C4BB3C-8CB9-8DC2-A4BE-47F8D30C141C}"/>
                  </a:ext>
                </a:extLst>
              </p:cNvPr>
              <p:cNvSpPr/>
              <p:nvPr/>
            </p:nvSpPr>
            <p:spPr>
              <a:xfrm>
                <a:off x="4154639" y="1414054"/>
                <a:ext cx="94615" cy="292100"/>
              </a:xfrm>
              <a:custGeom>
                <a:avLst/>
                <a:gdLst/>
                <a:ahLst/>
                <a:cxnLst/>
                <a:rect l="l" t="t" r="r" b="b"/>
                <a:pathLst>
                  <a:path w="94614" h="292100">
                    <a:moveTo>
                      <a:pt x="82437" y="99766"/>
                    </a:moveTo>
                    <a:lnTo>
                      <a:pt x="0" y="99766"/>
                    </a:lnTo>
                    <a:lnTo>
                      <a:pt x="0" y="101274"/>
                    </a:lnTo>
                    <a:lnTo>
                      <a:pt x="1822" y="107704"/>
                    </a:lnTo>
                    <a:lnTo>
                      <a:pt x="5832" y="122538"/>
                    </a:lnTo>
                    <a:lnTo>
                      <a:pt x="9841" y="142456"/>
                    </a:lnTo>
                    <a:lnTo>
                      <a:pt x="11664" y="164141"/>
                    </a:lnTo>
                    <a:lnTo>
                      <a:pt x="11664" y="227385"/>
                    </a:lnTo>
                    <a:lnTo>
                      <a:pt x="9841" y="249066"/>
                    </a:lnTo>
                    <a:lnTo>
                      <a:pt x="5832" y="268985"/>
                    </a:lnTo>
                    <a:lnTo>
                      <a:pt x="1822" y="283821"/>
                    </a:lnTo>
                    <a:lnTo>
                      <a:pt x="0" y="290252"/>
                    </a:lnTo>
                    <a:lnTo>
                      <a:pt x="0" y="291760"/>
                    </a:lnTo>
                    <a:lnTo>
                      <a:pt x="94112" y="291760"/>
                    </a:lnTo>
                    <a:lnTo>
                      <a:pt x="94112" y="290252"/>
                    </a:lnTo>
                    <a:lnTo>
                      <a:pt x="92288" y="283821"/>
                    </a:lnTo>
                    <a:lnTo>
                      <a:pt x="88274" y="268985"/>
                    </a:lnTo>
                    <a:lnTo>
                      <a:pt x="84261" y="249066"/>
                    </a:lnTo>
                    <a:lnTo>
                      <a:pt x="82437" y="227385"/>
                    </a:lnTo>
                    <a:lnTo>
                      <a:pt x="82437" y="99766"/>
                    </a:lnTo>
                    <a:close/>
                  </a:path>
                  <a:path w="94614" h="292100">
                    <a:moveTo>
                      <a:pt x="43663" y="0"/>
                    </a:moveTo>
                    <a:lnTo>
                      <a:pt x="27169" y="3247"/>
                    </a:lnTo>
                    <a:lnTo>
                      <a:pt x="13639" y="12142"/>
                    </a:lnTo>
                    <a:lnTo>
                      <a:pt x="4485" y="25413"/>
                    </a:lnTo>
                    <a:lnTo>
                      <a:pt x="1120" y="41789"/>
                    </a:lnTo>
                    <a:lnTo>
                      <a:pt x="4591" y="58165"/>
                    </a:lnTo>
                    <a:lnTo>
                      <a:pt x="13922" y="71436"/>
                    </a:lnTo>
                    <a:lnTo>
                      <a:pt x="27487" y="80331"/>
                    </a:lnTo>
                    <a:lnTo>
                      <a:pt x="43663" y="83578"/>
                    </a:lnTo>
                    <a:lnTo>
                      <a:pt x="59996" y="80331"/>
                    </a:lnTo>
                    <a:lnTo>
                      <a:pt x="73540" y="71436"/>
                    </a:lnTo>
                    <a:lnTo>
                      <a:pt x="82779" y="58165"/>
                    </a:lnTo>
                    <a:lnTo>
                      <a:pt x="86196" y="41789"/>
                    </a:lnTo>
                    <a:lnTo>
                      <a:pt x="82832" y="25413"/>
                    </a:lnTo>
                    <a:lnTo>
                      <a:pt x="73682" y="12142"/>
                    </a:lnTo>
                    <a:lnTo>
                      <a:pt x="60155" y="3247"/>
                    </a:lnTo>
                    <a:lnTo>
                      <a:pt x="43663" y="0"/>
                    </a:lnTo>
                    <a:close/>
                  </a:path>
                </a:pathLst>
              </a:custGeom>
              <a:solidFill>
                <a:srgbClr val="003450"/>
              </a:solidFill>
            </p:spPr>
            <p:txBody>
              <a:bodyPr wrap="square" lIns="0" tIns="0" rIns="0" bIns="0" rtlCol="0"/>
              <a:lstStyle/>
              <a:p>
                <a:endParaRPr/>
              </a:p>
            </p:txBody>
          </p:sp>
          <p:pic>
            <p:nvPicPr>
              <p:cNvPr id="19" name="object 13">
                <a:extLst>
                  <a:ext uri="{FF2B5EF4-FFF2-40B4-BE49-F238E27FC236}">
                    <a16:creationId xmlns:a16="http://schemas.microsoft.com/office/drawing/2014/main" id="{5583532D-E179-3BC8-B88B-A57F42A18884}"/>
                  </a:ext>
                </a:extLst>
              </p:cNvPr>
              <p:cNvPicPr/>
              <p:nvPr/>
            </p:nvPicPr>
            <p:blipFill>
              <a:blip r:embed="rId6" cstate="print"/>
              <a:stretch>
                <a:fillRect/>
              </a:stretch>
            </p:blipFill>
            <p:spPr>
              <a:xfrm>
                <a:off x="4485504" y="1511558"/>
                <a:ext cx="194632" cy="198779"/>
              </a:xfrm>
              <a:prstGeom prst="rect">
                <a:avLst/>
              </a:prstGeom>
            </p:spPr>
          </p:pic>
          <p:pic>
            <p:nvPicPr>
              <p:cNvPr id="20" name="object 14">
                <a:extLst>
                  <a:ext uri="{FF2B5EF4-FFF2-40B4-BE49-F238E27FC236}">
                    <a16:creationId xmlns:a16="http://schemas.microsoft.com/office/drawing/2014/main" id="{70592249-2190-67DC-8772-DCFF70638D1D}"/>
                  </a:ext>
                </a:extLst>
              </p:cNvPr>
              <p:cNvPicPr/>
              <p:nvPr/>
            </p:nvPicPr>
            <p:blipFill>
              <a:blip r:embed="rId7" cstate="print"/>
              <a:stretch>
                <a:fillRect/>
              </a:stretch>
            </p:blipFill>
            <p:spPr>
              <a:xfrm>
                <a:off x="4704585" y="1509114"/>
                <a:ext cx="164131" cy="196700"/>
              </a:xfrm>
              <a:prstGeom prst="rect">
                <a:avLst/>
              </a:prstGeom>
            </p:spPr>
          </p:pic>
          <p:pic>
            <p:nvPicPr>
              <p:cNvPr id="21" name="object 15">
                <a:extLst>
                  <a:ext uri="{FF2B5EF4-FFF2-40B4-BE49-F238E27FC236}">
                    <a16:creationId xmlns:a16="http://schemas.microsoft.com/office/drawing/2014/main" id="{98F71519-87D7-DB8F-EC9E-817E6B0E462D}"/>
                  </a:ext>
                </a:extLst>
              </p:cNvPr>
              <p:cNvPicPr/>
              <p:nvPr/>
            </p:nvPicPr>
            <p:blipFill>
              <a:blip r:embed="rId8" cstate="print"/>
              <a:stretch>
                <a:fillRect/>
              </a:stretch>
            </p:blipFill>
            <p:spPr>
              <a:xfrm>
                <a:off x="4889551" y="1513826"/>
                <a:ext cx="191240" cy="191983"/>
              </a:xfrm>
              <a:prstGeom prst="rect">
                <a:avLst/>
              </a:prstGeom>
            </p:spPr>
          </p:pic>
          <p:sp>
            <p:nvSpPr>
              <p:cNvPr id="22" name="object 16">
                <a:extLst>
                  <a:ext uri="{FF2B5EF4-FFF2-40B4-BE49-F238E27FC236}">
                    <a16:creationId xmlns:a16="http://schemas.microsoft.com/office/drawing/2014/main" id="{B2502E4F-824E-2350-3366-B50A8A119A3B}"/>
                  </a:ext>
                </a:extLst>
              </p:cNvPr>
              <p:cNvSpPr/>
              <p:nvPr/>
            </p:nvSpPr>
            <p:spPr>
              <a:xfrm>
                <a:off x="5106746" y="1414061"/>
                <a:ext cx="259079" cy="296545"/>
              </a:xfrm>
              <a:custGeom>
                <a:avLst/>
                <a:gdLst/>
                <a:ahLst/>
                <a:cxnLst/>
                <a:rect l="l" t="t" r="r" b="b"/>
                <a:pathLst>
                  <a:path w="259079" h="296544">
                    <a:moveTo>
                      <a:pt x="86194" y="41783"/>
                    </a:moveTo>
                    <a:lnTo>
                      <a:pt x="82829" y="25412"/>
                    </a:lnTo>
                    <a:lnTo>
                      <a:pt x="73685" y="12141"/>
                    </a:lnTo>
                    <a:lnTo>
                      <a:pt x="60159" y="3251"/>
                    </a:lnTo>
                    <a:lnTo>
                      <a:pt x="43662" y="0"/>
                    </a:lnTo>
                    <a:lnTo>
                      <a:pt x="27165" y="3251"/>
                    </a:lnTo>
                    <a:lnTo>
                      <a:pt x="13639" y="12141"/>
                    </a:lnTo>
                    <a:lnTo>
                      <a:pt x="4483" y="25412"/>
                    </a:lnTo>
                    <a:lnTo>
                      <a:pt x="1117" y="41783"/>
                    </a:lnTo>
                    <a:lnTo>
                      <a:pt x="4597" y="58166"/>
                    </a:lnTo>
                    <a:lnTo>
                      <a:pt x="13919" y="71437"/>
                    </a:lnTo>
                    <a:lnTo>
                      <a:pt x="27482" y="80327"/>
                    </a:lnTo>
                    <a:lnTo>
                      <a:pt x="43662" y="83578"/>
                    </a:lnTo>
                    <a:lnTo>
                      <a:pt x="59994" y="80327"/>
                    </a:lnTo>
                    <a:lnTo>
                      <a:pt x="73545" y="71437"/>
                    </a:lnTo>
                    <a:lnTo>
                      <a:pt x="82778" y="58166"/>
                    </a:lnTo>
                    <a:lnTo>
                      <a:pt x="86194" y="41783"/>
                    </a:lnTo>
                    <a:close/>
                  </a:path>
                  <a:path w="259079" h="296544">
                    <a:moveTo>
                      <a:pt x="94107" y="290245"/>
                    </a:moveTo>
                    <a:lnTo>
                      <a:pt x="92290" y="283819"/>
                    </a:lnTo>
                    <a:lnTo>
                      <a:pt x="88277" y="268986"/>
                    </a:lnTo>
                    <a:lnTo>
                      <a:pt x="84264" y="249059"/>
                    </a:lnTo>
                    <a:lnTo>
                      <a:pt x="82435" y="227380"/>
                    </a:lnTo>
                    <a:lnTo>
                      <a:pt x="82435" y="99758"/>
                    </a:lnTo>
                    <a:lnTo>
                      <a:pt x="0" y="99758"/>
                    </a:lnTo>
                    <a:lnTo>
                      <a:pt x="0" y="101269"/>
                    </a:lnTo>
                    <a:lnTo>
                      <a:pt x="1816" y="107708"/>
                    </a:lnTo>
                    <a:lnTo>
                      <a:pt x="5829" y="122542"/>
                    </a:lnTo>
                    <a:lnTo>
                      <a:pt x="9842" y="142455"/>
                    </a:lnTo>
                    <a:lnTo>
                      <a:pt x="11658" y="164134"/>
                    </a:lnTo>
                    <a:lnTo>
                      <a:pt x="11658" y="227380"/>
                    </a:lnTo>
                    <a:lnTo>
                      <a:pt x="9842" y="249059"/>
                    </a:lnTo>
                    <a:lnTo>
                      <a:pt x="5829" y="268986"/>
                    </a:lnTo>
                    <a:lnTo>
                      <a:pt x="1816" y="283819"/>
                    </a:lnTo>
                    <a:lnTo>
                      <a:pt x="0" y="290245"/>
                    </a:lnTo>
                    <a:lnTo>
                      <a:pt x="0" y="291757"/>
                    </a:lnTo>
                    <a:lnTo>
                      <a:pt x="94107" y="291757"/>
                    </a:lnTo>
                    <a:lnTo>
                      <a:pt x="94107" y="290245"/>
                    </a:lnTo>
                    <a:close/>
                  </a:path>
                  <a:path w="259079" h="296544">
                    <a:moveTo>
                      <a:pt x="258991" y="99758"/>
                    </a:moveTo>
                    <a:lnTo>
                      <a:pt x="208546" y="99758"/>
                    </a:lnTo>
                    <a:lnTo>
                      <a:pt x="208546" y="28232"/>
                    </a:lnTo>
                    <a:lnTo>
                      <a:pt x="188277" y="47409"/>
                    </a:lnTo>
                    <a:lnTo>
                      <a:pt x="165811" y="65557"/>
                    </a:lnTo>
                    <a:lnTo>
                      <a:pt x="140258" y="82918"/>
                    </a:lnTo>
                    <a:lnTo>
                      <a:pt x="110667" y="99758"/>
                    </a:lnTo>
                    <a:lnTo>
                      <a:pt x="110667" y="118592"/>
                    </a:lnTo>
                    <a:lnTo>
                      <a:pt x="138150" y="118592"/>
                    </a:lnTo>
                    <a:lnTo>
                      <a:pt x="138150" y="230022"/>
                    </a:lnTo>
                    <a:lnTo>
                      <a:pt x="142036" y="258800"/>
                    </a:lnTo>
                    <a:lnTo>
                      <a:pt x="153162" y="279527"/>
                    </a:lnTo>
                    <a:lnTo>
                      <a:pt x="170700" y="292061"/>
                    </a:lnTo>
                    <a:lnTo>
                      <a:pt x="193865" y="296278"/>
                    </a:lnTo>
                    <a:lnTo>
                      <a:pt x="218300" y="291769"/>
                    </a:lnTo>
                    <a:lnTo>
                      <a:pt x="236359" y="279946"/>
                    </a:lnTo>
                    <a:lnTo>
                      <a:pt x="248970" y="263398"/>
                    </a:lnTo>
                    <a:lnTo>
                      <a:pt x="257111" y="244703"/>
                    </a:lnTo>
                    <a:lnTo>
                      <a:pt x="248818" y="247713"/>
                    </a:lnTo>
                    <a:lnTo>
                      <a:pt x="240538" y="249961"/>
                    </a:lnTo>
                    <a:lnTo>
                      <a:pt x="233019" y="249961"/>
                    </a:lnTo>
                    <a:lnTo>
                      <a:pt x="223532" y="248551"/>
                    </a:lnTo>
                    <a:lnTo>
                      <a:pt x="215887" y="243992"/>
                    </a:lnTo>
                    <a:lnTo>
                      <a:pt x="210781" y="235839"/>
                    </a:lnTo>
                    <a:lnTo>
                      <a:pt x="208915" y="223621"/>
                    </a:lnTo>
                    <a:lnTo>
                      <a:pt x="208546" y="118592"/>
                    </a:lnTo>
                    <a:lnTo>
                      <a:pt x="258991" y="118592"/>
                    </a:lnTo>
                    <a:lnTo>
                      <a:pt x="258991" y="99758"/>
                    </a:lnTo>
                    <a:close/>
                  </a:path>
                </a:pathLst>
              </a:custGeom>
              <a:solidFill>
                <a:srgbClr val="003450"/>
              </a:solidFill>
            </p:spPr>
            <p:txBody>
              <a:bodyPr wrap="square" lIns="0" tIns="0" rIns="0" bIns="0" rtlCol="0"/>
              <a:lstStyle/>
              <a:p>
                <a:endParaRPr/>
              </a:p>
            </p:txBody>
          </p:sp>
          <p:pic>
            <p:nvPicPr>
              <p:cNvPr id="23" name="object 17">
                <a:extLst>
                  <a:ext uri="{FF2B5EF4-FFF2-40B4-BE49-F238E27FC236}">
                    <a16:creationId xmlns:a16="http://schemas.microsoft.com/office/drawing/2014/main" id="{A2296305-1E7C-3C3A-DB91-D455CA2F0E25}"/>
                  </a:ext>
                </a:extLst>
              </p:cNvPr>
              <p:cNvPicPr/>
              <p:nvPr/>
            </p:nvPicPr>
            <p:blipFill>
              <a:blip r:embed="rId9" cstate="print"/>
              <a:stretch>
                <a:fillRect/>
              </a:stretch>
            </p:blipFill>
            <p:spPr>
              <a:xfrm>
                <a:off x="5387563" y="1511562"/>
                <a:ext cx="210433" cy="198014"/>
              </a:xfrm>
              <a:prstGeom prst="rect">
                <a:avLst/>
              </a:prstGeom>
            </p:spPr>
          </p:pic>
          <p:pic>
            <p:nvPicPr>
              <p:cNvPr id="24" name="object 18">
                <a:extLst>
                  <a:ext uri="{FF2B5EF4-FFF2-40B4-BE49-F238E27FC236}">
                    <a16:creationId xmlns:a16="http://schemas.microsoft.com/office/drawing/2014/main" id="{72376C6C-C0DE-7955-1E8D-059068FA0E58}"/>
                  </a:ext>
                </a:extLst>
              </p:cNvPr>
              <p:cNvPicPr/>
              <p:nvPr/>
            </p:nvPicPr>
            <p:blipFill>
              <a:blip r:embed="rId10" cstate="print"/>
              <a:stretch>
                <a:fillRect/>
              </a:stretch>
            </p:blipFill>
            <p:spPr>
              <a:xfrm>
                <a:off x="4264926" y="1513820"/>
                <a:ext cx="222862" cy="191994"/>
              </a:xfrm>
              <a:prstGeom prst="rect">
                <a:avLst/>
              </a:prstGeom>
            </p:spPr>
          </p:pic>
          <p:sp>
            <p:nvSpPr>
              <p:cNvPr id="25" name="object 19">
                <a:extLst>
                  <a:ext uri="{FF2B5EF4-FFF2-40B4-BE49-F238E27FC236}">
                    <a16:creationId xmlns:a16="http://schemas.microsoft.com/office/drawing/2014/main" id="{7BD581D1-F065-48EE-2D75-8C33C0650F57}"/>
                  </a:ext>
                </a:extLst>
              </p:cNvPr>
              <p:cNvSpPr/>
              <p:nvPr/>
            </p:nvSpPr>
            <p:spPr>
              <a:xfrm>
                <a:off x="3638179" y="1434754"/>
                <a:ext cx="252729" cy="275590"/>
              </a:xfrm>
              <a:custGeom>
                <a:avLst/>
                <a:gdLst/>
                <a:ahLst/>
                <a:cxnLst/>
                <a:rect l="l" t="t" r="r" b="b"/>
                <a:pathLst>
                  <a:path w="252729" h="275589">
                    <a:moveTo>
                      <a:pt x="252693" y="0"/>
                    </a:moveTo>
                    <a:lnTo>
                      <a:pt x="180895" y="0"/>
                    </a:lnTo>
                    <a:lnTo>
                      <a:pt x="180895" y="2261"/>
                    </a:lnTo>
                    <a:lnTo>
                      <a:pt x="184541" y="11886"/>
                    </a:lnTo>
                    <a:lnTo>
                      <a:pt x="192564" y="34074"/>
                    </a:lnTo>
                    <a:lnTo>
                      <a:pt x="200587" y="63884"/>
                    </a:lnTo>
                    <a:lnTo>
                      <a:pt x="204234" y="96374"/>
                    </a:lnTo>
                    <a:lnTo>
                      <a:pt x="204234" y="168288"/>
                    </a:lnTo>
                    <a:lnTo>
                      <a:pt x="200168" y="202301"/>
                    </a:lnTo>
                    <a:lnTo>
                      <a:pt x="188515" y="226117"/>
                    </a:lnTo>
                    <a:lnTo>
                      <a:pt x="170088" y="240122"/>
                    </a:lnTo>
                    <a:lnTo>
                      <a:pt x="145702" y="244704"/>
                    </a:lnTo>
                    <a:lnTo>
                      <a:pt x="121272" y="240134"/>
                    </a:lnTo>
                    <a:lnTo>
                      <a:pt x="102778" y="225928"/>
                    </a:lnTo>
                    <a:lnTo>
                      <a:pt x="91063" y="201347"/>
                    </a:lnTo>
                    <a:lnTo>
                      <a:pt x="86971" y="165649"/>
                    </a:lnTo>
                    <a:lnTo>
                      <a:pt x="86971" y="64385"/>
                    </a:lnTo>
                    <a:lnTo>
                      <a:pt x="88793" y="42700"/>
                    </a:lnTo>
                    <a:lnTo>
                      <a:pt x="92803" y="22780"/>
                    </a:lnTo>
                    <a:lnTo>
                      <a:pt x="98635" y="1507"/>
                    </a:lnTo>
                    <a:lnTo>
                      <a:pt x="98635" y="0"/>
                    </a:lnTo>
                    <a:lnTo>
                      <a:pt x="0" y="0"/>
                    </a:lnTo>
                    <a:lnTo>
                      <a:pt x="0" y="1507"/>
                    </a:lnTo>
                    <a:lnTo>
                      <a:pt x="5837" y="22780"/>
                    </a:lnTo>
                    <a:lnTo>
                      <a:pt x="9850" y="42700"/>
                    </a:lnTo>
                    <a:lnTo>
                      <a:pt x="11675" y="64385"/>
                    </a:lnTo>
                    <a:lnTo>
                      <a:pt x="11675" y="156613"/>
                    </a:lnTo>
                    <a:lnTo>
                      <a:pt x="21922" y="213796"/>
                    </a:lnTo>
                    <a:lnTo>
                      <a:pt x="48476" y="250404"/>
                    </a:lnTo>
                    <a:lnTo>
                      <a:pt x="85052" y="269859"/>
                    </a:lnTo>
                    <a:lnTo>
                      <a:pt x="125367" y="275583"/>
                    </a:lnTo>
                    <a:lnTo>
                      <a:pt x="165756" y="269617"/>
                    </a:lnTo>
                    <a:lnTo>
                      <a:pt x="198819" y="250733"/>
                    </a:lnTo>
                    <a:lnTo>
                      <a:pt x="221153" y="217450"/>
                    </a:lnTo>
                    <a:lnTo>
                      <a:pt x="229354" y="168288"/>
                    </a:lnTo>
                    <a:lnTo>
                      <a:pt x="229354" y="96374"/>
                    </a:lnTo>
                    <a:lnTo>
                      <a:pt x="233001" y="63884"/>
                    </a:lnTo>
                    <a:lnTo>
                      <a:pt x="241024" y="34074"/>
                    </a:lnTo>
                    <a:lnTo>
                      <a:pt x="249047" y="11886"/>
                    </a:lnTo>
                    <a:lnTo>
                      <a:pt x="252693" y="2261"/>
                    </a:lnTo>
                    <a:lnTo>
                      <a:pt x="252693" y="0"/>
                    </a:lnTo>
                    <a:close/>
                  </a:path>
                </a:pathLst>
              </a:custGeom>
              <a:solidFill>
                <a:srgbClr val="003450"/>
              </a:solidFill>
            </p:spPr>
            <p:txBody>
              <a:bodyPr wrap="square" lIns="0" tIns="0" rIns="0" bIns="0" rtlCol="0"/>
              <a:lstStyle/>
              <a:p>
                <a:endParaRPr/>
              </a:p>
            </p:txBody>
          </p:sp>
        </p:grpSp>
        <p:sp>
          <p:nvSpPr>
            <p:cNvPr id="16" name="object 20">
              <a:extLst>
                <a:ext uri="{FF2B5EF4-FFF2-40B4-BE49-F238E27FC236}">
                  <a16:creationId xmlns:a16="http://schemas.microsoft.com/office/drawing/2014/main" id="{6C8CFCE6-BD57-3A48-03B3-371B508E69A6}"/>
                </a:ext>
              </a:extLst>
            </p:cNvPr>
            <p:cNvSpPr/>
            <p:nvPr/>
          </p:nvSpPr>
          <p:spPr>
            <a:xfrm>
              <a:off x="3535631" y="879555"/>
              <a:ext cx="685800" cy="351155"/>
            </a:xfrm>
            <a:custGeom>
              <a:avLst/>
              <a:gdLst/>
              <a:ahLst/>
              <a:cxnLst/>
              <a:rect l="l" t="t" r="r" b="b"/>
              <a:pathLst>
                <a:path w="685800" h="351155">
                  <a:moveTo>
                    <a:pt x="342734" y="0"/>
                  </a:moveTo>
                  <a:lnTo>
                    <a:pt x="329483" y="14464"/>
                  </a:lnTo>
                  <a:lnTo>
                    <a:pt x="318798" y="30996"/>
                  </a:lnTo>
                  <a:lnTo>
                    <a:pt x="310974" y="49283"/>
                  </a:lnTo>
                  <a:lnTo>
                    <a:pt x="306305" y="69013"/>
                  </a:lnTo>
                  <a:lnTo>
                    <a:pt x="300138" y="65872"/>
                  </a:lnTo>
                  <a:lnTo>
                    <a:pt x="293196" y="64060"/>
                  </a:lnTo>
                  <a:lnTo>
                    <a:pt x="285814" y="64060"/>
                  </a:lnTo>
                  <a:lnTo>
                    <a:pt x="268117" y="67661"/>
                  </a:lnTo>
                  <a:lnTo>
                    <a:pt x="253666" y="77479"/>
                  </a:lnTo>
                  <a:lnTo>
                    <a:pt x="243922" y="92040"/>
                  </a:lnTo>
                  <a:lnTo>
                    <a:pt x="240349" y="109871"/>
                  </a:lnTo>
                  <a:lnTo>
                    <a:pt x="243922" y="127705"/>
                  </a:lnTo>
                  <a:lnTo>
                    <a:pt x="253666" y="142266"/>
                  </a:lnTo>
                  <a:lnTo>
                    <a:pt x="268117" y="152082"/>
                  </a:lnTo>
                  <a:lnTo>
                    <a:pt x="285814" y="155681"/>
                  </a:lnTo>
                  <a:lnTo>
                    <a:pt x="295204" y="154694"/>
                  </a:lnTo>
                  <a:lnTo>
                    <a:pt x="303917" y="151873"/>
                  </a:lnTo>
                  <a:lnTo>
                    <a:pt x="311763" y="147424"/>
                  </a:lnTo>
                  <a:lnTo>
                    <a:pt x="318556" y="141555"/>
                  </a:lnTo>
                  <a:lnTo>
                    <a:pt x="303400" y="173476"/>
                  </a:lnTo>
                  <a:lnTo>
                    <a:pt x="279344" y="198760"/>
                  </a:lnTo>
                  <a:lnTo>
                    <a:pt x="248347" y="215403"/>
                  </a:lnTo>
                  <a:lnTo>
                    <a:pt x="212371" y="221396"/>
                  </a:lnTo>
                  <a:lnTo>
                    <a:pt x="188997" y="218913"/>
                  </a:lnTo>
                  <a:lnTo>
                    <a:pt x="167349" y="211816"/>
                  </a:lnTo>
                  <a:lnTo>
                    <a:pt x="147927" y="200630"/>
                  </a:lnTo>
                  <a:lnTo>
                    <a:pt x="131232" y="185879"/>
                  </a:lnTo>
                  <a:lnTo>
                    <a:pt x="140080" y="187727"/>
                  </a:lnTo>
                  <a:lnTo>
                    <a:pt x="149166" y="187796"/>
                  </a:lnTo>
                  <a:lnTo>
                    <a:pt x="188427" y="154805"/>
                  </a:lnTo>
                  <a:lnTo>
                    <a:pt x="189797" y="137336"/>
                  </a:lnTo>
                  <a:lnTo>
                    <a:pt x="184183" y="120038"/>
                  </a:lnTo>
                  <a:lnTo>
                    <a:pt x="172339" y="106237"/>
                  </a:lnTo>
                  <a:lnTo>
                    <a:pt x="156717" y="98307"/>
                  </a:lnTo>
                  <a:lnTo>
                    <a:pt x="139310" y="96818"/>
                  </a:lnTo>
                  <a:lnTo>
                    <a:pt x="122112" y="102342"/>
                  </a:lnTo>
                  <a:lnTo>
                    <a:pt x="115683" y="105944"/>
                  </a:lnTo>
                  <a:lnTo>
                    <a:pt x="110510" y="110928"/>
                  </a:lnTo>
                  <a:lnTo>
                    <a:pt x="106678" y="116687"/>
                  </a:lnTo>
                  <a:lnTo>
                    <a:pt x="92946" y="101761"/>
                  </a:lnTo>
                  <a:lnTo>
                    <a:pt x="77171" y="89643"/>
                  </a:lnTo>
                  <a:lnTo>
                    <a:pt x="59762" y="80458"/>
                  </a:lnTo>
                  <a:lnTo>
                    <a:pt x="41130" y="74332"/>
                  </a:lnTo>
                  <a:lnTo>
                    <a:pt x="36650" y="93428"/>
                  </a:lnTo>
                  <a:lnTo>
                    <a:pt x="35420" y="113073"/>
                  </a:lnTo>
                  <a:lnTo>
                    <a:pt x="37545" y="132850"/>
                  </a:lnTo>
                  <a:lnTo>
                    <a:pt x="43130" y="152340"/>
                  </a:lnTo>
                  <a:lnTo>
                    <a:pt x="36219" y="152613"/>
                  </a:lnTo>
                  <a:lnTo>
                    <a:pt x="1370" y="185478"/>
                  </a:lnTo>
                  <a:lnTo>
                    <a:pt x="0" y="202946"/>
                  </a:lnTo>
                  <a:lnTo>
                    <a:pt x="5613" y="220244"/>
                  </a:lnTo>
                  <a:lnTo>
                    <a:pt x="17458" y="234051"/>
                  </a:lnTo>
                  <a:lnTo>
                    <a:pt x="33083" y="241984"/>
                  </a:lnTo>
                  <a:lnTo>
                    <a:pt x="50491" y="243474"/>
                  </a:lnTo>
                  <a:lnTo>
                    <a:pt x="67684" y="237950"/>
                  </a:lnTo>
                  <a:lnTo>
                    <a:pt x="73307" y="234210"/>
                  </a:lnTo>
                  <a:lnTo>
                    <a:pt x="78180" y="229782"/>
                  </a:lnTo>
                  <a:lnTo>
                    <a:pt x="82290" y="224770"/>
                  </a:lnTo>
                  <a:lnTo>
                    <a:pt x="85621" y="219281"/>
                  </a:lnTo>
                  <a:lnTo>
                    <a:pt x="94048" y="237818"/>
                  </a:lnTo>
                  <a:lnTo>
                    <a:pt x="100266" y="257452"/>
                  </a:lnTo>
                  <a:lnTo>
                    <a:pt x="104114" y="278029"/>
                  </a:lnTo>
                  <a:lnTo>
                    <a:pt x="105432" y="299394"/>
                  </a:lnTo>
                  <a:lnTo>
                    <a:pt x="105251" y="307367"/>
                  </a:lnTo>
                  <a:lnTo>
                    <a:pt x="104712" y="315248"/>
                  </a:lnTo>
                  <a:lnTo>
                    <a:pt x="103824" y="323028"/>
                  </a:lnTo>
                  <a:lnTo>
                    <a:pt x="102238" y="332597"/>
                  </a:lnTo>
                  <a:lnTo>
                    <a:pt x="103463" y="334387"/>
                  </a:lnTo>
                  <a:lnTo>
                    <a:pt x="147811" y="340236"/>
                  </a:lnTo>
                  <a:lnTo>
                    <a:pt x="193118" y="344703"/>
                  </a:lnTo>
                  <a:lnTo>
                    <a:pt x="240940" y="347994"/>
                  </a:lnTo>
                  <a:lnTo>
                    <a:pt x="290928" y="350026"/>
                  </a:lnTo>
                  <a:lnTo>
                    <a:pt x="342734" y="350722"/>
                  </a:lnTo>
                  <a:lnTo>
                    <a:pt x="394540" y="350026"/>
                  </a:lnTo>
                  <a:lnTo>
                    <a:pt x="444530" y="347994"/>
                  </a:lnTo>
                  <a:lnTo>
                    <a:pt x="492354" y="344703"/>
                  </a:lnTo>
                  <a:lnTo>
                    <a:pt x="537660" y="340236"/>
                  </a:lnTo>
                  <a:lnTo>
                    <a:pt x="582004" y="334387"/>
                  </a:lnTo>
                  <a:lnTo>
                    <a:pt x="583229" y="332597"/>
                  </a:lnTo>
                  <a:lnTo>
                    <a:pt x="581648" y="323028"/>
                  </a:lnTo>
                  <a:lnTo>
                    <a:pt x="580756" y="315248"/>
                  </a:lnTo>
                  <a:lnTo>
                    <a:pt x="580217" y="307367"/>
                  </a:lnTo>
                  <a:lnTo>
                    <a:pt x="580035" y="299394"/>
                  </a:lnTo>
                  <a:lnTo>
                    <a:pt x="581353" y="278029"/>
                  </a:lnTo>
                  <a:lnTo>
                    <a:pt x="585201" y="257452"/>
                  </a:lnTo>
                  <a:lnTo>
                    <a:pt x="591419" y="237818"/>
                  </a:lnTo>
                  <a:lnTo>
                    <a:pt x="599846" y="219281"/>
                  </a:lnTo>
                  <a:lnTo>
                    <a:pt x="603177" y="224770"/>
                  </a:lnTo>
                  <a:lnTo>
                    <a:pt x="607288" y="229782"/>
                  </a:lnTo>
                  <a:lnTo>
                    <a:pt x="612165" y="234210"/>
                  </a:lnTo>
                  <a:lnTo>
                    <a:pt x="617793" y="237950"/>
                  </a:lnTo>
                  <a:lnTo>
                    <a:pt x="634987" y="243474"/>
                  </a:lnTo>
                  <a:lnTo>
                    <a:pt x="652393" y="241984"/>
                  </a:lnTo>
                  <a:lnTo>
                    <a:pt x="668015" y="234051"/>
                  </a:lnTo>
                  <a:lnTo>
                    <a:pt x="679854" y="220244"/>
                  </a:lnTo>
                  <a:lnTo>
                    <a:pt x="685468" y="202946"/>
                  </a:lnTo>
                  <a:lnTo>
                    <a:pt x="684097" y="185478"/>
                  </a:lnTo>
                  <a:lnTo>
                    <a:pt x="656200" y="154435"/>
                  </a:lnTo>
                  <a:lnTo>
                    <a:pt x="642337" y="152340"/>
                  </a:lnTo>
                  <a:lnTo>
                    <a:pt x="647923" y="132850"/>
                  </a:lnTo>
                  <a:lnTo>
                    <a:pt x="650049" y="113073"/>
                  </a:lnTo>
                  <a:lnTo>
                    <a:pt x="648822" y="93428"/>
                  </a:lnTo>
                  <a:lnTo>
                    <a:pt x="644347" y="74332"/>
                  </a:lnTo>
                  <a:lnTo>
                    <a:pt x="625710" y="80458"/>
                  </a:lnTo>
                  <a:lnTo>
                    <a:pt x="608299" y="89643"/>
                  </a:lnTo>
                  <a:lnTo>
                    <a:pt x="592525" y="101761"/>
                  </a:lnTo>
                  <a:lnTo>
                    <a:pt x="578800" y="116687"/>
                  </a:lnTo>
                  <a:lnTo>
                    <a:pt x="574967" y="110928"/>
                  </a:lnTo>
                  <a:lnTo>
                    <a:pt x="569795" y="105944"/>
                  </a:lnTo>
                  <a:lnTo>
                    <a:pt x="563355" y="102342"/>
                  </a:lnTo>
                  <a:lnTo>
                    <a:pt x="546162" y="96818"/>
                  </a:lnTo>
                  <a:lnTo>
                    <a:pt x="528754" y="98307"/>
                  </a:lnTo>
                  <a:lnTo>
                    <a:pt x="513129" y="106237"/>
                  </a:lnTo>
                  <a:lnTo>
                    <a:pt x="501284" y="120038"/>
                  </a:lnTo>
                  <a:lnTo>
                    <a:pt x="495676" y="137336"/>
                  </a:lnTo>
                  <a:lnTo>
                    <a:pt x="497049" y="154805"/>
                  </a:lnTo>
                  <a:lnTo>
                    <a:pt x="504848" y="170442"/>
                  </a:lnTo>
                  <a:lnTo>
                    <a:pt x="518519" y="182245"/>
                  </a:lnTo>
                  <a:lnTo>
                    <a:pt x="527255" y="185998"/>
                  </a:lnTo>
                  <a:lnTo>
                    <a:pt x="536304" y="187796"/>
                  </a:lnTo>
                  <a:lnTo>
                    <a:pt x="545391" y="187727"/>
                  </a:lnTo>
                  <a:lnTo>
                    <a:pt x="554245" y="185879"/>
                  </a:lnTo>
                  <a:lnTo>
                    <a:pt x="537551" y="200630"/>
                  </a:lnTo>
                  <a:lnTo>
                    <a:pt x="518129" y="211816"/>
                  </a:lnTo>
                  <a:lnTo>
                    <a:pt x="496480" y="218913"/>
                  </a:lnTo>
                  <a:lnTo>
                    <a:pt x="473106" y="221396"/>
                  </a:lnTo>
                  <a:lnTo>
                    <a:pt x="437128" y="215403"/>
                  </a:lnTo>
                  <a:lnTo>
                    <a:pt x="406128" y="198760"/>
                  </a:lnTo>
                  <a:lnTo>
                    <a:pt x="382068" y="173476"/>
                  </a:lnTo>
                  <a:lnTo>
                    <a:pt x="366911" y="141555"/>
                  </a:lnTo>
                  <a:lnTo>
                    <a:pt x="373705" y="147424"/>
                  </a:lnTo>
                  <a:lnTo>
                    <a:pt x="381554" y="151873"/>
                  </a:lnTo>
                  <a:lnTo>
                    <a:pt x="390267" y="154694"/>
                  </a:lnTo>
                  <a:lnTo>
                    <a:pt x="399653" y="155681"/>
                  </a:lnTo>
                  <a:lnTo>
                    <a:pt x="417350" y="152082"/>
                  </a:lnTo>
                  <a:lnTo>
                    <a:pt x="431801" y="142266"/>
                  </a:lnTo>
                  <a:lnTo>
                    <a:pt x="441545" y="127705"/>
                  </a:lnTo>
                  <a:lnTo>
                    <a:pt x="445118" y="109871"/>
                  </a:lnTo>
                  <a:lnTo>
                    <a:pt x="441545" y="92040"/>
                  </a:lnTo>
                  <a:lnTo>
                    <a:pt x="431801" y="77479"/>
                  </a:lnTo>
                  <a:lnTo>
                    <a:pt x="417350" y="67661"/>
                  </a:lnTo>
                  <a:lnTo>
                    <a:pt x="399653" y="64060"/>
                  </a:lnTo>
                  <a:lnTo>
                    <a:pt x="392271" y="64060"/>
                  </a:lnTo>
                  <a:lnTo>
                    <a:pt x="385329" y="65872"/>
                  </a:lnTo>
                  <a:lnTo>
                    <a:pt x="379172" y="69013"/>
                  </a:lnTo>
                  <a:lnTo>
                    <a:pt x="374498" y="49283"/>
                  </a:lnTo>
                  <a:lnTo>
                    <a:pt x="366670" y="30996"/>
                  </a:lnTo>
                  <a:lnTo>
                    <a:pt x="355984" y="14464"/>
                  </a:lnTo>
                  <a:lnTo>
                    <a:pt x="342734" y="0"/>
                  </a:lnTo>
                  <a:close/>
                </a:path>
              </a:pathLst>
            </a:custGeom>
            <a:solidFill>
              <a:srgbClr val="D32E3F"/>
            </a:solidFill>
          </p:spPr>
          <p:txBody>
            <a:bodyPr wrap="square" lIns="0" tIns="0" rIns="0" bIns="0" rtlCol="0"/>
            <a:lstStyle/>
            <a:p>
              <a:endParaRPr/>
            </a:p>
          </p:txBody>
        </p:sp>
      </p:grpSp>
    </p:spTree>
    <p:extLst>
      <p:ext uri="{BB962C8B-B14F-4D97-AF65-F5344CB8AC3E}">
        <p14:creationId xmlns:p14="http://schemas.microsoft.com/office/powerpoint/2010/main" val="253089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2178F-D6A6-CF74-6353-9E47F3D9FCAC}"/>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37A50776-E2C9-AF7D-160B-57CE6C13AFD2}"/>
              </a:ext>
            </a:extLst>
          </p:cNvPr>
          <p:cNvPicPr/>
          <p:nvPr/>
        </p:nvPicPr>
        <p:blipFill>
          <a:blip r:embed="rId2" cstate="print"/>
          <a:stretch>
            <a:fillRect/>
          </a:stretch>
        </p:blipFill>
        <p:spPr>
          <a:xfrm>
            <a:off x="-2" y="0"/>
            <a:ext cx="976944" cy="11308556"/>
          </a:xfrm>
          <a:prstGeom prst="rect">
            <a:avLst/>
          </a:prstGeom>
        </p:spPr>
      </p:pic>
      <p:sp>
        <p:nvSpPr>
          <p:cNvPr id="5" name="object 5">
            <a:extLst>
              <a:ext uri="{FF2B5EF4-FFF2-40B4-BE49-F238E27FC236}">
                <a16:creationId xmlns:a16="http://schemas.microsoft.com/office/drawing/2014/main" id="{AC446B7F-FCC5-4928-F69D-1B868590B164}"/>
              </a:ext>
            </a:extLst>
          </p:cNvPr>
          <p:cNvSpPr txBox="1">
            <a:spLocks noGrp="1"/>
          </p:cNvSpPr>
          <p:nvPr>
            <p:ph sz="half" idx="2"/>
          </p:nvPr>
        </p:nvSpPr>
        <p:spPr>
          <a:xfrm>
            <a:off x="1974850" y="2296048"/>
            <a:ext cx="16899348" cy="7567969"/>
          </a:xfrm>
          <a:prstGeom prst="rect">
            <a:avLst/>
          </a:prstGeom>
        </p:spPr>
        <p:txBody>
          <a:bodyPr vert="horz" wrap="square" lIns="0" tIns="15240" rIns="0" bIns="0" rtlCol="0" anchor="t">
            <a:spAutoFit/>
          </a:bodyPr>
          <a:lstStyle/>
          <a:p>
            <a:pPr marL="12700" marR="5080" algn="just">
              <a:lnSpc>
                <a:spcPct val="142200"/>
              </a:lnSpc>
              <a:spcBef>
                <a:spcPts val="2650"/>
              </a:spcBef>
            </a:pPr>
            <a:endParaRPr lang="cs-CZ" sz="3200" dirty="0">
              <a:solidFill>
                <a:srgbClr val="C00000"/>
              </a:solidFill>
              <a:latin typeface="Gill Sans MT"/>
              <a:cs typeface="Arial"/>
            </a:endParaRPr>
          </a:p>
          <a:p>
            <a:pPr marL="0" indent="0" algn="ctr">
              <a:buNone/>
            </a:pPr>
            <a:r>
              <a:rPr lang="cs-CZ" sz="4000" dirty="0">
                <a:solidFill>
                  <a:srgbClr val="C00000"/>
                </a:solidFill>
              </a:rPr>
              <a:t>§ 30 zákona o pozemních komunikacích</a:t>
            </a:r>
          </a:p>
          <a:p>
            <a:pPr marL="0" indent="0" algn="ctr">
              <a:buNone/>
            </a:pPr>
            <a:endParaRPr lang="cs-CZ" sz="4000" dirty="0">
              <a:solidFill>
                <a:srgbClr val="C00000"/>
              </a:solidFill>
              <a:latin typeface="+mn-lt"/>
              <a:cs typeface="Arial" panose="020B0604020202020204" pitchFamily="34" charset="0"/>
            </a:endParaRPr>
          </a:p>
          <a:p>
            <a:pPr marL="0" indent="0" algn="ctr">
              <a:buNone/>
            </a:pPr>
            <a:r>
              <a:rPr lang="cs-CZ" sz="4000" i="0" dirty="0">
                <a:solidFill>
                  <a:srgbClr val="C00000"/>
                </a:solidFill>
                <a:effectLst/>
                <a:latin typeface="+mn-lt"/>
              </a:rPr>
              <a:t>(1) K ochraně dálnice, silnice a místní komunikace I. nebo II. třídy a provozu na nich mimo zastavěné území obcí slouží silniční ochranná pásma. Silniční ochranné pásmo pro nově budovanou nebo rekonstruovanou dálnici, silnici a místní komunikaci I. nebo II. třídy </a:t>
            </a:r>
            <a:r>
              <a:rPr lang="cs-CZ" sz="4000" i="0" u="sng" dirty="0">
                <a:solidFill>
                  <a:srgbClr val="C00000"/>
                </a:solidFill>
                <a:effectLst/>
                <a:latin typeface="+mn-lt"/>
              </a:rPr>
              <a:t>vzniká na základě rozhodnutí o povolení záměru podle stavebního zákona</a:t>
            </a:r>
            <a:r>
              <a:rPr lang="cs-CZ" sz="4000" i="0" dirty="0">
                <a:solidFill>
                  <a:srgbClr val="C00000"/>
                </a:solidFill>
                <a:effectLst/>
                <a:latin typeface="+mn-lt"/>
              </a:rPr>
              <a:t>.</a:t>
            </a:r>
            <a:endParaRPr lang="cs-CZ" sz="4000" dirty="0">
              <a:solidFill>
                <a:srgbClr val="C00000"/>
              </a:solidFill>
              <a:latin typeface="+mn-lt"/>
              <a:cs typeface="Arial" panose="020B0604020202020204" pitchFamily="34" charset="0"/>
            </a:endParaRPr>
          </a:p>
          <a:p>
            <a:pPr marL="469900" marR="5080" indent="-457200">
              <a:lnSpc>
                <a:spcPct val="142200"/>
              </a:lnSpc>
              <a:spcBef>
                <a:spcPts val="2650"/>
              </a:spcBef>
              <a:buFont typeface="Courier New" panose="02070309020205020404" pitchFamily="49" charset="0"/>
              <a:buChar char="o"/>
            </a:pPr>
            <a:endParaRPr lang="cs-CZ" sz="2800" b="0" dirty="0">
              <a:solidFill>
                <a:srgbClr val="002060"/>
              </a:solidFill>
              <a:latin typeface="Gill Sans MT" panose="020B0502020104020203" pitchFamily="34" charset="0"/>
              <a:cs typeface="Arial" panose="020B0604020202020204" pitchFamily="34" charset="0"/>
            </a:endParaRPr>
          </a:p>
          <a:p>
            <a:pPr marL="12700" marR="5080">
              <a:lnSpc>
                <a:spcPct val="142200"/>
              </a:lnSpc>
              <a:spcBef>
                <a:spcPts val="2650"/>
              </a:spcBef>
            </a:pPr>
            <a:endParaRPr lang="cs-CZ" sz="2800" dirty="0">
              <a:solidFill>
                <a:schemeClr val="tx1"/>
              </a:solidFill>
              <a:latin typeface="Gill Sans MT" panose="020B0502020104020203" pitchFamily="34" charset="0"/>
              <a:cs typeface="Arial" panose="020B0604020202020204" pitchFamily="34" charset="0"/>
            </a:endParaRPr>
          </a:p>
          <a:p>
            <a:pPr marL="12700" marR="5080">
              <a:lnSpc>
                <a:spcPct val="142200"/>
              </a:lnSpc>
              <a:spcBef>
                <a:spcPts val="2650"/>
              </a:spcBef>
            </a:pPr>
            <a:endParaRPr sz="1450" dirty="0">
              <a:latin typeface="Gill Sans MT" panose="020B0502020104020203" pitchFamily="34" charset="0"/>
              <a:cs typeface="Arial" panose="020B0604020202020204" pitchFamily="34" charset="0"/>
            </a:endParaRPr>
          </a:p>
        </p:txBody>
      </p:sp>
      <p:sp>
        <p:nvSpPr>
          <p:cNvPr id="8" name="TextovéPole 7">
            <a:extLst>
              <a:ext uri="{FF2B5EF4-FFF2-40B4-BE49-F238E27FC236}">
                <a16:creationId xmlns:a16="http://schemas.microsoft.com/office/drawing/2014/main" id="{6D8C0474-D85D-DCC3-4D60-B55951F0D108}"/>
              </a:ext>
            </a:extLst>
          </p:cNvPr>
          <p:cNvSpPr txBox="1"/>
          <p:nvPr/>
        </p:nvSpPr>
        <p:spPr>
          <a:xfrm>
            <a:off x="2601915" y="1129031"/>
            <a:ext cx="11545961" cy="1754326"/>
          </a:xfrm>
          <a:prstGeom prst="rect">
            <a:avLst/>
          </a:prstGeom>
          <a:noFill/>
        </p:spPr>
        <p:txBody>
          <a:bodyPr wrap="square">
            <a:spAutoFit/>
          </a:bodyPr>
          <a:lstStyle/>
          <a:p>
            <a:pPr marL="12700" marR="0" lvl="0" indent="0" defTabSz="914400" eaLnBrk="1" fontAlgn="auto" latinLnBrk="0" hangingPunct="1">
              <a:lnSpc>
                <a:spcPct val="100000"/>
              </a:lnSpc>
              <a:spcBef>
                <a:spcPts val="120"/>
              </a:spcBef>
              <a:spcAft>
                <a:spcPts val="0"/>
              </a:spcAft>
              <a:buClrTx/>
              <a:buSzTx/>
              <a:buFontTx/>
              <a:buNone/>
              <a:tabLst/>
              <a:defRPr/>
            </a:pPr>
            <a:r>
              <a:rPr lang="cs-CZ" sz="5400" b="1" dirty="0">
                <a:solidFill>
                  <a:srgbClr val="002060"/>
                </a:solidFill>
              </a:rPr>
              <a:t>Aplikace zákona o vyvlastnění (15)</a:t>
            </a:r>
            <a:br>
              <a:rPr lang="cs-CZ" sz="9600" b="1" dirty="0">
                <a:solidFill>
                  <a:srgbClr val="002060"/>
                </a:solidFill>
              </a:rPr>
            </a:br>
            <a:endParaRPr lang="cs-CZ" sz="5400" b="1" spc="-10" dirty="0">
              <a:solidFill>
                <a:srgbClr val="002060"/>
              </a:solidFill>
              <a:latin typeface="Gill Sans MT" panose="020B0502020104020203" pitchFamily="34" charset="-18"/>
              <a:cs typeface="Arial" panose="020B0604020202020204" pitchFamily="34" charset="0"/>
            </a:endParaRPr>
          </a:p>
        </p:txBody>
      </p:sp>
      <p:grpSp>
        <p:nvGrpSpPr>
          <p:cNvPr id="11" name="Skupina 10">
            <a:extLst>
              <a:ext uri="{FF2B5EF4-FFF2-40B4-BE49-F238E27FC236}">
                <a16:creationId xmlns:a16="http://schemas.microsoft.com/office/drawing/2014/main" id="{095F3D42-5AE0-F382-F024-EC977ED58900}"/>
              </a:ext>
            </a:extLst>
          </p:cNvPr>
          <p:cNvGrpSpPr/>
          <p:nvPr/>
        </p:nvGrpSpPr>
        <p:grpSpPr>
          <a:xfrm>
            <a:off x="14700250" y="777875"/>
            <a:ext cx="3912571" cy="1237615"/>
            <a:chOff x="1685853" y="879554"/>
            <a:chExt cx="3912571" cy="1237615"/>
          </a:xfrm>
        </p:grpSpPr>
        <p:pic>
          <p:nvPicPr>
            <p:cNvPr id="12" name="object 4">
              <a:extLst>
                <a:ext uri="{FF2B5EF4-FFF2-40B4-BE49-F238E27FC236}">
                  <a16:creationId xmlns:a16="http://schemas.microsoft.com/office/drawing/2014/main" id="{7820A5AD-FBB0-9B57-C2A0-6719FB6D4C1A}"/>
                </a:ext>
              </a:extLst>
            </p:cNvPr>
            <p:cNvPicPr/>
            <p:nvPr/>
          </p:nvPicPr>
          <p:blipFill>
            <a:blip r:embed="rId3" cstate="print"/>
            <a:stretch>
              <a:fillRect/>
            </a:stretch>
          </p:blipFill>
          <p:spPr>
            <a:xfrm>
              <a:off x="1685853" y="879555"/>
              <a:ext cx="1237286" cy="1237323"/>
            </a:xfrm>
            <a:prstGeom prst="rect">
              <a:avLst/>
            </a:prstGeom>
          </p:spPr>
        </p:pic>
        <p:sp>
          <p:nvSpPr>
            <p:cNvPr id="13" name="object 5">
              <a:extLst>
                <a:ext uri="{FF2B5EF4-FFF2-40B4-BE49-F238E27FC236}">
                  <a16:creationId xmlns:a16="http://schemas.microsoft.com/office/drawing/2014/main" id="{25397AD7-3175-90B4-DA15-4E09CB72D571}"/>
                </a:ext>
              </a:extLst>
            </p:cNvPr>
            <p:cNvSpPr/>
            <p:nvPr/>
          </p:nvSpPr>
          <p:spPr>
            <a:xfrm>
              <a:off x="3273858" y="879554"/>
              <a:ext cx="13970" cy="1237615"/>
            </a:xfrm>
            <a:custGeom>
              <a:avLst/>
              <a:gdLst/>
              <a:ahLst/>
              <a:cxnLst/>
              <a:rect l="l" t="t" r="r" b="b"/>
              <a:pathLst>
                <a:path w="13970" h="1237614">
                  <a:moveTo>
                    <a:pt x="13643" y="0"/>
                  </a:moveTo>
                  <a:lnTo>
                    <a:pt x="0" y="0"/>
                  </a:lnTo>
                  <a:lnTo>
                    <a:pt x="0" y="1237323"/>
                  </a:lnTo>
                  <a:lnTo>
                    <a:pt x="13643" y="1237323"/>
                  </a:lnTo>
                  <a:lnTo>
                    <a:pt x="13643" y="0"/>
                  </a:lnTo>
                  <a:close/>
                </a:path>
              </a:pathLst>
            </a:custGeom>
            <a:solidFill>
              <a:srgbClr val="003450"/>
            </a:solidFill>
          </p:spPr>
          <p:txBody>
            <a:bodyPr wrap="square" lIns="0" tIns="0" rIns="0" bIns="0" rtlCol="0"/>
            <a:lstStyle/>
            <a:p>
              <a:endParaRPr/>
            </a:p>
          </p:txBody>
        </p:sp>
        <p:grpSp>
          <p:nvGrpSpPr>
            <p:cNvPr id="14" name="object 6">
              <a:extLst>
                <a:ext uri="{FF2B5EF4-FFF2-40B4-BE49-F238E27FC236}">
                  <a16:creationId xmlns:a16="http://schemas.microsoft.com/office/drawing/2014/main" id="{CADF1312-0214-5F26-8D09-6DC799A1CAD4}"/>
                </a:ext>
              </a:extLst>
            </p:cNvPr>
            <p:cNvGrpSpPr/>
            <p:nvPr/>
          </p:nvGrpSpPr>
          <p:grpSpPr>
            <a:xfrm>
              <a:off x="3638180" y="1830016"/>
              <a:ext cx="1457960" cy="287020"/>
              <a:chOff x="3638180" y="1830016"/>
              <a:chExt cx="1457960" cy="287020"/>
            </a:xfrm>
          </p:grpSpPr>
          <p:sp>
            <p:nvSpPr>
              <p:cNvPr id="26" name="object 7">
                <a:extLst>
                  <a:ext uri="{FF2B5EF4-FFF2-40B4-BE49-F238E27FC236}">
                    <a16:creationId xmlns:a16="http://schemas.microsoft.com/office/drawing/2014/main" id="{DC4E8B0F-EE9D-36A4-0CF5-75D6A0BD59B3}"/>
                  </a:ext>
                </a:extLst>
              </p:cNvPr>
              <p:cNvSpPr/>
              <p:nvPr/>
            </p:nvSpPr>
            <p:spPr>
              <a:xfrm>
                <a:off x="3638180" y="1841314"/>
                <a:ext cx="275590" cy="271145"/>
              </a:xfrm>
              <a:custGeom>
                <a:avLst/>
                <a:gdLst/>
                <a:ahLst/>
                <a:cxnLst/>
                <a:rect l="l" t="t" r="r" b="b"/>
                <a:pathLst>
                  <a:path w="275589" h="271144">
                    <a:moveTo>
                      <a:pt x="98635" y="0"/>
                    </a:moveTo>
                    <a:lnTo>
                      <a:pt x="0" y="0"/>
                    </a:lnTo>
                    <a:lnTo>
                      <a:pt x="106" y="1884"/>
                    </a:lnTo>
                    <a:lnTo>
                      <a:pt x="1824" y="7942"/>
                    </a:lnTo>
                    <a:lnTo>
                      <a:pt x="5837" y="22775"/>
                    </a:lnTo>
                    <a:lnTo>
                      <a:pt x="9850" y="42691"/>
                    </a:lnTo>
                    <a:lnTo>
                      <a:pt x="11675" y="64375"/>
                    </a:lnTo>
                    <a:lnTo>
                      <a:pt x="11675" y="206674"/>
                    </a:lnTo>
                    <a:lnTo>
                      <a:pt x="9850" y="228353"/>
                    </a:lnTo>
                    <a:lnTo>
                      <a:pt x="5837" y="248269"/>
                    </a:lnTo>
                    <a:lnTo>
                      <a:pt x="1824" y="263105"/>
                    </a:lnTo>
                    <a:lnTo>
                      <a:pt x="0" y="269541"/>
                    </a:lnTo>
                    <a:lnTo>
                      <a:pt x="0" y="271049"/>
                    </a:lnTo>
                    <a:lnTo>
                      <a:pt x="98635" y="271049"/>
                    </a:lnTo>
                    <a:lnTo>
                      <a:pt x="98635" y="269541"/>
                    </a:lnTo>
                    <a:lnTo>
                      <a:pt x="96811" y="263105"/>
                    </a:lnTo>
                    <a:lnTo>
                      <a:pt x="92798" y="248269"/>
                    </a:lnTo>
                    <a:lnTo>
                      <a:pt x="88784" y="228353"/>
                    </a:lnTo>
                    <a:lnTo>
                      <a:pt x="86960" y="206674"/>
                    </a:lnTo>
                    <a:lnTo>
                      <a:pt x="86960" y="64375"/>
                    </a:lnTo>
                    <a:lnTo>
                      <a:pt x="88784" y="42691"/>
                    </a:lnTo>
                    <a:lnTo>
                      <a:pt x="92798" y="22775"/>
                    </a:lnTo>
                    <a:lnTo>
                      <a:pt x="96811" y="7942"/>
                    </a:lnTo>
                    <a:lnTo>
                      <a:pt x="98528" y="1884"/>
                    </a:lnTo>
                    <a:lnTo>
                      <a:pt x="98635" y="0"/>
                    </a:lnTo>
                    <a:close/>
                  </a:path>
                  <a:path w="275589" h="271144">
                    <a:moveTo>
                      <a:pt x="267290" y="0"/>
                    </a:moveTo>
                    <a:lnTo>
                      <a:pt x="178067" y="0"/>
                    </a:lnTo>
                    <a:lnTo>
                      <a:pt x="178067" y="2261"/>
                    </a:lnTo>
                    <a:lnTo>
                      <a:pt x="179692" y="9840"/>
                    </a:lnTo>
                    <a:lnTo>
                      <a:pt x="180895" y="26492"/>
                    </a:lnTo>
                    <a:lnTo>
                      <a:pt x="176168" y="48157"/>
                    </a:lnTo>
                    <a:lnTo>
                      <a:pt x="160005" y="70772"/>
                    </a:lnTo>
                    <a:lnTo>
                      <a:pt x="92227" y="133262"/>
                    </a:lnTo>
                    <a:lnTo>
                      <a:pt x="89986" y="135147"/>
                    </a:lnTo>
                    <a:lnTo>
                      <a:pt x="90353" y="135901"/>
                    </a:lnTo>
                    <a:lnTo>
                      <a:pt x="91484" y="137775"/>
                    </a:lnTo>
                    <a:lnTo>
                      <a:pt x="141932" y="215333"/>
                    </a:lnTo>
                    <a:lnTo>
                      <a:pt x="151148" y="233991"/>
                    </a:lnTo>
                    <a:lnTo>
                      <a:pt x="156374" y="251661"/>
                    </a:lnTo>
                    <a:lnTo>
                      <a:pt x="158707" y="265095"/>
                    </a:lnTo>
                    <a:lnTo>
                      <a:pt x="159241" y="271049"/>
                    </a:lnTo>
                    <a:lnTo>
                      <a:pt x="275195" y="271049"/>
                    </a:lnTo>
                    <a:lnTo>
                      <a:pt x="275195" y="269541"/>
                    </a:lnTo>
                    <a:lnTo>
                      <a:pt x="270885" y="263894"/>
                    </a:lnTo>
                    <a:lnTo>
                      <a:pt x="260187" y="251189"/>
                    </a:lnTo>
                    <a:lnTo>
                      <a:pt x="246451" y="234392"/>
                    </a:lnTo>
                    <a:lnTo>
                      <a:pt x="233029" y="216464"/>
                    </a:lnTo>
                    <a:lnTo>
                      <a:pt x="153597" y="102771"/>
                    </a:lnTo>
                    <a:lnTo>
                      <a:pt x="213459" y="47056"/>
                    </a:lnTo>
                    <a:lnTo>
                      <a:pt x="228543" y="33377"/>
                    </a:lnTo>
                    <a:lnTo>
                      <a:pt x="242353" y="21219"/>
                    </a:lnTo>
                    <a:lnTo>
                      <a:pt x="255174" y="10686"/>
                    </a:lnTo>
                    <a:lnTo>
                      <a:pt x="267290" y="1884"/>
                    </a:lnTo>
                    <a:lnTo>
                      <a:pt x="267290" y="0"/>
                    </a:lnTo>
                    <a:close/>
                  </a:path>
                </a:pathLst>
              </a:custGeom>
              <a:solidFill>
                <a:srgbClr val="003450"/>
              </a:solidFill>
            </p:spPr>
            <p:txBody>
              <a:bodyPr wrap="square" lIns="0" tIns="0" rIns="0" bIns="0" rtlCol="0"/>
              <a:lstStyle/>
              <a:p>
                <a:endParaRPr/>
              </a:p>
            </p:txBody>
          </p:sp>
          <p:pic>
            <p:nvPicPr>
              <p:cNvPr id="27" name="object 8">
                <a:extLst>
                  <a:ext uri="{FF2B5EF4-FFF2-40B4-BE49-F238E27FC236}">
                    <a16:creationId xmlns:a16="http://schemas.microsoft.com/office/drawing/2014/main" id="{B7A2D0C2-6184-BDD1-EAFF-6DAB4EE8D440}"/>
                  </a:ext>
                </a:extLst>
              </p:cNvPr>
              <p:cNvPicPr/>
              <p:nvPr/>
            </p:nvPicPr>
            <p:blipFill>
              <a:blip r:embed="rId4" cstate="print"/>
              <a:stretch>
                <a:fillRect/>
              </a:stretch>
            </p:blipFill>
            <p:spPr>
              <a:xfrm>
                <a:off x="3922763" y="1915663"/>
                <a:ext cx="391471" cy="200464"/>
              </a:xfrm>
              <a:prstGeom prst="rect">
                <a:avLst/>
              </a:prstGeom>
            </p:spPr>
          </p:pic>
          <p:sp>
            <p:nvSpPr>
              <p:cNvPr id="28" name="object 9">
                <a:extLst>
                  <a:ext uri="{FF2B5EF4-FFF2-40B4-BE49-F238E27FC236}">
                    <a16:creationId xmlns:a16="http://schemas.microsoft.com/office/drawing/2014/main" id="{44032933-918C-6608-81B1-00C17533290B}"/>
                  </a:ext>
                </a:extLst>
              </p:cNvPr>
              <p:cNvSpPr/>
              <p:nvPr/>
            </p:nvSpPr>
            <p:spPr>
              <a:xfrm>
                <a:off x="4329265" y="1830025"/>
                <a:ext cx="766445" cy="287020"/>
              </a:xfrm>
              <a:custGeom>
                <a:avLst/>
                <a:gdLst/>
                <a:ahLst/>
                <a:cxnLst/>
                <a:rect l="l" t="t" r="r" b="b"/>
                <a:pathLst>
                  <a:path w="766445" h="287019">
                    <a:moveTo>
                      <a:pt x="95250" y="280835"/>
                    </a:moveTo>
                    <a:lnTo>
                      <a:pt x="89408" y="259562"/>
                    </a:lnTo>
                    <a:lnTo>
                      <a:pt x="85394" y="239649"/>
                    </a:lnTo>
                    <a:lnTo>
                      <a:pt x="83578" y="217970"/>
                    </a:lnTo>
                    <a:lnTo>
                      <a:pt x="83578" y="0"/>
                    </a:lnTo>
                    <a:lnTo>
                      <a:pt x="11671" y="7531"/>
                    </a:lnTo>
                    <a:lnTo>
                      <a:pt x="0" y="9029"/>
                    </a:lnTo>
                    <a:lnTo>
                      <a:pt x="6591" y="31064"/>
                    </a:lnTo>
                    <a:lnTo>
                      <a:pt x="10858" y="50457"/>
                    </a:lnTo>
                    <a:lnTo>
                      <a:pt x="12801" y="71894"/>
                    </a:lnTo>
                    <a:lnTo>
                      <a:pt x="12801" y="217970"/>
                    </a:lnTo>
                    <a:lnTo>
                      <a:pt x="10972" y="239649"/>
                    </a:lnTo>
                    <a:lnTo>
                      <a:pt x="6972" y="259562"/>
                    </a:lnTo>
                    <a:lnTo>
                      <a:pt x="1130" y="280835"/>
                    </a:lnTo>
                    <a:lnTo>
                      <a:pt x="1130" y="282346"/>
                    </a:lnTo>
                    <a:lnTo>
                      <a:pt x="95250" y="282346"/>
                    </a:lnTo>
                    <a:lnTo>
                      <a:pt x="95250" y="280835"/>
                    </a:lnTo>
                    <a:close/>
                  </a:path>
                  <a:path w="766445" h="287019">
                    <a:moveTo>
                      <a:pt x="325628" y="185966"/>
                    </a:moveTo>
                    <a:lnTo>
                      <a:pt x="316953" y="141617"/>
                    </a:lnTo>
                    <a:lnTo>
                      <a:pt x="293763" y="111201"/>
                    </a:lnTo>
                    <a:lnTo>
                      <a:pt x="246570" y="91744"/>
                    </a:lnTo>
                    <a:lnTo>
                      <a:pt x="246570" y="185966"/>
                    </a:lnTo>
                    <a:lnTo>
                      <a:pt x="245694" y="214744"/>
                    </a:lnTo>
                    <a:lnTo>
                      <a:pt x="242100" y="241731"/>
                    </a:lnTo>
                    <a:lnTo>
                      <a:pt x="234340" y="261721"/>
                    </a:lnTo>
                    <a:lnTo>
                      <a:pt x="220967" y="269544"/>
                    </a:lnTo>
                    <a:lnTo>
                      <a:pt x="207505" y="261721"/>
                    </a:lnTo>
                    <a:lnTo>
                      <a:pt x="199885" y="241731"/>
                    </a:lnTo>
                    <a:lnTo>
                      <a:pt x="196507" y="214744"/>
                    </a:lnTo>
                    <a:lnTo>
                      <a:pt x="195745" y="185966"/>
                    </a:lnTo>
                    <a:lnTo>
                      <a:pt x="196507" y="157759"/>
                    </a:lnTo>
                    <a:lnTo>
                      <a:pt x="199885" y="131660"/>
                    </a:lnTo>
                    <a:lnTo>
                      <a:pt x="207505" y="112483"/>
                    </a:lnTo>
                    <a:lnTo>
                      <a:pt x="220967" y="105029"/>
                    </a:lnTo>
                    <a:lnTo>
                      <a:pt x="234340" y="112433"/>
                    </a:lnTo>
                    <a:lnTo>
                      <a:pt x="242100" y="131521"/>
                    </a:lnTo>
                    <a:lnTo>
                      <a:pt x="245694" y="157607"/>
                    </a:lnTo>
                    <a:lnTo>
                      <a:pt x="246570" y="185966"/>
                    </a:lnTo>
                    <a:lnTo>
                      <a:pt x="246570" y="91744"/>
                    </a:lnTo>
                    <a:lnTo>
                      <a:pt x="181495" y="93637"/>
                    </a:lnTo>
                    <a:lnTo>
                      <a:pt x="125260" y="141452"/>
                    </a:lnTo>
                    <a:lnTo>
                      <a:pt x="116687" y="185966"/>
                    </a:lnTo>
                    <a:lnTo>
                      <a:pt x="125260" y="230962"/>
                    </a:lnTo>
                    <a:lnTo>
                      <a:pt x="148221" y="262394"/>
                    </a:lnTo>
                    <a:lnTo>
                      <a:pt x="181495" y="280835"/>
                    </a:lnTo>
                    <a:lnTo>
                      <a:pt x="220967" y="286854"/>
                    </a:lnTo>
                    <a:lnTo>
                      <a:pt x="260350" y="280835"/>
                    </a:lnTo>
                    <a:lnTo>
                      <a:pt x="280822" y="269544"/>
                    </a:lnTo>
                    <a:lnTo>
                      <a:pt x="293763" y="262394"/>
                    </a:lnTo>
                    <a:lnTo>
                      <a:pt x="316953" y="230962"/>
                    </a:lnTo>
                    <a:lnTo>
                      <a:pt x="325628" y="185966"/>
                    </a:lnTo>
                    <a:close/>
                  </a:path>
                  <a:path w="766445" h="287019">
                    <a:moveTo>
                      <a:pt x="551484" y="90347"/>
                    </a:moveTo>
                    <a:lnTo>
                      <a:pt x="493141" y="90347"/>
                    </a:lnTo>
                    <a:lnTo>
                      <a:pt x="493141" y="91859"/>
                    </a:lnTo>
                    <a:lnTo>
                      <a:pt x="495274" y="97231"/>
                    </a:lnTo>
                    <a:lnTo>
                      <a:pt x="499249" y="109740"/>
                    </a:lnTo>
                    <a:lnTo>
                      <a:pt x="501396" y="126479"/>
                    </a:lnTo>
                    <a:lnTo>
                      <a:pt x="498030" y="144564"/>
                    </a:lnTo>
                    <a:lnTo>
                      <a:pt x="468668" y="215709"/>
                    </a:lnTo>
                    <a:lnTo>
                      <a:pt x="436664" y="144183"/>
                    </a:lnTo>
                    <a:lnTo>
                      <a:pt x="432803" y="126161"/>
                    </a:lnTo>
                    <a:lnTo>
                      <a:pt x="434594" y="109550"/>
                    </a:lnTo>
                    <a:lnTo>
                      <a:pt x="438365" y="97180"/>
                    </a:lnTo>
                    <a:lnTo>
                      <a:pt x="440436" y="91859"/>
                    </a:lnTo>
                    <a:lnTo>
                      <a:pt x="440436" y="90347"/>
                    </a:lnTo>
                    <a:lnTo>
                      <a:pt x="328612" y="90347"/>
                    </a:lnTo>
                    <a:lnTo>
                      <a:pt x="328612" y="91478"/>
                    </a:lnTo>
                    <a:lnTo>
                      <a:pt x="332092" y="97586"/>
                    </a:lnTo>
                    <a:lnTo>
                      <a:pt x="340614" y="111531"/>
                    </a:lnTo>
                    <a:lnTo>
                      <a:pt x="351332" y="130124"/>
                    </a:lnTo>
                    <a:lnTo>
                      <a:pt x="361365" y="150202"/>
                    </a:lnTo>
                    <a:lnTo>
                      <a:pt x="420852" y="282346"/>
                    </a:lnTo>
                    <a:lnTo>
                      <a:pt x="464146" y="282346"/>
                    </a:lnTo>
                    <a:lnTo>
                      <a:pt x="519861" y="150583"/>
                    </a:lnTo>
                    <a:lnTo>
                      <a:pt x="529412" y="130505"/>
                    </a:lnTo>
                    <a:lnTo>
                      <a:pt x="539762" y="111912"/>
                    </a:lnTo>
                    <a:lnTo>
                      <a:pt x="548068" y="97967"/>
                    </a:lnTo>
                    <a:lnTo>
                      <a:pt x="551484" y="91859"/>
                    </a:lnTo>
                    <a:lnTo>
                      <a:pt x="551484" y="90347"/>
                    </a:lnTo>
                    <a:close/>
                  </a:path>
                  <a:path w="766445" h="287019">
                    <a:moveTo>
                      <a:pt x="766419" y="246583"/>
                    </a:moveTo>
                    <a:lnTo>
                      <a:pt x="765289" y="245452"/>
                    </a:lnTo>
                    <a:lnTo>
                      <a:pt x="753325" y="249072"/>
                    </a:lnTo>
                    <a:lnTo>
                      <a:pt x="751446" y="248094"/>
                    </a:lnTo>
                    <a:lnTo>
                      <a:pt x="746099" y="245313"/>
                    </a:lnTo>
                    <a:lnTo>
                      <a:pt x="742530" y="235127"/>
                    </a:lnTo>
                    <a:lnTo>
                      <a:pt x="741578" y="219468"/>
                    </a:lnTo>
                    <a:lnTo>
                      <a:pt x="741578" y="181076"/>
                    </a:lnTo>
                    <a:lnTo>
                      <a:pt x="741578" y="169786"/>
                    </a:lnTo>
                    <a:lnTo>
                      <a:pt x="741578" y="154724"/>
                    </a:lnTo>
                    <a:lnTo>
                      <a:pt x="737819" y="128905"/>
                    </a:lnTo>
                    <a:lnTo>
                      <a:pt x="725335" y="107721"/>
                    </a:lnTo>
                    <a:lnTo>
                      <a:pt x="724052" y="106908"/>
                    </a:lnTo>
                    <a:lnTo>
                      <a:pt x="702348" y="93370"/>
                    </a:lnTo>
                    <a:lnTo>
                      <a:pt x="671931" y="88823"/>
                    </a:lnTo>
                    <a:lnTo>
                      <a:pt x="671931" y="243192"/>
                    </a:lnTo>
                    <a:lnTo>
                      <a:pt x="667410" y="246583"/>
                    </a:lnTo>
                    <a:lnTo>
                      <a:pt x="662901" y="248094"/>
                    </a:lnTo>
                    <a:lnTo>
                      <a:pt x="657618" y="248094"/>
                    </a:lnTo>
                    <a:lnTo>
                      <a:pt x="645426" y="245364"/>
                    </a:lnTo>
                    <a:lnTo>
                      <a:pt x="636587" y="237871"/>
                    </a:lnTo>
                    <a:lnTo>
                      <a:pt x="631202" y="226644"/>
                    </a:lnTo>
                    <a:lnTo>
                      <a:pt x="629386" y="212699"/>
                    </a:lnTo>
                    <a:lnTo>
                      <a:pt x="631024" y="200139"/>
                    </a:lnTo>
                    <a:lnTo>
                      <a:pt x="636257" y="190106"/>
                    </a:lnTo>
                    <a:lnTo>
                      <a:pt x="645591" y="183476"/>
                    </a:lnTo>
                    <a:lnTo>
                      <a:pt x="659511" y="181076"/>
                    </a:lnTo>
                    <a:lnTo>
                      <a:pt x="663270" y="181076"/>
                    </a:lnTo>
                    <a:lnTo>
                      <a:pt x="667029" y="181457"/>
                    </a:lnTo>
                    <a:lnTo>
                      <a:pt x="670801" y="182587"/>
                    </a:lnTo>
                    <a:lnTo>
                      <a:pt x="670826" y="235127"/>
                    </a:lnTo>
                    <a:lnTo>
                      <a:pt x="671182" y="239052"/>
                    </a:lnTo>
                    <a:lnTo>
                      <a:pt x="671931" y="243192"/>
                    </a:lnTo>
                    <a:lnTo>
                      <a:pt x="671931" y="88823"/>
                    </a:lnTo>
                    <a:lnTo>
                      <a:pt x="667029" y="88087"/>
                    </a:lnTo>
                    <a:lnTo>
                      <a:pt x="648881" y="88874"/>
                    </a:lnTo>
                    <a:lnTo>
                      <a:pt x="626287" y="91249"/>
                    </a:lnTo>
                    <a:lnTo>
                      <a:pt x="600443" y="95237"/>
                    </a:lnTo>
                    <a:lnTo>
                      <a:pt x="572541" y="100888"/>
                    </a:lnTo>
                    <a:lnTo>
                      <a:pt x="572541" y="160375"/>
                    </a:lnTo>
                    <a:lnTo>
                      <a:pt x="574433" y="160375"/>
                    </a:lnTo>
                    <a:lnTo>
                      <a:pt x="585228" y="152019"/>
                    </a:lnTo>
                    <a:lnTo>
                      <a:pt x="610565" y="133642"/>
                    </a:lnTo>
                    <a:lnTo>
                      <a:pt x="639864" y="115265"/>
                    </a:lnTo>
                    <a:lnTo>
                      <a:pt x="662520" y="106908"/>
                    </a:lnTo>
                    <a:lnTo>
                      <a:pt x="667308" y="109893"/>
                    </a:lnTo>
                    <a:lnTo>
                      <a:pt x="669772" y="118389"/>
                    </a:lnTo>
                    <a:lnTo>
                      <a:pt x="670674" y="131686"/>
                    </a:lnTo>
                    <a:lnTo>
                      <a:pt x="670801" y="169786"/>
                    </a:lnTo>
                    <a:lnTo>
                      <a:pt x="659384" y="165950"/>
                    </a:lnTo>
                    <a:lnTo>
                      <a:pt x="647738" y="163385"/>
                    </a:lnTo>
                    <a:lnTo>
                      <a:pt x="636816" y="161950"/>
                    </a:lnTo>
                    <a:lnTo>
                      <a:pt x="627507" y="161505"/>
                    </a:lnTo>
                    <a:lnTo>
                      <a:pt x="600456" y="165874"/>
                    </a:lnTo>
                    <a:lnTo>
                      <a:pt x="577634" y="178346"/>
                    </a:lnTo>
                    <a:lnTo>
                      <a:pt x="561860" y="198031"/>
                    </a:lnTo>
                    <a:lnTo>
                      <a:pt x="555980" y="223989"/>
                    </a:lnTo>
                    <a:lnTo>
                      <a:pt x="559790" y="246087"/>
                    </a:lnTo>
                    <a:lnTo>
                      <a:pt x="571220" y="266065"/>
                    </a:lnTo>
                    <a:lnTo>
                      <a:pt x="590283" y="280530"/>
                    </a:lnTo>
                    <a:lnTo>
                      <a:pt x="616966" y="286105"/>
                    </a:lnTo>
                    <a:lnTo>
                      <a:pt x="637819" y="283057"/>
                    </a:lnTo>
                    <a:lnTo>
                      <a:pt x="654189" y="275234"/>
                    </a:lnTo>
                    <a:lnTo>
                      <a:pt x="666254" y="264668"/>
                    </a:lnTo>
                    <a:lnTo>
                      <a:pt x="674192" y="253352"/>
                    </a:lnTo>
                    <a:lnTo>
                      <a:pt x="680783" y="267360"/>
                    </a:lnTo>
                    <a:lnTo>
                      <a:pt x="690803" y="277634"/>
                    </a:lnTo>
                    <a:lnTo>
                      <a:pt x="703999" y="283959"/>
                    </a:lnTo>
                    <a:lnTo>
                      <a:pt x="720128" y="286105"/>
                    </a:lnTo>
                    <a:lnTo>
                      <a:pt x="739216" y="283006"/>
                    </a:lnTo>
                    <a:lnTo>
                      <a:pt x="753440" y="274535"/>
                    </a:lnTo>
                    <a:lnTo>
                      <a:pt x="762571" y="261962"/>
                    </a:lnTo>
                    <a:lnTo>
                      <a:pt x="764730" y="253352"/>
                    </a:lnTo>
                    <a:lnTo>
                      <a:pt x="765797" y="249072"/>
                    </a:lnTo>
                    <a:lnTo>
                      <a:pt x="766419" y="246583"/>
                    </a:lnTo>
                    <a:close/>
                  </a:path>
                </a:pathLst>
              </a:custGeom>
              <a:solidFill>
                <a:srgbClr val="003450"/>
              </a:solidFill>
            </p:spPr>
            <p:txBody>
              <a:bodyPr wrap="square" lIns="0" tIns="0" rIns="0" bIns="0" rtlCol="0"/>
              <a:lstStyle/>
              <a:p>
                <a:endParaRPr/>
              </a:p>
            </p:txBody>
          </p:sp>
        </p:grpSp>
        <p:grpSp>
          <p:nvGrpSpPr>
            <p:cNvPr id="15" name="object 10">
              <a:extLst>
                <a:ext uri="{FF2B5EF4-FFF2-40B4-BE49-F238E27FC236}">
                  <a16:creationId xmlns:a16="http://schemas.microsoft.com/office/drawing/2014/main" id="{17ECEDC8-F84F-DF6B-812A-219DF42CCD7C}"/>
                </a:ext>
              </a:extLst>
            </p:cNvPr>
            <p:cNvGrpSpPr/>
            <p:nvPr/>
          </p:nvGrpSpPr>
          <p:grpSpPr>
            <a:xfrm>
              <a:off x="3638179" y="1414054"/>
              <a:ext cx="1960245" cy="296545"/>
              <a:chOff x="3638179" y="1414054"/>
              <a:chExt cx="1960245" cy="296545"/>
            </a:xfrm>
          </p:grpSpPr>
          <p:pic>
            <p:nvPicPr>
              <p:cNvPr id="17" name="object 11">
                <a:extLst>
                  <a:ext uri="{FF2B5EF4-FFF2-40B4-BE49-F238E27FC236}">
                    <a16:creationId xmlns:a16="http://schemas.microsoft.com/office/drawing/2014/main" id="{6D465131-B2C6-6280-AA88-1A9D7525C14E}"/>
                  </a:ext>
                </a:extLst>
              </p:cNvPr>
              <p:cNvPicPr/>
              <p:nvPr/>
            </p:nvPicPr>
            <p:blipFill>
              <a:blip r:embed="rId5" cstate="print"/>
              <a:stretch>
                <a:fillRect/>
              </a:stretch>
            </p:blipFill>
            <p:spPr>
              <a:xfrm>
                <a:off x="3902767" y="1511559"/>
                <a:ext cx="216841" cy="194255"/>
              </a:xfrm>
              <a:prstGeom prst="rect">
                <a:avLst/>
              </a:prstGeom>
            </p:spPr>
          </p:pic>
          <p:sp>
            <p:nvSpPr>
              <p:cNvPr id="18" name="object 12">
                <a:extLst>
                  <a:ext uri="{FF2B5EF4-FFF2-40B4-BE49-F238E27FC236}">
                    <a16:creationId xmlns:a16="http://schemas.microsoft.com/office/drawing/2014/main" id="{DCC95821-8DF4-F7D0-9D97-FABD1B91A69E}"/>
                  </a:ext>
                </a:extLst>
              </p:cNvPr>
              <p:cNvSpPr/>
              <p:nvPr/>
            </p:nvSpPr>
            <p:spPr>
              <a:xfrm>
                <a:off x="4154639" y="1414054"/>
                <a:ext cx="94615" cy="292100"/>
              </a:xfrm>
              <a:custGeom>
                <a:avLst/>
                <a:gdLst/>
                <a:ahLst/>
                <a:cxnLst/>
                <a:rect l="l" t="t" r="r" b="b"/>
                <a:pathLst>
                  <a:path w="94614" h="292100">
                    <a:moveTo>
                      <a:pt x="82437" y="99766"/>
                    </a:moveTo>
                    <a:lnTo>
                      <a:pt x="0" y="99766"/>
                    </a:lnTo>
                    <a:lnTo>
                      <a:pt x="0" y="101274"/>
                    </a:lnTo>
                    <a:lnTo>
                      <a:pt x="1822" y="107704"/>
                    </a:lnTo>
                    <a:lnTo>
                      <a:pt x="5832" y="122538"/>
                    </a:lnTo>
                    <a:lnTo>
                      <a:pt x="9841" y="142456"/>
                    </a:lnTo>
                    <a:lnTo>
                      <a:pt x="11664" y="164141"/>
                    </a:lnTo>
                    <a:lnTo>
                      <a:pt x="11664" y="227385"/>
                    </a:lnTo>
                    <a:lnTo>
                      <a:pt x="9841" y="249066"/>
                    </a:lnTo>
                    <a:lnTo>
                      <a:pt x="5832" y="268985"/>
                    </a:lnTo>
                    <a:lnTo>
                      <a:pt x="1822" y="283821"/>
                    </a:lnTo>
                    <a:lnTo>
                      <a:pt x="0" y="290252"/>
                    </a:lnTo>
                    <a:lnTo>
                      <a:pt x="0" y="291760"/>
                    </a:lnTo>
                    <a:lnTo>
                      <a:pt x="94112" y="291760"/>
                    </a:lnTo>
                    <a:lnTo>
                      <a:pt x="94112" y="290252"/>
                    </a:lnTo>
                    <a:lnTo>
                      <a:pt x="92288" y="283821"/>
                    </a:lnTo>
                    <a:lnTo>
                      <a:pt x="88274" y="268985"/>
                    </a:lnTo>
                    <a:lnTo>
                      <a:pt x="84261" y="249066"/>
                    </a:lnTo>
                    <a:lnTo>
                      <a:pt x="82437" y="227385"/>
                    </a:lnTo>
                    <a:lnTo>
                      <a:pt x="82437" y="99766"/>
                    </a:lnTo>
                    <a:close/>
                  </a:path>
                  <a:path w="94614" h="292100">
                    <a:moveTo>
                      <a:pt x="43663" y="0"/>
                    </a:moveTo>
                    <a:lnTo>
                      <a:pt x="27169" y="3247"/>
                    </a:lnTo>
                    <a:lnTo>
                      <a:pt x="13639" y="12142"/>
                    </a:lnTo>
                    <a:lnTo>
                      <a:pt x="4485" y="25413"/>
                    </a:lnTo>
                    <a:lnTo>
                      <a:pt x="1120" y="41789"/>
                    </a:lnTo>
                    <a:lnTo>
                      <a:pt x="4591" y="58165"/>
                    </a:lnTo>
                    <a:lnTo>
                      <a:pt x="13922" y="71436"/>
                    </a:lnTo>
                    <a:lnTo>
                      <a:pt x="27487" y="80331"/>
                    </a:lnTo>
                    <a:lnTo>
                      <a:pt x="43663" y="83578"/>
                    </a:lnTo>
                    <a:lnTo>
                      <a:pt x="59996" y="80331"/>
                    </a:lnTo>
                    <a:lnTo>
                      <a:pt x="73540" y="71436"/>
                    </a:lnTo>
                    <a:lnTo>
                      <a:pt x="82779" y="58165"/>
                    </a:lnTo>
                    <a:lnTo>
                      <a:pt x="86196" y="41789"/>
                    </a:lnTo>
                    <a:lnTo>
                      <a:pt x="82832" y="25413"/>
                    </a:lnTo>
                    <a:lnTo>
                      <a:pt x="73682" y="12142"/>
                    </a:lnTo>
                    <a:lnTo>
                      <a:pt x="60155" y="3247"/>
                    </a:lnTo>
                    <a:lnTo>
                      <a:pt x="43663" y="0"/>
                    </a:lnTo>
                    <a:close/>
                  </a:path>
                </a:pathLst>
              </a:custGeom>
              <a:solidFill>
                <a:srgbClr val="003450"/>
              </a:solidFill>
            </p:spPr>
            <p:txBody>
              <a:bodyPr wrap="square" lIns="0" tIns="0" rIns="0" bIns="0" rtlCol="0"/>
              <a:lstStyle/>
              <a:p>
                <a:endParaRPr/>
              </a:p>
            </p:txBody>
          </p:sp>
          <p:pic>
            <p:nvPicPr>
              <p:cNvPr id="19" name="object 13">
                <a:extLst>
                  <a:ext uri="{FF2B5EF4-FFF2-40B4-BE49-F238E27FC236}">
                    <a16:creationId xmlns:a16="http://schemas.microsoft.com/office/drawing/2014/main" id="{4145E3D6-A8E9-06A4-0B74-B2AA57C82143}"/>
                  </a:ext>
                </a:extLst>
              </p:cNvPr>
              <p:cNvPicPr/>
              <p:nvPr/>
            </p:nvPicPr>
            <p:blipFill>
              <a:blip r:embed="rId6" cstate="print"/>
              <a:stretch>
                <a:fillRect/>
              </a:stretch>
            </p:blipFill>
            <p:spPr>
              <a:xfrm>
                <a:off x="4485504" y="1511558"/>
                <a:ext cx="194632" cy="198779"/>
              </a:xfrm>
              <a:prstGeom prst="rect">
                <a:avLst/>
              </a:prstGeom>
            </p:spPr>
          </p:pic>
          <p:pic>
            <p:nvPicPr>
              <p:cNvPr id="20" name="object 14">
                <a:extLst>
                  <a:ext uri="{FF2B5EF4-FFF2-40B4-BE49-F238E27FC236}">
                    <a16:creationId xmlns:a16="http://schemas.microsoft.com/office/drawing/2014/main" id="{E7E5D725-67B1-CCD8-F350-5A8A9D203D59}"/>
                  </a:ext>
                </a:extLst>
              </p:cNvPr>
              <p:cNvPicPr/>
              <p:nvPr/>
            </p:nvPicPr>
            <p:blipFill>
              <a:blip r:embed="rId7" cstate="print"/>
              <a:stretch>
                <a:fillRect/>
              </a:stretch>
            </p:blipFill>
            <p:spPr>
              <a:xfrm>
                <a:off x="4704585" y="1509114"/>
                <a:ext cx="164131" cy="196700"/>
              </a:xfrm>
              <a:prstGeom prst="rect">
                <a:avLst/>
              </a:prstGeom>
            </p:spPr>
          </p:pic>
          <p:pic>
            <p:nvPicPr>
              <p:cNvPr id="21" name="object 15">
                <a:extLst>
                  <a:ext uri="{FF2B5EF4-FFF2-40B4-BE49-F238E27FC236}">
                    <a16:creationId xmlns:a16="http://schemas.microsoft.com/office/drawing/2014/main" id="{5D040095-8998-0480-FE45-9042A1676EF3}"/>
                  </a:ext>
                </a:extLst>
              </p:cNvPr>
              <p:cNvPicPr/>
              <p:nvPr/>
            </p:nvPicPr>
            <p:blipFill>
              <a:blip r:embed="rId8" cstate="print"/>
              <a:stretch>
                <a:fillRect/>
              </a:stretch>
            </p:blipFill>
            <p:spPr>
              <a:xfrm>
                <a:off x="4889551" y="1513826"/>
                <a:ext cx="191240" cy="191983"/>
              </a:xfrm>
              <a:prstGeom prst="rect">
                <a:avLst/>
              </a:prstGeom>
            </p:spPr>
          </p:pic>
          <p:sp>
            <p:nvSpPr>
              <p:cNvPr id="22" name="object 16">
                <a:extLst>
                  <a:ext uri="{FF2B5EF4-FFF2-40B4-BE49-F238E27FC236}">
                    <a16:creationId xmlns:a16="http://schemas.microsoft.com/office/drawing/2014/main" id="{4C5C2425-E7FD-9739-1CBD-85E3E01DEFDF}"/>
                  </a:ext>
                </a:extLst>
              </p:cNvPr>
              <p:cNvSpPr/>
              <p:nvPr/>
            </p:nvSpPr>
            <p:spPr>
              <a:xfrm>
                <a:off x="5106746" y="1414061"/>
                <a:ext cx="259079" cy="296545"/>
              </a:xfrm>
              <a:custGeom>
                <a:avLst/>
                <a:gdLst/>
                <a:ahLst/>
                <a:cxnLst/>
                <a:rect l="l" t="t" r="r" b="b"/>
                <a:pathLst>
                  <a:path w="259079" h="296544">
                    <a:moveTo>
                      <a:pt x="86194" y="41783"/>
                    </a:moveTo>
                    <a:lnTo>
                      <a:pt x="82829" y="25412"/>
                    </a:lnTo>
                    <a:lnTo>
                      <a:pt x="73685" y="12141"/>
                    </a:lnTo>
                    <a:lnTo>
                      <a:pt x="60159" y="3251"/>
                    </a:lnTo>
                    <a:lnTo>
                      <a:pt x="43662" y="0"/>
                    </a:lnTo>
                    <a:lnTo>
                      <a:pt x="27165" y="3251"/>
                    </a:lnTo>
                    <a:lnTo>
                      <a:pt x="13639" y="12141"/>
                    </a:lnTo>
                    <a:lnTo>
                      <a:pt x="4483" y="25412"/>
                    </a:lnTo>
                    <a:lnTo>
                      <a:pt x="1117" y="41783"/>
                    </a:lnTo>
                    <a:lnTo>
                      <a:pt x="4597" y="58166"/>
                    </a:lnTo>
                    <a:lnTo>
                      <a:pt x="13919" y="71437"/>
                    </a:lnTo>
                    <a:lnTo>
                      <a:pt x="27482" y="80327"/>
                    </a:lnTo>
                    <a:lnTo>
                      <a:pt x="43662" y="83578"/>
                    </a:lnTo>
                    <a:lnTo>
                      <a:pt x="59994" y="80327"/>
                    </a:lnTo>
                    <a:lnTo>
                      <a:pt x="73545" y="71437"/>
                    </a:lnTo>
                    <a:lnTo>
                      <a:pt x="82778" y="58166"/>
                    </a:lnTo>
                    <a:lnTo>
                      <a:pt x="86194" y="41783"/>
                    </a:lnTo>
                    <a:close/>
                  </a:path>
                  <a:path w="259079" h="296544">
                    <a:moveTo>
                      <a:pt x="94107" y="290245"/>
                    </a:moveTo>
                    <a:lnTo>
                      <a:pt x="92290" y="283819"/>
                    </a:lnTo>
                    <a:lnTo>
                      <a:pt x="88277" y="268986"/>
                    </a:lnTo>
                    <a:lnTo>
                      <a:pt x="84264" y="249059"/>
                    </a:lnTo>
                    <a:lnTo>
                      <a:pt x="82435" y="227380"/>
                    </a:lnTo>
                    <a:lnTo>
                      <a:pt x="82435" y="99758"/>
                    </a:lnTo>
                    <a:lnTo>
                      <a:pt x="0" y="99758"/>
                    </a:lnTo>
                    <a:lnTo>
                      <a:pt x="0" y="101269"/>
                    </a:lnTo>
                    <a:lnTo>
                      <a:pt x="1816" y="107708"/>
                    </a:lnTo>
                    <a:lnTo>
                      <a:pt x="5829" y="122542"/>
                    </a:lnTo>
                    <a:lnTo>
                      <a:pt x="9842" y="142455"/>
                    </a:lnTo>
                    <a:lnTo>
                      <a:pt x="11658" y="164134"/>
                    </a:lnTo>
                    <a:lnTo>
                      <a:pt x="11658" y="227380"/>
                    </a:lnTo>
                    <a:lnTo>
                      <a:pt x="9842" y="249059"/>
                    </a:lnTo>
                    <a:lnTo>
                      <a:pt x="5829" y="268986"/>
                    </a:lnTo>
                    <a:lnTo>
                      <a:pt x="1816" y="283819"/>
                    </a:lnTo>
                    <a:lnTo>
                      <a:pt x="0" y="290245"/>
                    </a:lnTo>
                    <a:lnTo>
                      <a:pt x="0" y="291757"/>
                    </a:lnTo>
                    <a:lnTo>
                      <a:pt x="94107" y="291757"/>
                    </a:lnTo>
                    <a:lnTo>
                      <a:pt x="94107" y="290245"/>
                    </a:lnTo>
                    <a:close/>
                  </a:path>
                  <a:path w="259079" h="296544">
                    <a:moveTo>
                      <a:pt x="258991" y="99758"/>
                    </a:moveTo>
                    <a:lnTo>
                      <a:pt x="208546" y="99758"/>
                    </a:lnTo>
                    <a:lnTo>
                      <a:pt x="208546" y="28232"/>
                    </a:lnTo>
                    <a:lnTo>
                      <a:pt x="188277" y="47409"/>
                    </a:lnTo>
                    <a:lnTo>
                      <a:pt x="165811" y="65557"/>
                    </a:lnTo>
                    <a:lnTo>
                      <a:pt x="140258" y="82918"/>
                    </a:lnTo>
                    <a:lnTo>
                      <a:pt x="110667" y="99758"/>
                    </a:lnTo>
                    <a:lnTo>
                      <a:pt x="110667" y="118592"/>
                    </a:lnTo>
                    <a:lnTo>
                      <a:pt x="138150" y="118592"/>
                    </a:lnTo>
                    <a:lnTo>
                      <a:pt x="138150" y="230022"/>
                    </a:lnTo>
                    <a:lnTo>
                      <a:pt x="142036" y="258800"/>
                    </a:lnTo>
                    <a:lnTo>
                      <a:pt x="153162" y="279527"/>
                    </a:lnTo>
                    <a:lnTo>
                      <a:pt x="170700" y="292061"/>
                    </a:lnTo>
                    <a:lnTo>
                      <a:pt x="193865" y="296278"/>
                    </a:lnTo>
                    <a:lnTo>
                      <a:pt x="218300" y="291769"/>
                    </a:lnTo>
                    <a:lnTo>
                      <a:pt x="236359" y="279946"/>
                    </a:lnTo>
                    <a:lnTo>
                      <a:pt x="248970" y="263398"/>
                    </a:lnTo>
                    <a:lnTo>
                      <a:pt x="257111" y="244703"/>
                    </a:lnTo>
                    <a:lnTo>
                      <a:pt x="248818" y="247713"/>
                    </a:lnTo>
                    <a:lnTo>
                      <a:pt x="240538" y="249961"/>
                    </a:lnTo>
                    <a:lnTo>
                      <a:pt x="233019" y="249961"/>
                    </a:lnTo>
                    <a:lnTo>
                      <a:pt x="223532" y="248551"/>
                    </a:lnTo>
                    <a:lnTo>
                      <a:pt x="215887" y="243992"/>
                    </a:lnTo>
                    <a:lnTo>
                      <a:pt x="210781" y="235839"/>
                    </a:lnTo>
                    <a:lnTo>
                      <a:pt x="208915" y="223621"/>
                    </a:lnTo>
                    <a:lnTo>
                      <a:pt x="208546" y="118592"/>
                    </a:lnTo>
                    <a:lnTo>
                      <a:pt x="258991" y="118592"/>
                    </a:lnTo>
                    <a:lnTo>
                      <a:pt x="258991" y="99758"/>
                    </a:lnTo>
                    <a:close/>
                  </a:path>
                </a:pathLst>
              </a:custGeom>
              <a:solidFill>
                <a:srgbClr val="003450"/>
              </a:solidFill>
            </p:spPr>
            <p:txBody>
              <a:bodyPr wrap="square" lIns="0" tIns="0" rIns="0" bIns="0" rtlCol="0"/>
              <a:lstStyle/>
              <a:p>
                <a:endParaRPr/>
              </a:p>
            </p:txBody>
          </p:sp>
          <p:pic>
            <p:nvPicPr>
              <p:cNvPr id="23" name="object 17">
                <a:extLst>
                  <a:ext uri="{FF2B5EF4-FFF2-40B4-BE49-F238E27FC236}">
                    <a16:creationId xmlns:a16="http://schemas.microsoft.com/office/drawing/2014/main" id="{3F1DCC20-00C5-8524-20F9-02425942E97B}"/>
                  </a:ext>
                </a:extLst>
              </p:cNvPr>
              <p:cNvPicPr/>
              <p:nvPr/>
            </p:nvPicPr>
            <p:blipFill>
              <a:blip r:embed="rId9" cstate="print"/>
              <a:stretch>
                <a:fillRect/>
              </a:stretch>
            </p:blipFill>
            <p:spPr>
              <a:xfrm>
                <a:off x="5387563" y="1511562"/>
                <a:ext cx="210433" cy="198014"/>
              </a:xfrm>
              <a:prstGeom prst="rect">
                <a:avLst/>
              </a:prstGeom>
            </p:spPr>
          </p:pic>
          <p:pic>
            <p:nvPicPr>
              <p:cNvPr id="24" name="object 18">
                <a:extLst>
                  <a:ext uri="{FF2B5EF4-FFF2-40B4-BE49-F238E27FC236}">
                    <a16:creationId xmlns:a16="http://schemas.microsoft.com/office/drawing/2014/main" id="{07B7CF5F-1902-87DF-507D-AF42B0298022}"/>
                  </a:ext>
                </a:extLst>
              </p:cNvPr>
              <p:cNvPicPr/>
              <p:nvPr/>
            </p:nvPicPr>
            <p:blipFill>
              <a:blip r:embed="rId10" cstate="print"/>
              <a:stretch>
                <a:fillRect/>
              </a:stretch>
            </p:blipFill>
            <p:spPr>
              <a:xfrm>
                <a:off x="4264926" y="1513820"/>
                <a:ext cx="222862" cy="191994"/>
              </a:xfrm>
              <a:prstGeom prst="rect">
                <a:avLst/>
              </a:prstGeom>
            </p:spPr>
          </p:pic>
          <p:sp>
            <p:nvSpPr>
              <p:cNvPr id="25" name="object 19">
                <a:extLst>
                  <a:ext uri="{FF2B5EF4-FFF2-40B4-BE49-F238E27FC236}">
                    <a16:creationId xmlns:a16="http://schemas.microsoft.com/office/drawing/2014/main" id="{29D8FEF3-2568-EBB8-1732-F7F02706EF20}"/>
                  </a:ext>
                </a:extLst>
              </p:cNvPr>
              <p:cNvSpPr/>
              <p:nvPr/>
            </p:nvSpPr>
            <p:spPr>
              <a:xfrm>
                <a:off x="3638179" y="1434754"/>
                <a:ext cx="252729" cy="275590"/>
              </a:xfrm>
              <a:custGeom>
                <a:avLst/>
                <a:gdLst/>
                <a:ahLst/>
                <a:cxnLst/>
                <a:rect l="l" t="t" r="r" b="b"/>
                <a:pathLst>
                  <a:path w="252729" h="275589">
                    <a:moveTo>
                      <a:pt x="252693" y="0"/>
                    </a:moveTo>
                    <a:lnTo>
                      <a:pt x="180895" y="0"/>
                    </a:lnTo>
                    <a:lnTo>
                      <a:pt x="180895" y="2261"/>
                    </a:lnTo>
                    <a:lnTo>
                      <a:pt x="184541" y="11886"/>
                    </a:lnTo>
                    <a:lnTo>
                      <a:pt x="192564" y="34074"/>
                    </a:lnTo>
                    <a:lnTo>
                      <a:pt x="200587" y="63884"/>
                    </a:lnTo>
                    <a:lnTo>
                      <a:pt x="204234" y="96374"/>
                    </a:lnTo>
                    <a:lnTo>
                      <a:pt x="204234" y="168288"/>
                    </a:lnTo>
                    <a:lnTo>
                      <a:pt x="200168" y="202301"/>
                    </a:lnTo>
                    <a:lnTo>
                      <a:pt x="188515" y="226117"/>
                    </a:lnTo>
                    <a:lnTo>
                      <a:pt x="170088" y="240122"/>
                    </a:lnTo>
                    <a:lnTo>
                      <a:pt x="145702" y="244704"/>
                    </a:lnTo>
                    <a:lnTo>
                      <a:pt x="121272" y="240134"/>
                    </a:lnTo>
                    <a:lnTo>
                      <a:pt x="102778" y="225928"/>
                    </a:lnTo>
                    <a:lnTo>
                      <a:pt x="91063" y="201347"/>
                    </a:lnTo>
                    <a:lnTo>
                      <a:pt x="86971" y="165649"/>
                    </a:lnTo>
                    <a:lnTo>
                      <a:pt x="86971" y="64385"/>
                    </a:lnTo>
                    <a:lnTo>
                      <a:pt x="88793" y="42700"/>
                    </a:lnTo>
                    <a:lnTo>
                      <a:pt x="92803" y="22780"/>
                    </a:lnTo>
                    <a:lnTo>
                      <a:pt x="98635" y="1507"/>
                    </a:lnTo>
                    <a:lnTo>
                      <a:pt x="98635" y="0"/>
                    </a:lnTo>
                    <a:lnTo>
                      <a:pt x="0" y="0"/>
                    </a:lnTo>
                    <a:lnTo>
                      <a:pt x="0" y="1507"/>
                    </a:lnTo>
                    <a:lnTo>
                      <a:pt x="5837" y="22780"/>
                    </a:lnTo>
                    <a:lnTo>
                      <a:pt x="9850" y="42700"/>
                    </a:lnTo>
                    <a:lnTo>
                      <a:pt x="11675" y="64385"/>
                    </a:lnTo>
                    <a:lnTo>
                      <a:pt x="11675" y="156613"/>
                    </a:lnTo>
                    <a:lnTo>
                      <a:pt x="21922" y="213796"/>
                    </a:lnTo>
                    <a:lnTo>
                      <a:pt x="48476" y="250404"/>
                    </a:lnTo>
                    <a:lnTo>
                      <a:pt x="85052" y="269859"/>
                    </a:lnTo>
                    <a:lnTo>
                      <a:pt x="125367" y="275583"/>
                    </a:lnTo>
                    <a:lnTo>
                      <a:pt x="165756" y="269617"/>
                    </a:lnTo>
                    <a:lnTo>
                      <a:pt x="198819" y="250733"/>
                    </a:lnTo>
                    <a:lnTo>
                      <a:pt x="221153" y="217450"/>
                    </a:lnTo>
                    <a:lnTo>
                      <a:pt x="229354" y="168288"/>
                    </a:lnTo>
                    <a:lnTo>
                      <a:pt x="229354" y="96374"/>
                    </a:lnTo>
                    <a:lnTo>
                      <a:pt x="233001" y="63884"/>
                    </a:lnTo>
                    <a:lnTo>
                      <a:pt x="241024" y="34074"/>
                    </a:lnTo>
                    <a:lnTo>
                      <a:pt x="249047" y="11886"/>
                    </a:lnTo>
                    <a:lnTo>
                      <a:pt x="252693" y="2261"/>
                    </a:lnTo>
                    <a:lnTo>
                      <a:pt x="252693" y="0"/>
                    </a:lnTo>
                    <a:close/>
                  </a:path>
                </a:pathLst>
              </a:custGeom>
              <a:solidFill>
                <a:srgbClr val="003450"/>
              </a:solidFill>
            </p:spPr>
            <p:txBody>
              <a:bodyPr wrap="square" lIns="0" tIns="0" rIns="0" bIns="0" rtlCol="0"/>
              <a:lstStyle/>
              <a:p>
                <a:endParaRPr/>
              </a:p>
            </p:txBody>
          </p:sp>
        </p:grpSp>
        <p:sp>
          <p:nvSpPr>
            <p:cNvPr id="16" name="object 20">
              <a:extLst>
                <a:ext uri="{FF2B5EF4-FFF2-40B4-BE49-F238E27FC236}">
                  <a16:creationId xmlns:a16="http://schemas.microsoft.com/office/drawing/2014/main" id="{5F86C782-3B9B-7F65-8EB5-56AA6D9A6103}"/>
                </a:ext>
              </a:extLst>
            </p:cNvPr>
            <p:cNvSpPr/>
            <p:nvPr/>
          </p:nvSpPr>
          <p:spPr>
            <a:xfrm>
              <a:off x="3535631" y="879555"/>
              <a:ext cx="685800" cy="351155"/>
            </a:xfrm>
            <a:custGeom>
              <a:avLst/>
              <a:gdLst/>
              <a:ahLst/>
              <a:cxnLst/>
              <a:rect l="l" t="t" r="r" b="b"/>
              <a:pathLst>
                <a:path w="685800" h="351155">
                  <a:moveTo>
                    <a:pt x="342734" y="0"/>
                  </a:moveTo>
                  <a:lnTo>
                    <a:pt x="329483" y="14464"/>
                  </a:lnTo>
                  <a:lnTo>
                    <a:pt x="318798" y="30996"/>
                  </a:lnTo>
                  <a:lnTo>
                    <a:pt x="310974" y="49283"/>
                  </a:lnTo>
                  <a:lnTo>
                    <a:pt x="306305" y="69013"/>
                  </a:lnTo>
                  <a:lnTo>
                    <a:pt x="300138" y="65872"/>
                  </a:lnTo>
                  <a:lnTo>
                    <a:pt x="293196" y="64060"/>
                  </a:lnTo>
                  <a:lnTo>
                    <a:pt x="285814" y="64060"/>
                  </a:lnTo>
                  <a:lnTo>
                    <a:pt x="268117" y="67661"/>
                  </a:lnTo>
                  <a:lnTo>
                    <a:pt x="253666" y="77479"/>
                  </a:lnTo>
                  <a:lnTo>
                    <a:pt x="243922" y="92040"/>
                  </a:lnTo>
                  <a:lnTo>
                    <a:pt x="240349" y="109871"/>
                  </a:lnTo>
                  <a:lnTo>
                    <a:pt x="243922" y="127705"/>
                  </a:lnTo>
                  <a:lnTo>
                    <a:pt x="253666" y="142266"/>
                  </a:lnTo>
                  <a:lnTo>
                    <a:pt x="268117" y="152082"/>
                  </a:lnTo>
                  <a:lnTo>
                    <a:pt x="285814" y="155681"/>
                  </a:lnTo>
                  <a:lnTo>
                    <a:pt x="295204" y="154694"/>
                  </a:lnTo>
                  <a:lnTo>
                    <a:pt x="303917" y="151873"/>
                  </a:lnTo>
                  <a:lnTo>
                    <a:pt x="311763" y="147424"/>
                  </a:lnTo>
                  <a:lnTo>
                    <a:pt x="318556" y="141555"/>
                  </a:lnTo>
                  <a:lnTo>
                    <a:pt x="303400" y="173476"/>
                  </a:lnTo>
                  <a:lnTo>
                    <a:pt x="279344" y="198760"/>
                  </a:lnTo>
                  <a:lnTo>
                    <a:pt x="248347" y="215403"/>
                  </a:lnTo>
                  <a:lnTo>
                    <a:pt x="212371" y="221396"/>
                  </a:lnTo>
                  <a:lnTo>
                    <a:pt x="188997" y="218913"/>
                  </a:lnTo>
                  <a:lnTo>
                    <a:pt x="167349" y="211816"/>
                  </a:lnTo>
                  <a:lnTo>
                    <a:pt x="147927" y="200630"/>
                  </a:lnTo>
                  <a:lnTo>
                    <a:pt x="131232" y="185879"/>
                  </a:lnTo>
                  <a:lnTo>
                    <a:pt x="140080" y="187727"/>
                  </a:lnTo>
                  <a:lnTo>
                    <a:pt x="149166" y="187796"/>
                  </a:lnTo>
                  <a:lnTo>
                    <a:pt x="188427" y="154805"/>
                  </a:lnTo>
                  <a:lnTo>
                    <a:pt x="189797" y="137336"/>
                  </a:lnTo>
                  <a:lnTo>
                    <a:pt x="184183" y="120038"/>
                  </a:lnTo>
                  <a:lnTo>
                    <a:pt x="172339" y="106237"/>
                  </a:lnTo>
                  <a:lnTo>
                    <a:pt x="156717" y="98307"/>
                  </a:lnTo>
                  <a:lnTo>
                    <a:pt x="139310" y="96818"/>
                  </a:lnTo>
                  <a:lnTo>
                    <a:pt x="122112" y="102342"/>
                  </a:lnTo>
                  <a:lnTo>
                    <a:pt x="115683" y="105944"/>
                  </a:lnTo>
                  <a:lnTo>
                    <a:pt x="110510" y="110928"/>
                  </a:lnTo>
                  <a:lnTo>
                    <a:pt x="106678" y="116687"/>
                  </a:lnTo>
                  <a:lnTo>
                    <a:pt x="92946" y="101761"/>
                  </a:lnTo>
                  <a:lnTo>
                    <a:pt x="77171" y="89643"/>
                  </a:lnTo>
                  <a:lnTo>
                    <a:pt x="59762" y="80458"/>
                  </a:lnTo>
                  <a:lnTo>
                    <a:pt x="41130" y="74332"/>
                  </a:lnTo>
                  <a:lnTo>
                    <a:pt x="36650" y="93428"/>
                  </a:lnTo>
                  <a:lnTo>
                    <a:pt x="35420" y="113073"/>
                  </a:lnTo>
                  <a:lnTo>
                    <a:pt x="37545" y="132850"/>
                  </a:lnTo>
                  <a:lnTo>
                    <a:pt x="43130" y="152340"/>
                  </a:lnTo>
                  <a:lnTo>
                    <a:pt x="36219" y="152613"/>
                  </a:lnTo>
                  <a:lnTo>
                    <a:pt x="1370" y="185478"/>
                  </a:lnTo>
                  <a:lnTo>
                    <a:pt x="0" y="202946"/>
                  </a:lnTo>
                  <a:lnTo>
                    <a:pt x="5613" y="220244"/>
                  </a:lnTo>
                  <a:lnTo>
                    <a:pt x="17458" y="234051"/>
                  </a:lnTo>
                  <a:lnTo>
                    <a:pt x="33083" y="241984"/>
                  </a:lnTo>
                  <a:lnTo>
                    <a:pt x="50491" y="243474"/>
                  </a:lnTo>
                  <a:lnTo>
                    <a:pt x="67684" y="237950"/>
                  </a:lnTo>
                  <a:lnTo>
                    <a:pt x="73307" y="234210"/>
                  </a:lnTo>
                  <a:lnTo>
                    <a:pt x="78180" y="229782"/>
                  </a:lnTo>
                  <a:lnTo>
                    <a:pt x="82290" y="224770"/>
                  </a:lnTo>
                  <a:lnTo>
                    <a:pt x="85621" y="219281"/>
                  </a:lnTo>
                  <a:lnTo>
                    <a:pt x="94048" y="237818"/>
                  </a:lnTo>
                  <a:lnTo>
                    <a:pt x="100266" y="257452"/>
                  </a:lnTo>
                  <a:lnTo>
                    <a:pt x="104114" y="278029"/>
                  </a:lnTo>
                  <a:lnTo>
                    <a:pt x="105432" y="299394"/>
                  </a:lnTo>
                  <a:lnTo>
                    <a:pt x="105251" y="307367"/>
                  </a:lnTo>
                  <a:lnTo>
                    <a:pt x="104712" y="315248"/>
                  </a:lnTo>
                  <a:lnTo>
                    <a:pt x="103824" y="323028"/>
                  </a:lnTo>
                  <a:lnTo>
                    <a:pt x="102238" y="332597"/>
                  </a:lnTo>
                  <a:lnTo>
                    <a:pt x="103463" y="334387"/>
                  </a:lnTo>
                  <a:lnTo>
                    <a:pt x="147811" y="340236"/>
                  </a:lnTo>
                  <a:lnTo>
                    <a:pt x="193118" y="344703"/>
                  </a:lnTo>
                  <a:lnTo>
                    <a:pt x="240940" y="347994"/>
                  </a:lnTo>
                  <a:lnTo>
                    <a:pt x="290928" y="350026"/>
                  </a:lnTo>
                  <a:lnTo>
                    <a:pt x="342734" y="350722"/>
                  </a:lnTo>
                  <a:lnTo>
                    <a:pt x="394540" y="350026"/>
                  </a:lnTo>
                  <a:lnTo>
                    <a:pt x="444530" y="347994"/>
                  </a:lnTo>
                  <a:lnTo>
                    <a:pt x="492354" y="344703"/>
                  </a:lnTo>
                  <a:lnTo>
                    <a:pt x="537660" y="340236"/>
                  </a:lnTo>
                  <a:lnTo>
                    <a:pt x="582004" y="334387"/>
                  </a:lnTo>
                  <a:lnTo>
                    <a:pt x="583229" y="332597"/>
                  </a:lnTo>
                  <a:lnTo>
                    <a:pt x="581648" y="323028"/>
                  </a:lnTo>
                  <a:lnTo>
                    <a:pt x="580756" y="315248"/>
                  </a:lnTo>
                  <a:lnTo>
                    <a:pt x="580217" y="307367"/>
                  </a:lnTo>
                  <a:lnTo>
                    <a:pt x="580035" y="299394"/>
                  </a:lnTo>
                  <a:lnTo>
                    <a:pt x="581353" y="278029"/>
                  </a:lnTo>
                  <a:lnTo>
                    <a:pt x="585201" y="257452"/>
                  </a:lnTo>
                  <a:lnTo>
                    <a:pt x="591419" y="237818"/>
                  </a:lnTo>
                  <a:lnTo>
                    <a:pt x="599846" y="219281"/>
                  </a:lnTo>
                  <a:lnTo>
                    <a:pt x="603177" y="224770"/>
                  </a:lnTo>
                  <a:lnTo>
                    <a:pt x="607288" y="229782"/>
                  </a:lnTo>
                  <a:lnTo>
                    <a:pt x="612165" y="234210"/>
                  </a:lnTo>
                  <a:lnTo>
                    <a:pt x="617793" y="237950"/>
                  </a:lnTo>
                  <a:lnTo>
                    <a:pt x="634987" y="243474"/>
                  </a:lnTo>
                  <a:lnTo>
                    <a:pt x="652393" y="241984"/>
                  </a:lnTo>
                  <a:lnTo>
                    <a:pt x="668015" y="234051"/>
                  </a:lnTo>
                  <a:lnTo>
                    <a:pt x="679854" y="220244"/>
                  </a:lnTo>
                  <a:lnTo>
                    <a:pt x="685468" y="202946"/>
                  </a:lnTo>
                  <a:lnTo>
                    <a:pt x="684097" y="185478"/>
                  </a:lnTo>
                  <a:lnTo>
                    <a:pt x="656200" y="154435"/>
                  </a:lnTo>
                  <a:lnTo>
                    <a:pt x="642337" y="152340"/>
                  </a:lnTo>
                  <a:lnTo>
                    <a:pt x="647923" y="132850"/>
                  </a:lnTo>
                  <a:lnTo>
                    <a:pt x="650049" y="113073"/>
                  </a:lnTo>
                  <a:lnTo>
                    <a:pt x="648822" y="93428"/>
                  </a:lnTo>
                  <a:lnTo>
                    <a:pt x="644347" y="74332"/>
                  </a:lnTo>
                  <a:lnTo>
                    <a:pt x="625710" y="80458"/>
                  </a:lnTo>
                  <a:lnTo>
                    <a:pt x="608299" y="89643"/>
                  </a:lnTo>
                  <a:lnTo>
                    <a:pt x="592525" y="101761"/>
                  </a:lnTo>
                  <a:lnTo>
                    <a:pt x="578800" y="116687"/>
                  </a:lnTo>
                  <a:lnTo>
                    <a:pt x="574967" y="110928"/>
                  </a:lnTo>
                  <a:lnTo>
                    <a:pt x="569795" y="105944"/>
                  </a:lnTo>
                  <a:lnTo>
                    <a:pt x="563355" y="102342"/>
                  </a:lnTo>
                  <a:lnTo>
                    <a:pt x="546162" y="96818"/>
                  </a:lnTo>
                  <a:lnTo>
                    <a:pt x="528754" y="98307"/>
                  </a:lnTo>
                  <a:lnTo>
                    <a:pt x="513129" y="106237"/>
                  </a:lnTo>
                  <a:lnTo>
                    <a:pt x="501284" y="120038"/>
                  </a:lnTo>
                  <a:lnTo>
                    <a:pt x="495676" y="137336"/>
                  </a:lnTo>
                  <a:lnTo>
                    <a:pt x="497049" y="154805"/>
                  </a:lnTo>
                  <a:lnTo>
                    <a:pt x="504848" y="170442"/>
                  </a:lnTo>
                  <a:lnTo>
                    <a:pt x="518519" y="182245"/>
                  </a:lnTo>
                  <a:lnTo>
                    <a:pt x="527255" y="185998"/>
                  </a:lnTo>
                  <a:lnTo>
                    <a:pt x="536304" y="187796"/>
                  </a:lnTo>
                  <a:lnTo>
                    <a:pt x="545391" y="187727"/>
                  </a:lnTo>
                  <a:lnTo>
                    <a:pt x="554245" y="185879"/>
                  </a:lnTo>
                  <a:lnTo>
                    <a:pt x="537551" y="200630"/>
                  </a:lnTo>
                  <a:lnTo>
                    <a:pt x="518129" y="211816"/>
                  </a:lnTo>
                  <a:lnTo>
                    <a:pt x="496480" y="218913"/>
                  </a:lnTo>
                  <a:lnTo>
                    <a:pt x="473106" y="221396"/>
                  </a:lnTo>
                  <a:lnTo>
                    <a:pt x="437128" y="215403"/>
                  </a:lnTo>
                  <a:lnTo>
                    <a:pt x="406128" y="198760"/>
                  </a:lnTo>
                  <a:lnTo>
                    <a:pt x="382068" y="173476"/>
                  </a:lnTo>
                  <a:lnTo>
                    <a:pt x="366911" y="141555"/>
                  </a:lnTo>
                  <a:lnTo>
                    <a:pt x="373705" y="147424"/>
                  </a:lnTo>
                  <a:lnTo>
                    <a:pt x="381554" y="151873"/>
                  </a:lnTo>
                  <a:lnTo>
                    <a:pt x="390267" y="154694"/>
                  </a:lnTo>
                  <a:lnTo>
                    <a:pt x="399653" y="155681"/>
                  </a:lnTo>
                  <a:lnTo>
                    <a:pt x="417350" y="152082"/>
                  </a:lnTo>
                  <a:lnTo>
                    <a:pt x="431801" y="142266"/>
                  </a:lnTo>
                  <a:lnTo>
                    <a:pt x="441545" y="127705"/>
                  </a:lnTo>
                  <a:lnTo>
                    <a:pt x="445118" y="109871"/>
                  </a:lnTo>
                  <a:lnTo>
                    <a:pt x="441545" y="92040"/>
                  </a:lnTo>
                  <a:lnTo>
                    <a:pt x="431801" y="77479"/>
                  </a:lnTo>
                  <a:lnTo>
                    <a:pt x="417350" y="67661"/>
                  </a:lnTo>
                  <a:lnTo>
                    <a:pt x="399653" y="64060"/>
                  </a:lnTo>
                  <a:lnTo>
                    <a:pt x="392271" y="64060"/>
                  </a:lnTo>
                  <a:lnTo>
                    <a:pt x="385329" y="65872"/>
                  </a:lnTo>
                  <a:lnTo>
                    <a:pt x="379172" y="69013"/>
                  </a:lnTo>
                  <a:lnTo>
                    <a:pt x="374498" y="49283"/>
                  </a:lnTo>
                  <a:lnTo>
                    <a:pt x="366670" y="30996"/>
                  </a:lnTo>
                  <a:lnTo>
                    <a:pt x="355984" y="14464"/>
                  </a:lnTo>
                  <a:lnTo>
                    <a:pt x="342734" y="0"/>
                  </a:lnTo>
                  <a:close/>
                </a:path>
              </a:pathLst>
            </a:custGeom>
            <a:solidFill>
              <a:srgbClr val="D32E3F"/>
            </a:solidFill>
          </p:spPr>
          <p:txBody>
            <a:bodyPr wrap="square" lIns="0" tIns="0" rIns="0" bIns="0" rtlCol="0"/>
            <a:lstStyle/>
            <a:p>
              <a:endParaRPr/>
            </a:p>
          </p:txBody>
        </p:sp>
      </p:grpSp>
    </p:spTree>
    <p:extLst>
      <p:ext uri="{BB962C8B-B14F-4D97-AF65-F5344CB8AC3E}">
        <p14:creationId xmlns:p14="http://schemas.microsoft.com/office/powerpoint/2010/main" val="3526391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F82D7-983A-70CF-5193-A5A1D9B01B93}"/>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4B49FE15-357C-85F1-5C5F-DB4F8462B306}"/>
              </a:ext>
            </a:extLst>
          </p:cNvPr>
          <p:cNvPicPr/>
          <p:nvPr/>
        </p:nvPicPr>
        <p:blipFill>
          <a:blip r:embed="rId2" cstate="print"/>
          <a:stretch>
            <a:fillRect/>
          </a:stretch>
        </p:blipFill>
        <p:spPr>
          <a:xfrm>
            <a:off x="-2" y="0"/>
            <a:ext cx="976944" cy="11308556"/>
          </a:xfrm>
          <a:prstGeom prst="rect">
            <a:avLst/>
          </a:prstGeom>
        </p:spPr>
      </p:pic>
      <p:sp>
        <p:nvSpPr>
          <p:cNvPr id="5" name="object 5">
            <a:extLst>
              <a:ext uri="{FF2B5EF4-FFF2-40B4-BE49-F238E27FC236}">
                <a16:creationId xmlns:a16="http://schemas.microsoft.com/office/drawing/2014/main" id="{90DF58DC-FEEA-8819-5CEA-A13FA5325AB9}"/>
              </a:ext>
            </a:extLst>
          </p:cNvPr>
          <p:cNvSpPr txBox="1">
            <a:spLocks noGrp="1"/>
          </p:cNvSpPr>
          <p:nvPr>
            <p:ph sz="half" idx="2"/>
          </p:nvPr>
        </p:nvSpPr>
        <p:spPr>
          <a:xfrm>
            <a:off x="1974850" y="2296048"/>
            <a:ext cx="16899348" cy="8469113"/>
          </a:xfrm>
          <a:prstGeom prst="rect">
            <a:avLst/>
          </a:prstGeom>
        </p:spPr>
        <p:txBody>
          <a:bodyPr vert="horz" wrap="square" lIns="0" tIns="15240" rIns="0" bIns="0" rtlCol="0" anchor="t">
            <a:spAutoFit/>
          </a:bodyPr>
          <a:lstStyle/>
          <a:p>
            <a:pPr marL="0" indent="0" algn="ctr">
              <a:buNone/>
            </a:pPr>
            <a:endParaRPr lang="cs-CZ" sz="3600" b="0" dirty="0">
              <a:solidFill>
                <a:srgbClr val="C00000"/>
              </a:solidFill>
              <a:latin typeface="Gill Sans MT" panose="020B0502020104020203" pitchFamily="34" charset="0"/>
              <a:cs typeface="Arial" panose="020B0604020202020204" pitchFamily="34" charset="0"/>
            </a:endParaRPr>
          </a:p>
          <a:p>
            <a:pPr>
              <a:buFont typeface="Wingdings" panose="05000000000000000000" pitchFamily="2" charset="2"/>
              <a:buChar char="§"/>
            </a:pPr>
            <a:r>
              <a:rPr lang="cs-CZ" sz="4000" dirty="0">
                <a:latin typeface="+mn-lt"/>
              </a:rPr>
              <a:t>Ustanovení </a:t>
            </a:r>
            <a:r>
              <a:rPr lang="cs-CZ" sz="4000" u="sng" dirty="0">
                <a:latin typeface="+mn-lt"/>
              </a:rPr>
              <a:t>ne</a:t>
            </a:r>
            <a:r>
              <a:rPr lang="cs-CZ" sz="4000" dirty="0">
                <a:latin typeface="+mn-lt"/>
              </a:rPr>
              <a:t>představuje </a:t>
            </a:r>
            <a:r>
              <a:rPr lang="cs-CZ" sz="4000" u="sng" dirty="0">
                <a:latin typeface="+mn-lt"/>
              </a:rPr>
              <a:t>vyvlastňovací titul</a:t>
            </a:r>
            <a:r>
              <a:rPr lang="cs-CZ" sz="4000" dirty="0">
                <a:latin typeface="+mn-lt"/>
              </a:rPr>
              <a:t>, na základě kterého by bylo možné postupovat podle zákona o vyvlastnění </a:t>
            </a:r>
            <a:r>
              <a:rPr lang="cs-CZ" sz="4000" dirty="0">
                <a:latin typeface="+mn-lt"/>
                <a:cs typeface="Arial"/>
              </a:rPr>
              <a:t>&gt;&gt; výsledkem zde není zřízení věcného práva, ale omezení veřejnoprávní povahy (</a:t>
            </a:r>
            <a:r>
              <a:rPr lang="cs-CZ" sz="4000" u="sng" dirty="0">
                <a:latin typeface="+mn-lt"/>
                <a:cs typeface="Arial"/>
              </a:rPr>
              <a:t>ochranné pásmo </a:t>
            </a:r>
            <a:r>
              <a:rPr lang="cs-CZ" sz="4000" dirty="0">
                <a:latin typeface="+mn-lt"/>
                <a:cs typeface="Arial"/>
              </a:rPr>
              <a:t>- povinnost vlastníka něco strpět)</a:t>
            </a:r>
          </a:p>
          <a:p>
            <a:pPr>
              <a:buFont typeface="Wingdings" panose="05000000000000000000" pitchFamily="2" charset="2"/>
              <a:buChar char="§"/>
            </a:pPr>
            <a:r>
              <a:rPr lang="cs-CZ" sz="4000" u="sng" dirty="0">
                <a:latin typeface="+mn-lt"/>
                <a:cs typeface="Arial"/>
              </a:rPr>
              <a:t>Podle zákona o vyvlastnění postupovat nelze</a:t>
            </a:r>
          </a:p>
          <a:p>
            <a:pPr>
              <a:buFont typeface="Wingdings" panose="05000000000000000000" pitchFamily="2" charset="2"/>
              <a:buChar char="§"/>
            </a:pPr>
            <a:r>
              <a:rPr lang="cs-CZ" sz="4000" u="sng" dirty="0">
                <a:latin typeface="+mn-lt"/>
                <a:cs typeface="Arial"/>
              </a:rPr>
              <a:t>Procesně se postupuje podle ustanovení o povolení záměru, zakotvených ve stav. zákoně </a:t>
            </a:r>
            <a:r>
              <a:rPr lang="cs-CZ" sz="4000" u="sng" dirty="0">
                <a:latin typeface="+mn-lt"/>
                <a:cs typeface="Arial"/>
                <a:sym typeface="Symbol" panose="05050102010706020507" pitchFamily="18" charset="2"/>
              </a:rPr>
              <a:t> dotčený vlastník se může bránit prostředky obrany proti povolení záměrů podle stav. zák. </a:t>
            </a:r>
            <a:endParaRPr lang="cs-CZ" sz="4000" u="sng" dirty="0">
              <a:latin typeface="+mn-lt"/>
              <a:cs typeface="Arial"/>
            </a:endParaRPr>
          </a:p>
          <a:p>
            <a:pPr marL="0" indent="0" algn="ctr">
              <a:buNone/>
            </a:pPr>
            <a:endParaRPr lang="cs-CZ" sz="2800" b="0" dirty="0">
              <a:solidFill>
                <a:srgbClr val="C00000"/>
              </a:solidFill>
              <a:latin typeface="Gill Sans MT" panose="020B0502020104020203" pitchFamily="34" charset="0"/>
              <a:cs typeface="Arial" panose="020B0604020202020204" pitchFamily="34" charset="0"/>
            </a:endParaRPr>
          </a:p>
          <a:p>
            <a:pPr marL="469900" marR="5080" indent="-457200">
              <a:lnSpc>
                <a:spcPct val="142200"/>
              </a:lnSpc>
              <a:spcBef>
                <a:spcPts val="2650"/>
              </a:spcBef>
              <a:buFont typeface="Courier New" panose="02070309020205020404" pitchFamily="49" charset="0"/>
              <a:buChar char="o"/>
            </a:pPr>
            <a:endParaRPr lang="cs-CZ" sz="2800" b="0" dirty="0">
              <a:solidFill>
                <a:srgbClr val="002060"/>
              </a:solidFill>
              <a:latin typeface="Gill Sans MT" panose="020B0502020104020203" pitchFamily="34" charset="0"/>
              <a:cs typeface="Arial" panose="020B0604020202020204" pitchFamily="34" charset="0"/>
            </a:endParaRPr>
          </a:p>
          <a:p>
            <a:pPr marL="12700" marR="5080">
              <a:lnSpc>
                <a:spcPct val="142200"/>
              </a:lnSpc>
              <a:spcBef>
                <a:spcPts val="2650"/>
              </a:spcBef>
            </a:pPr>
            <a:endParaRPr lang="cs-CZ" sz="2800" dirty="0">
              <a:solidFill>
                <a:schemeClr val="tx1"/>
              </a:solidFill>
              <a:latin typeface="Gill Sans MT" panose="020B0502020104020203" pitchFamily="34" charset="0"/>
              <a:cs typeface="Arial" panose="020B0604020202020204" pitchFamily="34" charset="0"/>
            </a:endParaRPr>
          </a:p>
          <a:p>
            <a:pPr marL="12700" marR="5080">
              <a:lnSpc>
                <a:spcPct val="142200"/>
              </a:lnSpc>
              <a:spcBef>
                <a:spcPts val="2650"/>
              </a:spcBef>
            </a:pPr>
            <a:endParaRPr sz="1450" dirty="0">
              <a:latin typeface="Gill Sans MT" panose="020B0502020104020203" pitchFamily="34" charset="0"/>
              <a:cs typeface="Arial" panose="020B0604020202020204" pitchFamily="34" charset="0"/>
            </a:endParaRPr>
          </a:p>
        </p:txBody>
      </p:sp>
      <p:sp>
        <p:nvSpPr>
          <p:cNvPr id="8" name="TextovéPole 7">
            <a:extLst>
              <a:ext uri="{FF2B5EF4-FFF2-40B4-BE49-F238E27FC236}">
                <a16:creationId xmlns:a16="http://schemas.microsoft.com/office/drawing/2014/main" id="{C7A4A211-19B9-EAC3-9B7A-64A24E38E154}"/>
              </a:ext>
            </a:extLst>
          </p:cNvPr>
          <p:cNvSpPr txBox="1"/>
          <p:nvPr/>
        </p:nvSpPr>
        <p:spPr>
          <a:xfrm>
            <a:off x="2601915" y="1129031"/>
            <a:ext cx="11545961" cy="4088299"/>
          </a:xfrm>
          <a:prstGeom prst="rect">
            <a:avLst/>
          </a:prstGeom>
          <a:noFill/>
        </p:spPr>
        <p:txBody>
          <a:bodyPr wrap="square">
            <a:spAutoFit/>
          </a:bodyPr>
          <a:lstStyle/>
          <a:p>
            <a:pPr marL="12700" marR="0" lvl="0" indent="0" defTabSz="914400" eaLnBrk="1" fontAlgn="auto" latinLnBrk="0" hangingPunct="1">
              <a:lnSpc>
                <a:spcPct val="100000"/>
              </a:lnSpc>
              <a:spcBef>
                <a:spcPts val="120"/>
              </a:spcBef>
              <a:spcAft>
                <a:spcPts val="0"/>
              </a:spcAft>
              <a:buClrTx/>
              <a:buSzTx/>
              <a:buFontTx/>
              <a:buNone/>
              <a:tabLst/>
              <a:defRPr/>
            </a:pPr>
            <a:r>
              <a:rPr lang="cs-CZ" sz="5400" b="1" dirty="0">
                <a:solidFill>
                  <a:srgbClr val="002060"/>
                </a:solidFill>
              </a:rPr>
              <a:t>Aplikace zákona o vyvlastnění (16)</a:t>
            </a:r>
            <a:br>
              <a:rPr lang="cs-CZ" sz="9600" b="1" dirty="0">
                <a:solidFill>
                  <a:srgbClr val="002060"/>
                </a:solidFill>
              </a:rPr>
            </a:br>
            <a:endParaRPr lang="cs-CZ" sz="9600" b="1" dirty="0">
              <a:solidFill>
                <a:srgbClr val="002060"/>
              </a:solidFill>
            </a:endParaRPr>
          </a:p>
          <a:p>
            <a:pPr marL="12700" marR="0" lvl="0" indent="0" defTabSz="914400" eaLnBrk="1" fontAlgn="auto" latinLnBrk="0" hangingPunct="1">
              <a:lnSpc>
                <a:spcPct val="100000"/>
              </a:lnSpc>
              <a:spcBef>
                <a:spcPts val="120"/>
              </a:spcBef>
              <a:spcAft>
                <a:spcPts val="0"/>
              </a:spcAft>
              <a:buClrTx/>
              <a:buSzTx/>
              <a:buFontTx/>
              <a:buNone/>
              <a:tabLst/>
              <a:defRPr/>
            </a:pPr>
            <a:endParaRPr lang="cs-CZ" sz="5400" b="1" spc="-10" dirty="0">
              <a:solidFill>
                <a:srgbClr val="002060"/>
              </a:solidFill>
              <a:latin typeface="Gill Sans MT" panose="020B0502020104020203" pitchFamily="34" charset="-18"/>
              <a:cs typeface="Arial" panose="020B0604020202020204" pitchFamily="34" charset="0"/>
            </a:endParaRPr>
          </a:p>
          <a:p>
            <a:pPr marL="12700" marR="0" lvl="0" indent="0" defTabSz="914400" eaLnBrk="1" fontAlgn="auto" latinLnBrk="0" hangingPunct="1">
              <a:lnSpc>
                <a:spcPct val="100000"/>
              </a:lnSpc>
              <a:spcBef>
                <a:spcPts val="120"/>
              </a:spcBef>
              <a:spcAft>
                <a:spcPts val="0"/>
              </a:spcAft>
              <a:buClrTx/>
              <a:buSzTx/>
              <a:buFontTx/>
              <a:buNone/>
              <a:tabLst/>
              <a:defRPr/>
            </a:pPr>
            <a:endParaRPr lang="cs-CZ" sz="5400" b="1" spc="-10" dirty="0">
              <a:solidFill>
                <a:srgbClr val="002060"/>
              </a:solidFill>
              <a:latin typeface="Gill Sans MT" panose="020B0502020104020203" pitchFamily="34" charset="-18"/>
              <a:cs typeface="Arial" panose="020B0604020202020204" pitchFamily="34" charset="0"/>
            </a:endParaRPr>
          </a:p>
        </p:txBody>
      </p:sp>
      <p:grpSp>
        <p:nvGrpSpPr>
          <p:cNvPr id="11" name="Skupina 10">
            <a:extLst>
              <a:ext uri="{FF2B5EF4-FFF2-40B4-BE49-F238E27FC236}">
                <a16:creationId xmlns:a16="http://schemas.microsoft.com/office/drawing/2014/main" id="{F6AC185A-2379-D376-9050-4AC8C363016B}"/>
              </a:ext>
            </a:extLst>
          </p:cNvPr>
          <p:cNvGrpSpPr/>
          <p:nvPr/>
        </p:nvGrpSpPr>
        <p:grpSpPr>
          <a:xfrm>
            <a:off x="14700250" y="777875"/>
            <a:ext cx="3912571" cy="1237615"/>
            <a:chOff x="1685853" y="879554"/>
            <a:chExt cx="3912571" cy="1237615"/>
          </a:xfrm>
        </p:grpSpPr>
        <p:pic>
          <p:nvPicPr>
            <p:cNvPr id="12" name="object 4">
              <a:extLst>
                <a:ext uri="{FF2B5EF4-FFF2-40B4-BE49-F238E27FC236}">
                  <a16:creationId xmlns:a16="http://schemas.microsoft.com/office/drawing/2014/main" id="{9DDFD4B2-A79D-5DAE-5E71-5FF250FDC652}"/>
                </a:ext>
              </a:extLst>
            </p:cNvPr>
            <p:cNvPicPr/>
            <p:nvPr/>
          </p:nvPicPr>
          <p:blipFill>
            <a:blip r:embed="rId3" cstate="print"/>
            <a:stretch>
              <a:fillRect/>
            </a:stretch>
          </p:blipFill>
          <p:spPr>
            <a:xfrm>
              <a:off x="1685853" y="879555"/>
              <a:ext cx="1237286" cy="1237323"/>
            </a:xfrm>
            <a:prstGeom prst="rect">
              <a:avLst/>
            </a:prstGeom>
          </p:spPr>
        </p:pic>
        <p:sp>
          <p:nvSpPr>
            <p:cNvPr id="13" name="object 5">
              <a:extLst>
                <a:ext uri="{FF2B5EF4-FFF2-40B4-BE49-F238E27FC236}">
                  <a16:creationId xmlns:a16="http://schemas.microsoft.com/office/drawing/2014/main" id="{F54BD5A9-8658-73F1-C2AC-88E1288435E6}"/>
                </a:ext>
              </a:extLst>
            </p:cNvPr>
            <p:cNvSpPr/>
            <p:nvPr/>
          </p:nvSpPr>
          <p:spPr>
            <a:xfrm>
              <a:off x="3273858" y="879554"/>
              <a:ext cx="13970" cy="1237615"/>
            </a:xfrm>
            <a:custGeom>
              <a:avLst/>
              <a:gdLst/>
              <a:ahLst/>
              <a:cxnLst/>
              <a:rect l="l" t="t" r="r" b="b"/>
              <a:pathLst>
                <a:path w="13970" h="1237614">
                  <a:moveTo>
                    <a:pt x="13643" y="0"/>
                  </a:moveTo>
                  <a:lnTo>
                    <a:pt x="0" y="0"/>
                  </a:lnTo>
                  <a:lnTo>
                    <a:pt x="0" y="1237323"/>
                  </a:lnTo>
                  <a:lnTo>
                    <a:pt x="13643" y="1237323"/>
                  </a:lnTo>
                  <a:lnTo>
                    <a:pt x="13643" y="0"/>
                  </a:lnTo>
                  <a:close/>
                </a:path>
              </a:pathLst>
            </a:custGeom>
            <a:solidFill>
              <a:srgbClr val="003450"/>
            </a:solidFill>
          </p:spPr>
          <p:txBody>
            <a:bodyPr wrap="square" lIns="0" tIns="0" rIns="0" bIns="0" rtlCol="0"/>
            <a:lstStyle/>
            <a:p>
              <a:endParaRPr/>
            </a:p>
          </p:txBody>
        </p:sp>
        <p:grpSp>
          <p:nvGrpSpPr>
            <p:cNvPr id="14" name="object 6">
              <a:extLst>
                <a:ext uri="{FF2B5EF4-FFF2-40B4-BE49-F238E27FC236}">
                  <a16:creationId xmlns:a16="http://schemas.microsoft.com/office/drawing/2014/main" id="{F6C5E075-59F5-59CD-EA54-8B889E824522}"/>
                </a:ext>
              </a:extLst>
            </p:cNvPr>
            <p:cNvGrpSpPr/>
            <p:nvPr/>
          </p:nvGrpSpPr>
          <p:grpSpPr>
            <a:xfrm>
              <a:off x="3638180" y="1830016"/>
              <a:ext cx="1457960" cy="287020"/>
              <a:chOff x="3638180" y="1830016"/>
              <a:chExt cx="1457960" cy="287020"/>
            </a:xfrm>
          </p:grpSpPr>
          <p:sp>
            <p:nvSpPr>
              <p:cNvPr id="26" name="object 7">
                <a:extLst>
                  <a:ext uri="{FF2B5EF4-FFF2-40B4-BE49-F238E27FC236}">
                    <a16:creationId xmlns:a16="http://schemas.microsoft.com/office/drawing/2014/main" id="{D824A049-5B09-ACE2-A214-BFA89EC30889}"/>
                  </a:ext>
                </a:extLst>
              </p:cNvPr>
              <p:cNvSpPr/>
              <p:nvPr/>
            </p:nvSpPr>
            <p:spPr>
              <a:xfrm>
                <a:off x="3638180" y="1841314"/>
                <a:ext cx="275590" cy="271145"/>
              </a:xfrm>
              <a:custGeom>
                <a:avLst/>
                <a:gdLst/>
                <a:ahLst/>
                <a:cxnLst/>
                <a:rect l="l" t="t" r="r" b="b"/>
                <a:pathLst>
                  <a:path w="275589" h="271144">
                    <a:moveTo>
                      <a:pt x="98635" y="0"/>
                    </a:moveTo>
                    <a:lnTo>
                      <a:pt x="0" y="0"/>
                    </a:lnTo>
                    <a:lnTo>
                      <a:pt x="106" y="1884"/>
                    </a:lnTo>
                    <a:lnTo>
                      <a:pt x="1824" y="7942"/>
                    </a:lnTo>
                    <a:lnTo>
                      <a:pt x="5837" y="22775"/>
                    </a:lnTo>
                    <a:lnTo>
                      <a:pt x="9850" y="42691"/>
                    </a:lnTo>
                    <a:lnTo>
                      <a:pt x="11675" y="64375"/>
                    </a:lnTo>
                    <a:lnTo>
                      <a:pt x="11675" y="206674"/>
                    </a:lnTo>
                    <a:lnTo>
                      <a:pt x="9850" y="228353"/>
                    </a:lnTo>
                    <a:lnTo>
                      <a:pt x="5837" y="248269"/>
                    </a:lnTo>
                    <a:lnTo>
                      <a:pt x="1824" y="263105"/>
                    </a:lnTo>
                    <a:lnTo>
                      <a:pt x="0" y="269541"/>
                    </a:lnTo>
                    <a:lnTo>
                      <a:pt x="0" y="271049"/>
                    </a:lnTo>
                    <a:lnTo>
                      <a:pt x="98635" y="271049"/>
                    </a:lnTo>
                    <a:lnTo>
                      <a:pt x="98635" y="269541"/>
                    </a:lnTo>
                    <a:lnTo>
                      <a:pt x="96811" y="263105"/>
                    </a:lnTo>
                    <a:lnTo>
                      <a:pt x="92798" y="248269"/>
                    </a:lnTo>
                    <a:lnTo>
                      <a:pt x="88784" y="228353"/>
                    </a:lnTo>
                    <a:lnTo>
                      <a:pt x="86960" y="206674"/>
                    </a:lnTo>
                    <a:lnTo>
                      <a:pt x="86960" y="64375"/>
                    </a:lnTo>
                    <a:lnTo>
                      <a:pt x="88784" y="42691"/>
                    </a:lnTo>
                    <a:lnTo>
                      <a:pt x="92798" y="22775"/>
                    </a:lnTo>
                    <a:lnTo>
                      <a:pt x="96811" y="7942"/>
                    </a:lnTo>
                    <a:lnTo>
                      <a:pt x="98528" y="1884"/>
                    </a:lnTo>
                    <a:lnTo>
                      <a:pt x="98635" y="0"/>
                    </a:lnTo>
                    <a:close/>
                  </a:path>
                  <a:path w="275589" h="271144">
                    <a:moveTo>
                      <a:pt x="267290" y="0"/>
                    </a:moveTo>
                    <a:lnTo>
                      <a:pt x="178067" y="0"/>
                    </a:lnTo>
                    <a:lnTo>
                      <a:pt x="178067" y="2261"/>
                    </a:lnTo>
                    <a:lnTo>
                      <a:pt x="179692" y="9840"/>
                    </a:lnTo>
                    <a:lnTo>
                      <a:pt x="180895" y="26492"/>
                    </a:lnTo>
                    <a:lnTo>
                      <a:pt x="176168" y="48157"/>
                    </a:lnTo>
                    <a:lnTo>
                      <a:pt x="160005" y="70772"/>
                    </a:lnTo>
                    <a:lnTo>
                      <a:pt x="92227" y="133262"/>
                    </a:lnTo>
                    <a:lnTo>
                      <a:pt x="89986" y="135147"/>
                    </a:lnTo>
                    <a:lnTo>
                      <a:pt x="90353" y="135901"/>
                    </a:lnTo>
                    <a:lnTo>
                      <a:pt x="91484" y="137775"/>
                    </a:lnTo>
                    <a:lnTo>
                      <a:pt x="141932" y="215333"/>
                    </a:lnTo>
                    <a:lnTo>
                      <a:pt x="151148" y="233991"/>
                    </a:lnTo>
                    <a:lnTo>
                      <a:pt x="156374" y="251661"/>
                    </a:lnTo>
                    <a:lnTo>
                      <a:pt x="158707" y="265095"/>
                    </a:lnTo>
                    <a:lnTo>
                      <a:pt x="159241" y="271049"/>
                    </a:lnTo>
                    <a:lnTo>
                      <a:pt x="275195" y="271049"/>
                    </a:lnTo>
                    <a:lnTo>
                      <a:pt x="275195" y="269541"/>
                    </a:lnTo>
                    <a:lnTo>
                      <a:pt x="270885" y="263894"/>
                    </a:lnTo>
                    <a:lnTo>
                      <a:pt x="260187" y="251189"/>
                    </a:lnTo>
                    <a:lnTo>
                      <a:pt x="246451" y="234392"/>
                    </a:lnTo>
                    <a:lnTo>
                      <a:pt x="233029" y="216464"/>
                    </a:lnTo>
                    <a:lnTo>
                      <a:pt x="153597" y="102771"/>
                    </a:lnTo>
                    <a:lnTo>
                      <a:pt x="213459" y="47056"/>
                    </a:lnTo>
                    <a:lnTo>
                      <a:pt x="228543" y="33377"/>
                    </a:lnTo>
                    <a:lnTo>
                      <a:pt x="242353" y="21219"/>
                    </a:lnTo>
                    <a:lnTo>
                      <a:pt x="255174" y="10686"/>
                    </a:lnTo>
                    <a:lnTo>
                      <a:pt x="267290" y="1884"/>
                    </a:lnTo>
                    <a:lnTo>
                      <a:pt x="267290" y="0"/>
                    </a:lnTo>
                    <a:close/>
                  </a:path>
                </a:pathLst>
              </a:custGeom>
              <a:solidFill>
                <a:srgbClr val="003450"/>
              </a:solidFill>
            </p:spPr>
            <p:txBody>
              <a:bodyPr wrap="square" lIns="0" tIns="0" rIns="0" bIns="0" rtlCol="0"/>
              <a:lstStyle/>
              <a:p>
                <a:endParaRPr/>
              </a:p>
            </p:txBody>
          </p:sp>
          <p:pic>
            <p:nvPicPr>
              <p:cNvPr id="27" name="object 8">
                <a:extLst>
                  <a:ext uri="{FF2B5EF4-FFF2-40B4-BE49-F238E27FC236}">
                    <a16:creationId xmlns:a16="http://schemas.microsoft.com/office/drawing/2014/main" id="{E47C8F18-32AB-0939-2D96-7527E13133F4}"/>
                  </a:ext>
                </a:extLst>
              </p:cNvPr>
              <p:cNvPicPr/>
              <p:nvPr/>
            </p:nvPicPr>
            <p:blipFill>
              <a:blip r:embed="rId4" cstate="print"/>
              <a:stretch>
                <a:fillRect/>
              </a:stretch>
            </p:blipFill>
            <p:spPr>
              <a:xfrm>
                <a:off x="3922763" y="1915663"/>
                <a:ext cx="391471" cy="200464"/>
              </a:xfrm>
              <a:prstGeom prst="rect">
                <a:avLst/>
              </a:prstGeom>
            </p:spPr>
          </p:pic>
          <p:sp>
            <p:nvSpPr>
              <p:cNvPr id="28" name="object 9">
                <a:extLst>
                  <a:ext uri="{FF2B5EF4-FFF2-40B4-BE49-F238E27FC236}">
                    <a16:creationId xmlns:a16="http://schemas.microsoft.com/office/drawing/2014/main" id="{493A9A05-6726-3080-3C5F-35A92610FA83}"/>
                  </a:ext>
                </a:extLst>
              </p:cNvPr>
              <p:cNvSpPr/>
              <p:nvPr/>
            </p:nvSpPr>
            <p:spPr>
              <a:xfrm>
                <a:off x="4329265" y="1830025"/>
                <a:ext cx="766445" cy="287020"/>
              </a:xfrm>
              <a:custGeom>
                <a:avLst/>
                <a:gdLst/>
                <a:ahLst/>
                <a:cxnLst/>
                <a:rect l="l" t="t" r="r" b="b"/>
                <a:pathLst>
                  <a:path w="766445" h="287019">
                    <a:moveTo>
                      <a:pt x="95250" y="280835"/>
                    </a:moveTo>
                    <a:lnTo>
                      <a:pt x="89408" y="259562"/>
                    </a:lnTo>
                    <a:lnTo>
                      <a:pt x="85394" y="239649"/>
                    </a:lnTo>
                    <a:lnTo>
                      <a:pt x="83578" y="217970"/>
                    </a:lnTo>
                    <a:lnTo>
                      <a:pt x="83578" y="0"/>
                    </a:lnTo>
                    <a:lnTo>
                      <a:pt x="11671" y="7531"/>
                    </a:lnTo>
                    <a:lnTo>
                      <a:pt x="0" y="9029"/>
                    </a:lnTo>
                    <a:lnTo>
                      <a:pt x="6591" y="31064"/>
                    </a:lnTo>
                    <a:lnTo>
                      <a:pt x="10858" y="50457"/>
                    </a:lnTo>
                    <a:lnTo>
                      <a:pt x="12801" y="71894"/>
                    </a:lnTo>
                    <a:lnTo>
                      <a:pt x="12801" y="217970"/>
                    </a:lnTo>
                    <a:lnTo>
                      <a:pt x="10972" y="239649"/>
                    </a:lnTo>
                    <a:lnTo>
                      <a:pt x="6972" y="259562"/>
                    </a:lnTo>
                    <a:lnTo>
                      <a:pt x="1130" y="280835"/>
                    </a:lnTo>
                    <a:lnTo>
                      <a:pt x="1130" y="282346"/>
                    </a:lnTo>
                    <a:lnTo>
                      <a:pt x="95250" y="282346"/>
                    </a:lnTo>
                    <a:lnTo>
                      <a:pt x="95250" y="280835"/>
                    </a:lnTo>
                    <a:close/>
                  </a:path>
                  <a:path w="766445" h="287019">
                    <a:moveTo>
                      <a:pt x="325628" y="185966"/>
                    </a:moveTo>
                    <a:lnTo>
                      <a:pt x="316953" y="141617"/>
                    </a:lnTo>
                    <a:lnTo>
                      <a:pt x="293763" y="111201"/>
                    </a:lnTo>
                    <a:lnTo>
                      <a:pt x="246570" y="91744"/>
                    </a:lnTo>
                    <a:lnTo>
                      <a:pt x="246570" y="185966"/>
                    </a:lnTo>
                    <a:lnTo>
                      <a:pt x="245694" y="214744"/>
                    </a:lnTo>
                    <a:lnTo>
                      <a:pt x="242100" y="241731"/>
                    </a:lnTo>
                    <a:lnTo>
                      <a:pt x="234340" y="261721"/>
                    </a:lnTo>
                    <a:lnTo>
                      <a:pt x="220967" y="269544"/>
                    </a:lnTo>
                    <a:lnTo>
                      <a:pt x="207505" y="261721"/>
                    </a:lnTo>
                    <a:lnTo>
                      <a:pt x="199885" y="241731"/>
                    </a:lnTo>
                    <a:lnTo>
                      <a:pt x="196507" y="214744"/>
                    </a:lnTo>
                    <a:lnTo>
                      <a:pt x="195745" y="185966"/>
                    </a:lnTo>
                    <a:lnTo>
                      <a:pt x="196507" y="157759"/>
                    </a:lnTo>
                    <a:lnTo>
                      <a:pt x="199885" y="131660"/>
                    </a:lnTo>
                    <a:lnTo>
                      <a:pt x="207505" y="112483"/>
                    </a:lnTo>
                    <a:lnTo>
                      <a:pt x="220967" y="105029"/>
                    </a:lnTo>
                    <a:lnTo>
                      <a:pt x="234340" y="112433"/>
                    </a:lnTo>
                    <a:lnTo>
                      <a:pt x="242100" y="131521"/>
                    </a:lnTo>
                    <a:lnTo>
                      <a:pt x="245694" y="157607"/>
                    </a:lnTo>
                    <a:lnTo>
                      <a:pt x="246570" y="185966"/>
                    </a:lnTo>
                    <a:lnTo>
                      <a:pt x="246570" y="91744"/>
                    </a:lnTo>
                    <a:lnTo>
                      <a:pt x="181495" y="93637"/>
                    </a:lnTo>
                    <a:lnTo>
                      <a:pt x="125260" y="141452"/>
                    </a:lnTo>
                    <a:lnTo>
                      <a:pt x="116687" y="185966"/>
                    </a:lnTo>
                    <a:lnTo>
                      <a:pt x="125260" y="230962"/>
                    </a:lnTo>
                    <a:lnTo>
                      <a:pt x="148221" y="262394"/>
                    </a:lnTo>
                    <a:lnTo>
                      <a:pt x="181495" y="280835"/>
                    </a:lnTo>
                    <a:lnTo>
                      <a:pt x="220967" y="286854"/>
                    </a:lnTo>
                    <a:lnTo>
                      <a:pt x="260350" y="280835"/>
                    </a:lnTo>
                    <a:lnTo>
                      <a:pt x="280822" y="269544"/>
                    </a:lnTo>
                    <a:lnTo>
                      <a:pt x="293763" y="262394"/>
                    </a:lnTo>
                    <a:lnTo>
                      <a:pt x="316953" y="230962"/>
                    </a:lnTo>
                    <a:lnTo>
                      <a:pt x="325628" y="185966"/>
                    </a:lnTo>
                    <a:close/>
                  </a:path>
                  <a:path w="766445" h="287019">
                    <a:moveTo>
                      <a:pt x="551484" y="90347"/>
                    </a:moveTo>
                    <a:lnTo>
                      <a:pt x="493141" y="90347"/>
                    </a:lnTo>
                    <a:lnTo>
                      <a:pt x="493141" y="91859"/>
                    </a:lnTo>
                    <a:lnTo>
                      <a:pt x="495274" y="97231"/>
                    </a:lnTo>
                    <a:lnTo>
                      <a:pt x="499249" y="109740"/>
                    </a:lnTo>
                    <a:lnTo>
                      <a:pt x="501396" y="126479"/>
                    </a:lnTo>
                    <a:lnTo>
                      <a:pt x="498030" y="144564"/>
                    </a:lnTo>
                    <a:lnTo>
                      <a:pt x="468668" y="215709"/>
                    </a:lnTo>
                    <a:lnTo>
                      <a:pt x="436664" y="144183"/>
                    </a:lnTo>
                    <a:lnTo>
                      <a:pt x="432803" y="126161"/>
                    </a:lnTo>
                    <a:lnTo>
                      <a:pt x="434594" y="109550"/>
                    </a:lnTo>
                    <a:lnTo>
                      <a:pt x="438365" y="97180"/>
                    </a:lnTo>
                    <a:lnTo>
                      <a:pt x="440436" y="91859"/>
                    </a:lnTo>
                    <a:lnTo>
                      <a:pt x="440436" y="90347"/>
                    </a:lnTo>
                    <a:lnTo>
                      <a:pt x="328612" y="90347"/>
                    </a:lnTo>
                    <a:lnTo>
                      <a:pt x="328612" y="91478"/>
                    </a:lnTo>
                    <a:lnTo>
                      <a:pt x="332092" y="97586"/>
                    </a:lnTo>
                    <a:lnTo>
                      <a:pt x="340614" y="111531"/>
                    </a:lnTo>
                    <a:lnTo>
                      <a:pt x="351332" y="130124"/>
                    </a:lnTo>
                    <a:lnTo>
                      <a:pt x="361365" y="150202"/>
                    </a:lnTo>
                    <a:lnTo>
                      <a:pt x="420852" y="282346"/>
                    </a:lnTo>
                    <a:lnTo>
                      <a:pt x="464146" y="282346"/>
                    </a:lnTo>
                    <a:lnTo>
                      <a:pt x="519861" y="150583"/>
                    </a:lnTo>
                    <a:lnTo>
                      <a:pt x="529412" y="130505"/>
                    </a:lnTo>
                    <a:lnTo>
                      <a:pt x="539762" y="111912"/>
                    </a:lnTo>
                    <a:lnTo>
                      <a:pt x="548068" y="97967"/>
                    </a:lnTo>
                    <a:lnTo>
                      <a:pt x="551484" y="91859"/>
                    </a:lnTo>
                    <a:lnTo>
                      <a:pt x="551484" y="90347"/>
                    </a:lnTo>
                    <a:close/>
                  </a:path>
                  <a:path w="766445" h="287019">
                    <a:moveTo>
                      <a:pt x="766419" y="246583"/>
                    </a:moveTo>
                    <a:lnTo>
                      <a:pt x="765289" y="245452"/>
                    </a:lnTo>
                    <a:lnTo>
                      <a:pt x="753325" y="249072"/>
                    </a:lnTo>
                    <a:lnTo>
                      <a:pt x="751446" y="248094"/>
                    </a:lnTo>
                    <a:lnTo>
                      <a:pt x="746099" y="245313"/>
                    </a:lnTo>
                    <a:lnTo>
                      <a:pt x="742530" y="235127"/>
                    </a:lnTo>
                    <a:lnTo>
                      <a:pt x="741578" y="219468"/>
                    </a:lnTo>
                    <a:lnTo>
                      <a:pt x="741578" y="181076"/>
                    </a:lnTo>
                    <a:lnTo>
                      <a:pt x="741578" y="169786"/>
                    </a:lnTo>
                    <a:lnTo>
                      <a:pt x="741578" y="154724"/>
                    </a:lnTo>
                    <a:lnTo>
                      <a:pt x="737819" y="128905"/>
                    </a:lnTo>
                    <a:lnTo>
                      <a:pt x="725335" y="107721"/>
                    </a:lnTo>
                    <a:lnTo>
                      <a:pt x="724052" y="106908"/>
                    </a:lnTo>
                    <a:lnTo>
                      <a:pt x="702348" y="93370"/>
                    </a:lnTo>
                    <a:lnTo>
                      <a:pt x="671931" y="88823"/>
                    </a:lnTo>
                    <a:lnTo>
                      <a:pt x="671931" y="243192"/>
                    </a:lnTo>
                    <a:lnTo>
                      <a:pt x="667410" y="246583"/>
                    </a:lnTo>
                    <a:lnTo>
                      <a:pt x="662901" y="248094"/>
                    </a:lnTo>
                    <a:lnTo>
                      <a:pt x="657618" y="248094"/>
                    </a:lnTo>
                    <a:lnTo>
                      <a:pt x="645426" y="245364"/>
                    </a:lnTo>
                    <a:lnTo>
                      <a:pt x="636587" y="237871"/>
                    </a:lnTo>
                    <a:lnTo>
                      <a:pt x="631202" y="226644"/>
                    </a:lnTo>
                    <a:lnTo>
                      <a:pt x="629386" y="212699"/>
                    </a:lnTo>
                    <a:lnTo>
                      <a:pt x="631024" y="200139"/>
                    </a:lnTo>
                    <a:lnTo>
                      <a:pt x="636257" y="190106"/>
                    </a:lnTo>
                    <a:lnTo>
                      <a:pt x="645591" y="183476"/>
                    </a:lnTo>
                    <a:lnTo>
                      <a:pt x="659511" y="181076"/>
                    </a:lnTo>
                    <a:lnTo>
                      <a:pt x="663270" y="181076"/>
                    </a:lnTo>
                    <a:lnTo>
                      <a:pt x="667029" y="181457"/>
                    </a:lnTo>
                    <a:lnTo>
                      <a:pt x="670801" y="182587"/>
                    </a:lnTo>
                    <a:lnTo>
                      <a:pt x="670826" y="235127"/>
                    </a:lnTo>
                    <a:lnTo>
                      <a:pt x="671182" y="239052"/>
                    </a:lnTo>
                    <a:lnTo>
                      <a:pt x="671931" y="243192"/>
                    </a:lnTo>
                    <a:lnTo>
                      <a:pt x="671931" y="88823"/>
                    </a:lnTo>
                    <a:lnTo>
                      <a:pt x="667029" y="88087"/>
                    </a:lnTo>
                    <a:lnTo>
                      <a:pt x="648881" y="88874"/>
                    </a:lnTo>
                    <a:lnTo>
                      <a:pt x="626287" y="91249"/>
                    </a:lnTo>
                    <a:lnTo>
                      <a:pt x="600443" y="95237"/>
                    </a:lnTo>
                    <a:lnTo>
                      <a:pt x="572541" y="100888"/>
                    </a:lnTo>
                    <a:lnTo>
                      <a:pt x="572541" y="160375"/>
                    </a:lnTo>
                    <a:lnTo>
                      <a:pt x="574433" y="160375"/>
                    </a:lnTo>
                    <a:lnTo>
                      <a:pt x="585228" y="152019"/>
                    </a:lnTo>
                    <a:lnTo>
                      <a:pt x="610565" y="133642"/>
                    </a:lnTo>
                    <a:lnTo>
                      <a:pt x="639864" y="115265"/>
                    </a:lnTo>
                    <a:lnTo>
                      <a:pt x="662520" y="106908"/>
                    </a:lnTo>
                    <a:lnTo>
                      <a:pt x="667308" y="109893"/>
                    </a:lnTo>
                    <a:lnTo>
                      <a:pt x="669772" y="118389"/>
                    </a:lnTo>
                    <a:lnTo>
                      <a:pt x="670674" y="131686"/>
                    </a:lnTo>
                    <a:lnTo>
                      <a:pt x="670801" y="169786"/>
                    </a:lnTo>
                    <a:lnTo>
                      <a:pt x="659384" y="165950"/>
                    </a:lnTo>
                    <a:lnTo>
                      <a:pt x="647738" y="163385"/>
                    </a:lnTo>
                    <a:lnTo>
                      <a:pt x="636816" y="161950"/>
                    </a:lnTo>
                    <a:lnTo>
                      <a:pt x="627507" y="161505"/>
                    </a:lnTo>
                    <a:lnTo>
                      <a:pt x="600456" y="165874"/>
                    </a:lnTo>
                    <a:lnTo>
                      <a:pt x="577634" y="178346"/>
                    </a:lnTo>
                    <a:lnTo>
                      <a:pt x="561860" y="198031"/>
                    </a:lnTo>
                    <a:lnTo>
                      <a:pt x="555980" y="223989"/>
                    </a:lnTo>
                    <a:lnTo>
                      <a:pt x="559790" y="246087"/>
                    </a:lnTo>
                    <a:lnTo>
                      <a:pt x="571220" y="266065"/>
                    </a:lnTo>
                    <a:lnTo>
                      <a:pt x="590283" y="280530"/>
                    </a:lnTo>
                    <a:lnTo>
                      <a:pt x="616966" y="286105"/>
                    </a:lnTo>
                    <a:lnTo>
                      <a:pt x="637819" y="283057"/>
                    </a:lnTo>
                    <a:lnTo>
                      <a:pt x="654189" y="275234"/>
                    </a:lnTo>
                    <a:lnTo>
                      <a:pt x="666254" y="264668"/>
                    </a:lnTo>
                    <a:lnTo>
                      <a:pt x="674192" y="253352"/>
                    </a:lnTo>
                    <a:lnTo>
                      <a:pt x="680783" y="267360"/>
                    </a:lnTo>
                    <a:lnTo>
                      <a:pt x="690803" y="277634"/>
                    </a:lnTo>
                    <a:lnTo>
                      <a:pt x="703999" y="283959"/>
                    </a:lnTo>
                    <a:lnTo>
                      <a:pt x="720128" y="286105"/>
                    </a:lnTo>
                    <a:lnTo>
                      <a:pt x="739216" y="283006"/>
                    </a:lnTo>
                    <a:lnTo>
                      <a:pt x="753440" y="274535"/>
                    </a:lnTo>
                    <a:lnTo>
                      <a:pt x="762571" y="261962"/>
                    </a:lnTo>
                    <a:lnTo>
                      <a:pt x="764730" y="253352"/>
                    </a:lnTo>
                    <a:lnTo>
                      <a:pt x="765797" y="249072"/>
                    </a:lnTo>
                    <a:lnTo>
                      <a:pt x="766419" y="246583"/>
                    </a:lnTo>
                    <a:close/>
                  </a:path>
                </a:pathLst>
              </a:custGeom>
              <a:solidFill>
                <a:srgbClr val="003450"/>
              </a:solidFill>
            </p:spPr>
            <p:txBody>
              <a:bodyPr wrap="square" lIns="0" tIns="0" rIns="0" bIns="0" rtlCol="0"/>
              <a:lstStyle/>
              <a:p>
                <a:endParaRPr/>
              </a:p>
            </p:txBody>
          </p:sp>
        </p:grpSp>
        <p:grpSp>
          <p:nvGrpSpPr>
            <p:cNvPr id="15" name="object 10">
              <a:extLst>
                <a:ext uri="{FF2B5EF4-FFF2-40B4-BE49-F238E27FC236}">
                  <a16:creationId xmlns:a16="http://schemas.microsoft.com/office/drawing/2014/main" id="{370672B5-596F-3A22-F069-208CD113A9EA}"/>
                </a:ext>
              </a:extLst>
            </p:cNvPr>
            <p:cNvGrpSpPr/>
            <p:nvPr/>
          </p:nvGrpSpPr>
          <p:grpSpPr>
            <a:xfrm>
              <a:off x="3638179" y="1414054"/>
              <a:ext cx="1960245" cy="296545"/>
              <a:chOff x="3638179" y="1414054"/>
              <a:chExt cx="1960245" cy="296545"/>
            </a:xfrm>
          </p:grpSpPr>
          <p:pic>
            <p:nvPicPr>
              <p:cNvPr id="17" name="object 11">
                <a:extLst>
                  <a:ext uri="{FF2B5EF4-FFF2-40B4-BE49-F238E27FC236}">
                    <a16:creationId xmlns:a16="http://schemas.microsoft.com/office/drawing/2014/main" id="{A89FCC63-672F-C72C-7F82-6A6EF8EC4E61}"/>
                  </a:ext>
                </a:extLst>
              </p:cNvPr>
              <p:cNvPicPr/>
              <p:nvPr/>
            </p:nvPicPr>
            <p:blipFill>
              <a:blip r:embed="rId5" cstate="print"/>
              <a:stretch>
                <a:fillRect/>
              </a:stretch>
            </p:blipFill>
            <p:spPr>
              <a:xfrm>
                <a:off x="3902767" y="1511559"/>
                <a:ext cx="216841" cy="194255"/>
              </a:xfrm>
              <a:prstGeom prst="rect">
                <a:avLst/>
              </a:prstGeom>
            </p:spPr>
          </p:pic>
          <p:sp>
            <p:nvSpPr>
              <p:cNvPr id="18" name="object 12">
                <a:extLst>
                  <a:ext uri="{FF2B5EF4-FFF2-40B4-BE49-F238E27FC236}">
                    <a16:creationId xmlns:a16="http://schemas.microsoft.com/office/drawing/2014/main" id="{7D4F75FC-7DE3-9CE4-0EF7-638E5091161C}"/>
                  </a:ext>
                </a:extLst>
              </p:cNvPr>
              <p:cNvSpPr/>
              <p:nvPr/>
            </p:nvSpPr>
            <p:spPr>
              <a:xfrm>
                <a:off x="4154639" y="1414054"/>
                <a:ext cx="94615" cy="292100"/>
              </a:xfrm>
              <a:custGeom>
                <a:avLst/>
                <a:gdLst/>
                <a:ahLst/>
                <a:cxnLst/>
                <a:rect l="l" t="t" r="r" b="b"/>
                <a:pathLst>
                  <a:path w="94614" h="292100">
                    <a:moveTo>
                      <a:pt x="82437" y="99766"/>
                    </a:moveTo>
                    <a:lnTo>
                      <a:pt x="0" y="99766"/>
                    </a:lnTo>
                    <a:lnTo>
                      <a:pt x="0" y="101274"/>
                    </a:lnTo>
                    <a:lnTo>
                      <a:pt x="1822" y="107704"/>
                    </a:lnTo>
                    <a:lnTo>
                      <a:pt x="5832" y="122538"/>
                    </a:lnTo>
                    <a:lnTo>
                      <a:pt x="9841" y="142456"/>
                    </a:lnTo>
                    <a:lnTo>
                      <a:pt x="11664" y="164141"/>
                    </a:lnTo>
                    <a:lnTo>
                      <a:pt x="11664" y="227385"/>
                    </a:lnTo>
                    <a:lnTo>
                      <a:pt x="9841" y="249066"/>
                    </a:lnTo>
                    <a:lnTo>
                      <a:pt x="5832" y="268985"/>
                    </a:lnTo>
                    <a:lnTo>
                      <a:pt x="1822" y="283821"/>
                    </a:lnTo>
                    <a:lnTo>
                      <a:pt x="0" y="290252"/>
                    </a:lnTo>
                    <a:lnTo>
                      <a:pt x="0" y="291760"/>
                    </a:lnTo>
                    <a:lnTo>
                      <a:pt x="94112" y="291760"/>
                    </a:lnTo>
                    <a:lnTo>
                      <a:pt x="94112" y="290252"/>
                    </a:lnTo>
                    <a:lnTo>
                      <a:pt x="92288" y="283821"/>
                    </a:lnTo>
                    <a:lnTo>
                      <a:pt x="88274" y="268985"/>
                    </a:lnTo>
                    <a:lnTo>
                      <a:pt x="84261" y="249066"/>
                    </a:lnTo>
                    <a:lnTo>
                      <a:pt x="82437" y="227385"/>
                    </a:lnTo>
                    <a:lnTo>
                      <a:pt x="82437" y="99766"/>
                    </a:lnTo>
                    <a:close/>
                  </a:path>
                  <a:path w="94614" h="292100">
                    <a:moveTo>
                      <a:pt x="43663" y="0"/>
                    </a:moveTo>
                    <a:lnTo>
                      <a:pt x="27169" y="3247"/>
                    </a:lnTo>
                    <a:lnTo>
                      <a:pt x="13639" y="12142"/>
                    </a:lnTo>
                    <a:lnTo>
                      <a:pt x="4485" y="25413"/>
                    </a:lnTo>
                    <a:lnTo>
                      <a:pt x="1120" y="41789"/>
                    </a:lnTo>
                    <a:lnTo>
                      <a:pt x="4591" y="58165"/>
                    </a:lnTo>
                    <a:lnTo>
                      <a:pt x="13922" y="71436"/>
                    </a:lnTo>
                    <a:lnTo>
                      <a:pt x="27487" y="80331"/>
                    </a:lnTo>
                    <a:lnTo>
                      <a:pt x="43663" y="83578"/>
                    </a:lnTo>
                    <a:lnTo>
                      <a:pt x="59996" y="80331"/>
                    </a:lnTo>
                    <a:lnTo>
                      <a:pt x="73540" y="71436"/>
                    </a:lnTo>
                    <a:lnTo>
                      <a:pt x="82779" y="58165"/>
                    </a:lnTo>
                    <a:lnTo>
                      <a:pt x="86196" y="41789"/>
                    </a:lnTo>
                    <a:lnTo>
                      <a:pt x="82832" y="25413"/>
                    </a:lnTo>
                    <a:lnTo>
                      <a:pt x="73682" y="12142"/>
                    </a:lnTo>
                    <a:lnTo>
                      <a:pt x="60155" y="3247"/>
                    </a:lnTo>
                    <a:lnTo>
                      <a:pt x="43663" y="0"/>
                    </a:lnTo>
                    <a:close/>
                  </a:path>
                </a:pathLst>
              </a:custGeom>
              <a:solidFill>
                <a:srgbClr val="003450"/>
              </a:solidFill>
            </p:spPr>
            <p:txBody>
              <a:bodyPr wrap="square" lIns="0" tIns="0" rIns="0" bIns="0" rtlCol="0"/>
              <a:lstStyle/>
              <a:p>
                <a:endParaRPr/>
              </a:p>
            </p:txBody>
          </p:sp>
          <p:pic>
            <p:nvPicPr>
              <p:cNvPr id="19" name="object 13">
                <a:extLst>
                  <a:ext uri="{FF2B5EF4-FFF2-40B4-BE49-F238E27FC236}">
                    <a16:creationId xmlns:a16="http://schemas.microsoft.com/office/drawing/2014/main" id="{990AF06D-B524-6574-9769-255AD087FC74}"/>
                  </a:ext>
                </a:extLst>
              </p:cNvPr>
              <p:cNvPicPr/>
              <p:nvPr/>
            </p:nvPicPr>
            <p:blipFill>
              <a:blip r:embed="rId6" cstate="print"/>
              <a:stretch>
                <a:fillRect/>
              </a:stretch>
            </p:blipFill>
            <p:spPr>
              <a:xfrm>
                <a:off x="4485504" y="1511558"/>
                <a:ext cx="194632" cy="198779"/>
              </a:xfrm>
              <a:prstGeom prst="rect">
                <a:avLst/>
              </a:prstGeom>
            </p:spPr>
          </p:pic>
          <p:pic>
            <p:nvPicPr>
              <p:cNvPr id="20" name="object 14">
                <a:extLst>
                  <a:ext uri="{FF2B5EF4-FFF2-40B4-BE49-F238E27FC236}">
                    <a16:creationId xmlns:a16="http://schemas.microsoft.com/office/drawing/2014/main" id="{EE42CF1B-6922-4257-6451-2E578CE340D2}"/>
                  </a:ext>
                </a:extLst>
              </p:cNvPr>
              <p:cNvPicPr/>
              <p:nvPr/>
            </p:nvPicPr>
            <p:blipFill>
              <a:blip r:embed="rId7" cstate="print"/>
              <a:stretch>
                <a:fillRect/>
              </a:stretch>
            </p:blipFill>
            <p:spPr>
              <a:xfrm>
                <a:off x="4704585" y="1509114"/>
                <a:ext cx="164131" cy="196700"/>
              </a:xfrm>
              <a:prstGeom prst="rect">
                <a:avLst/>
              </a:prstGeom>
            </p:spPr>
          </p:pic>
          <p:pic>
            <p:nvPicPr>
              <p:cNvPr id="21" name="object 15">
                <a:extLst>
                  <a:ext uri="{FF2B5EF4-FFF2-40B4-BE49-F238E27FC236}">
                    <a16:creationId xmlns:a16="http://schemas.microsoft.com/office/drawing/2014/main" id="{04B890DF-6448-7D95-E109-A4F2408AE4B4}"/>
                  </a:ext>
                </a:extLst>
              </p:cNvPr>
              <p:cNvPicPr/>
              <p:nvPr/>
            </p:nvPicPr>
            <p:blipFill>
              <a:blip r:embed="rId8" cstate="print"/>
              <a:stretch>
                <a:fillRect/>
              </a:stretch>
            </p:blipFill>
            <p:spPr>
              <a:xfrm>
                <a:off x="4889551" y="1513826"/>
                <a:ext cx="191240" cy="191983"/>
              </a:xfrm>
              <a:prstGeom prst="rect">
                <a:avLst/>
              </a:prstGeom>
            </p:spPr>
          </p:pic>
          <p:sp>
            <p:nvSpPr>
              <p:cNvPr id="22" name="object 16">
                <a:extLst>
                  <a:ext uri="{FF2B5EF4-FFF2-40B4-BE49-F238E27FC236}">
                    <a16:creationId xmlns:a16="http://schemas.microsoft.com/office/drawing/2014/main" id="{AED6BD85-4733-117B-71EF-5D69A30AE6E5}"/>
                  </a:ext>
                </a:extLst>
              </p:cNvPr>
              <p:cNvSpPr/>
              <p:nvPr/>
            </p:nvSpPr>
            <p:spPr>
              <a:xfrm>
                <a:off x="5106746" y="1414061"/>
                <a:ext cx="259079" cy="296545"/>
              </a:xfrm>
              <a:custGeom>
                <a:avLst/>
                <a:gdLst/>
                <a:ahLst/>
                <a:cxnLst/>
                <a:rect l="l" t="t" r="r" b="b"/>
                <a:pathLst>
                  <a:path w="259079" h="296544">
                    <a:moveTo>
                      <a:pt x="86194" y="41783"/>
                    </a:moveTo>
                    <a:lnTo>
                      <a:pt x="82829" y="25412"/>
                    </a:lnTo>
                    <a:lnTo>
                      <a:pt x="73685" y="12141"/>
                    </a:lnTo>
                    <a:lnTo>
                      <a:pt x="60159" y="3251"/>
                    </a:lnTo>
                    <a:lnTo>
                      <a:pt x="43662" y="0"/>
                    </a:lnTo>
                    <a:lnTo>
                      <a:pt x="27165" y="3251"/>
                    </a:lnTo>
                    <a:lnTo>
                      <a:pt x="13639" y="12141"/>
                    </a:lnTo>
                    <a:lnTo>
                      <a:pt x="4483" y="25412"/>
                    </a:lnTo>
                    <a:lnTo>
                      <a:pt x="1117" y="41783"/>
                    </a:lnTo>
                    <a:lnTo>
                      <a:pt x="4597" y="58166"/>
                    </a:lnTo>
                    <a:lnTo>
                      <a:pt x="13919" y="71437"/>
                    </a:lnTo>
                    <a:lnTo>
                      <a:pt x="27482" y="80327"/>
                    </a:lnTo>
                    <a:lnTo>
                      <a:pt x="43662" y="83578"/>
                    </a:lnTo>
                    <a:lnTo>
                      <a:pt x="59994" y="80327"/>
                    </a:lnTo>
                    <a:lnTo>
                      <a:pt x="73545" y="71437"/>
                    </a:lnTo>
                    <a:lnTo>
                      <a:pt x="82778" y="58166"/>
                    </a:lnTo>
                    <a:lnTo>
                      <a:pt x="86194" y="41783"/>
                    </a:lnTo>
                    <a:close/>
                  </a:path>
                  <a:path w="259079" h="296544">
                    <a:moveTo>
                      <a:pt x="94107" y="290245"/>
                    </a:moveTo>
                    <a:lnTo>
                      <a:pt x="92290" y="283819"/>
                    </a:lnTo>
                    <a:lnTo>
                      <a:pt x="88277" y="268986"/>
                    </a:lnTo>
                    <a:lnTo>
                      <a:pt x="84264" y="249059"/>
                    </a:lnTo>
                    <a:lnTo>
                      <a:pt x="82435" y="227380"/>
                    </a:lnTo>
                    <a:lnTo>
                      <a:pt x="82435" y="99758"/>
                    </a:lnTo>
                    <a:lnTo>
                      <a:pt x="0" y="99758"/>
                    </a:lnTo>
                    <a:lnTo>
                      <a:pt x="0" y="101269"/>
                    </a:lnTo>
                    <a:lnTo>
                      <a:pt x="1816" y="107708"/>
                    </a:lnTo>
                    <a:lnTo>
                      <a:pt x="5829" y="122542"/>
                    </a:lnTo>
                    <a:lnTo>
                      <a:pt x="9842" y="142455"/>
                    </a:lnTo>
                    <a:lnTo>
                      <a:pt x="11658" y="164134"/>
                    </a:lnTo>
                    <a:lnTo>
                      <a:pt x="11658" y="227380"/>
                    </a:lnTo>
                    <a:lnTo>
                      <a:pt x="9842" y="249059"/>
                    </a:lnTo>
                    <a:lnTo>
                      <a:pt x="5829" y="268986"/>
                    </a:lnTo>
                    <a:lnTo>
                      <a:pt x="1816" y="283819"/>
                    </a:lnTo>
                    <a:lnTo>
                      <a:pt x="0" y="290245"/>
                    </a:lnTo>
                    <a:lnTo>
                      <a:pt x="0" y="291757"/>
                    </a:lnTo>
                    <a:lnTo>
                      <a:pt x="94107" y="291757"/>
                    </a:lnTo>
                    <a:lnTo>
                      <a:pt x="94107" y="290245"/>
                    </a:lnTo>
                    <a:close/>
                  </a:path>
                  <a:path w="259079" h="296544">
                    <a:moveTo>
                      <a:pt x="258991" y="99758"/>
                    </a:moveTo>
                    <a:lnTo>
                      <a:pt x="208546" y="99758"/>
                    </a:lnTo>
                    <a:lnTo>
                      <a:pt x="208546" y="28232"/>
                    </a:lnTo>
                    <a:lnTo>
                      <a:pt x="188277" y="47409"/>
                    </a:lnTo>
                    <a:lnTo>
                      <a:pt x="165811" y="65557"/>
                    </a:lnTo>
                    <a:lnTo>
                      <a:pt x="140258" y="82918"/>
                    </a:lnTo>
                    <a:lnTo>
                      <a:pt x="110667" y="99758"/>
                    </a:lnTo>
                    <a:lnTo>
                      <a:pt x="110667" y="118592"/>
                    </a:lnTo>
                    <a:lnTo>
                      <a:pt x="138150" y="118592"/>
                    </a:lnTo>
                    <a:lnTo>
                      <a:pt x="138150" y="230022"/>
                    </a:lnTo>
                    <a:lnTo>
                      <a:pt x="142036" y="258800"/>
                    </a:lnTo>
                    <a:lnTo>
                      <a:pt x="153162" y="279527"/>
                    </a:lnTo>
                    <a:lnTo>
                      <a:pt x="170700" y="292061"/>
                    </a:lnTo>
                    <a:lnTo>
                      <a:pt x="193865" y="296278"/>
                    </a:lnTo>
                    <a:lnTo>
                      <a:pt x="218300" y="291769"/>
                    </a:lnTo>
                    <a:lnTo>
                      <a:pt x="236359" y="279946"/>
                    </a:lnTo>
                    <a:lnTo>
                      <a:pt x="248970" y="263398"/>
                    </a:lnTo>
                    <a:lnTo>
                      <a:pt x="257111" y="244703"/>
                    </a:lnTo>
                    <a:lnTo>
                      <a:pt x="248818" y="247713"/>
                    </a:lnTo>
                    <a:lnTo>
                      <a:pt x="240538" y="249961"/>
                    </a:lnTo>
                    <a:lnTo>
                      <a:pt x="233019" y="249961"/>
                    </a:lnTo>
                    <a:lnTo>
                      <a:pt x="223532" y="248551"/>
                    </a:lnTo>
                    <a:lnTo>
                      <a:pt x="215887" y="243992"/>
                    </a:lnTo>
                    <a:lnTo>
                      <a:pt x="210781" y="235839"/>
                    </a:lnTo>
                    <a:lnTo>
                      <a:pt x="208915" y="223621"/>
                    </a:lnTo>
                    <a:lnTo>
                      <a:pt x="208546" y="118592"/>
                    </a:lnTo>
                    <a:lnTo>
                      <a:pt x="258991" y="118592"/>
                    </a:lnTo>
                    <a:lnTo>
                      <a:pt x="258991" y="99758"/>
                    </a:lnTo>
                    <a:close/>
                  </a:path>
                </a:pathLst>
              </a:custGeom>
              <a:solidFill>
                <a:srgbClr val="003450"/>
              </a:solidFill>
            </p:spPr>
            <p:txBody>
              <a:bodyPr wrap="square" lIns="0" tIns="0" rIns="0" bIns="0" rtlCol="0"/>
              <a:lstStyle/>
              <a:p>
                <a:endParaRPr/>
              </a:p>
            </p:txBody>
          </p:sp>
          <p:pic>
            <p:nvPicPr>
              <p:cNvPr id="23" name="object 17">
                <a:extLst>
                  <a:ext uri="{FF2B5EF4-FFF2-40B4-BE49-F238E27FC236}">
                    <a16:creationId xmlns:a16="http://schemas.microsoft.com/office/drawing/2014/main" id="{C3D633BB-B626-FF63-B3C8-6F2F8B5B4C36}"/>
                  </a:ext>
                </a:extLst>
              </p:cNvPr>
              <p:cNvPicPr/>
              <p:nvPr/>
            </p:nvPicPr>
            <p:blipFill>
              <a:blip r:embed="rId9" cstate="print"/>
              <a:stretch>
                <a:fillRect/>
              </a:stretch>
            </p:blipFill>
            <p:spPr>
              <a:xfrm>
                <a:off x="5387563" y="1511562"/>
                <a:ext cx="210433" cy="198014"/>
              </a:xfrm>
              <a:prstGeom prst="rect">
                <a:avLst/>
              </a:prstGeom>
            </p:spPr>
          </p:pic>
          <p:pic>
            <p:nvPicPr>
              <p:cNvPr id="24" name="object 18">
                <a:extLst>
                  <a:ext uri="{FF2B5EF4-FFF2-40B4-BE49-F238E27FC236}">
                    <a16:creationId xmlns:a16="http://schemas.microsoft.com/office/drawing/2014/main" id="{4D7C5A55-56E3-DFBA-4AEE-A1F1B979969D}"/>
                  </a:ext>
                </a:extLst>
              </p:cNvPr>
              <p:cNvPicPr/>
              <p:nvPr/>
            </p:nvPicPr>
            <p:blipFill>
              <a:blip r:embed="rId10" cstate="print"/>
              <a:stretch>
                <a:fillRect/>
              </a:stretch>
            </p:blipFill>
            <p:spPr>
              <a:xfrm>
                <a:off x="4264926" y="1513820"/>
                <a:ext cx="222862" cy="191994"/>
              </a:xfrm>
              <a:prstGeom prst="rect">
                <a:avLst/>
              </a:prstGeom>
            </p:spPr>
          </p:pic>
          <p:sp>
            <p:nvSpPr>
              <p:cNvPr id="25" name="object 19">
                <a:extLst>
                  <a:ext uri="{FF2B5EF4-FFF2-40B4-BE49-F238E27FC236}">
                    <a16:creationId xmlns:a16="http://schemas.microsoft.com/office/drawing/2014/main" id="{37320265-C62D-D93D-F751-5E1BEB728EC3}"/>
                  </a:ext>
                </a:extLst>
              </p:cNvPr>
              <p:cNvSpPr/>
              <p:nvPr/>
            </p:nvSpPr>
            <p:spPr>
              <a:xfrm>
                <a:off x="3638179" y="1434754"/>
                <a:ext cx="252729" cy="275590"/>
              </a:xfrm>
              <a:custGeom>
                <a:avLst/>
                <a:gdLst/>
                <a:ahLst/>
                <a:cxnLst/>
                <a:rect l="l" t="t" r="r" b="b"/>
                <a:pathLst>
                  <a:path w="252729" h="275589">
                    <a:moveTo>
                      <a:pt x="252693" y="0"/>
                    </a:moveTo>
                    <a:lnTo>
                      <a:pt x="180895" y="0"/>
                    </a:lnTo>
                    <a:lnTo>
                      <a:pt x="180895" y="2261"/>
                    </a:lnTo>
                    <a:lnTo>
                      <a:pt x="184541" y="11886"/>
                    </a:lnTo>
                    <a:lnTo>
                      <a:pt x="192564" y="34074"/>
                    </a:lnTo>
                    <a:lnTo>
                      <a:pt x="200587" y="63884"/>
                    </a:lnTo>
                    <a:lnTo>
                      <a:pt x="204234" y="96374"/>
                    </a:lnTo>
                    <a:lnTo>
                      <a:pt x="204234" y="168288"/>
                    </a:lnTo>
                    <a:lnTo>
                      <a:pt x="200168" y="202301"/>
                    </a:lnTo>
                    <a:lnTo>
                      <a:pt x="188515" y="226117"/>
                    </a:lnTo>
                    <a:lnTo>
                      <a:pt x="170088" y="240122"/>
                    </a:lnTo>
                    <a:lnTo>
                      <a:pt x="145702" y="244704"/>
                    </a:lnTo>
                    <a:lnTo>
                      <a:pt x="121272" y="240134"/>
                    </a:lnTo>
                    <a:lnTo>
                      <a:pt x="102778" y="225928"/>
                    </a:lnTo>
                    <a:lnTo>
                      <a:pt x="91063" y="201347"/>
                    </a:lnTo>
                    <a:lnTo>
                      <a:pt x="86971" y="165649"/>
                    </a:lnTo>
                    <a:lnTo>
                      <a:pt x="86971" y="64385"/>
                    </a:lnTo>
                    <a:lnTo>
                      <a:pt x="88793" y="42700"/>
                    </a:lnTo>
                    <a:lnTo>
                      <a:pt x="92803" y="22780"/>
                    </a:lnTo>
                    <a:lnTo>
                      <a:pt x="98635" y="1507"/>
                    </a:lnTo>
                    <a:lnTo>
                      <a:pt x="98635" y="0"/>
                    </a:lnTo>
                    <a:lnTo>
                      <a:pt x="0" y="0"/>
                    </a:lnTo>
                    <a:lnTo>
                      <a:pt x="0" y="1507"/>
                    </a:lnTo>
                    <a:lnTo>
                      <a:pt x="5837" y="22780"/>
                    </a:lnTo>
                    <a:lnTo>
                      <a:pt x="9850" y="42700"/>
                    </a:lnTo>
                    <a:lnTo>
                      <a:pt x="11675" y="64385"/>
                    </a:lnTo>
                    <a:lnTo>
                      <a:pt x="11675" y="156613"/>
                    </a:lnTo>
                    <a:lnTo>
                      <a:pt x="21922" y="213796"/>
                    </a:lnTo>
                    <a:lnTo>
                      <a:pt x="48476" y="250404"/>
                    </a:lnTo>
                    <a:lnTo>
                      <a:pt x="85052" y="269859"/>
                    </a:lnTo>
                    <a:lnTo>
                      <a:pt x="125367" y="275583"/>
                    </a:lnTo>
                    <a:lnTo>
                      <a:pt x="165756" y="269617"/>
                    </a:lnTo>
                    <a:lnTo>
                      <a:pt x="198819" y="250733"/>
                    </a:lnTo>
                    <a:lnTo>
                      <a:pt x="221153" y="217450"/>
                    </a:lnTo>
                    <a:lnTo>
                      <a:pt x="229354" y="168288"/>
                    </a:lnTo>
                    <a:lnTo>
                      <a:pt x="229354" y="96374"/>
                    </a:lnTo>
                    <a:lnTo>
                      <a:pt x="233001" y="63884"/>
                    </a:lnTo>
                    <a:lnTo>
                      <a:pt x="241024" y="34074"/>
                    </a:lnTo>
                    <a:lnTo>
                      <a:pt x="249047" y="11886"/>
                    </a:lnTo>
                    <a:lnTo>
                      <a:pt x="252693" y="2261"/>
                    </a:lnTo>
                    <a:lnTo>
                      <a:pt x="252693" y="0"/>
                    </a:lnTo>
                    <a:close/>
                  </a:path>
                </a:pathLst>
              </a:custGeom>
              <a:solidFill>
                <a:srgbClr val="003450"/>
              </a:solidFill>
            </p:spPr>
            <p:txBody>
              <a:bodyPr wrap="square" lIns="0" tIns="0" rIns="0" bIns="0" rtlCol="0"/>
              <a:lstStyle/>
              <a:p>
                <a:endParaRPr/>
              </a:p>
            </p:txBody>
          </p:sp>
        </p:grpSp>
        <p:sp>
          <p:nvSpPr>
            <p:cNvPr id="16" name="object 20">
              <a:extLst>
                <a:ext uri="{FF2B5EF4-FFF2-40B4-BE49-F238E27FC236}">
                  <a16:creationId xmlns:a16="http://schemas.microsoft.com/office/drawing/2014/main" id="{F7503F1A-124A-0443-391E-EFB199A5DADC}"/>
                </a:ext>
              </a:extLst>
            </p:cNvPr>
            <p:cNvSpPr/>
            <p:nvPr/>
          </p:nvSpPr>
          <p:spPr>
            <a:xfrm>
              <a:off x="3535631" y="879555"/>
              <a:ext cx="685800" cy="351155"/>
            </a:xfrm>
            <a:custGeom>
              <a:avLst/>
              <a:gdLst/>
              <a:ahLst/>
              <a:cxnLst/>
              <a:rect l="l" t="t" r="r" b="b"/>
              <a:pathLst>
                <a:path w="685800" h="351155">
                  <a:moveTo>
                    <a:pt x="342734" y="0"/>
                  </a:moveTo>
                  <a:lnTo>
                    <a:pt x="329483" y="14464"/>
                  </a:lnTo>
                  <a:lnTo>
                    <a:pt x="318798" y="30996"/>
                  </a:lnTo>
                  <a:lnTo>
                    <a:pt x="310974" y="49283"/>
                  </a:lnTo>
                  <a:lnTo>
                    <a:pt x="306305" y="69013"/>
                  </a:lnTo>
                  <a:lnTo>
                    <a:pt x="300138" y="65872"/>
                  </a:lnTo>
                  <a:lnTo>
                    <a:pt x="293196" y="64060"/>
                  </a:lnTo>
                  <a:lnTo>
                    <a:pt x="285814" y="64060"/>
                  </a:lnTo>
                  <a:lnTo>
                    <a:pt x="268117" y="67661"/>
                  </a:lnTo>
                  <a:lnTo>
                    <a:pt x="253666" y="77479"/>
                  </a:lnTo>
                  <a:lnTo>
                    <a:pt x="243922" y="92040"/>
                  </a:lnTo>
                  <a:lnTo>
                    <a:pt x="240349" y="109871"/>
                  </a:lnTo>
                  <a:lnTo>
                    <a:pt x="243922" y="127705"/>
                  </a:lnTo>
                  <a:lnTo>
                    <a:pt x="253666" y="142266"/>
                  </a:lnTo>
                  <a:lnTo>
                    <a:pt x="268117" y="152082"/>
                  </a:lnTo>
                  <a:lnTo>
                    <a:pt x="285814" y="155681"/>
                  </a:lnTo>
                  <a:lnTo>
                    <a:pt x="295204" y="154694"/>
                  </a:lnTo>
                  <a:lnTo>
                    <a:pt x="303917" y="151873"/>
                  </a:lnTo>
                  <a:lnTo>
                    <a:pt x="311763" y="147424"/>
                  </a:lnTo>
                  <a:lnTo>
                    <a:pt x="318556" y="141555"/>
                  </a:lnTo>
                  <a:lnTo>
                    <a:pt x="303400" y="173476"/>
                  </a:lnTo>
                  <a:lnTo>
                    <a:pt x="279344" y="198760"/>
                  </a:lnTo>
                  <a:lnTo>
                    <a:pt x="248347" y="215403"/>
                  </a:lnTo>
                  <a:lnTo>
                    <a:pt x="212371" y="221396"/>
                  </a:lnTo>
                  <a:lnTo>
                    <a:pt x="188997" y="218913"/>
                  </a:lnTo>
                  <a:lnTo>
                    <a:pt x="167349" y="211816"/>
                  </a:lnTo>
                  <a:lnTo>
                    <a:pt x="147927" y="200630"/>
                  </a:lnTo>
                  <a:lnTo>
                    <a:pt x="131232" y="185879"/>
                  </a:lnTo>
                  <a:lnTo>
                    <a:pt x="140080" y="187727"/>
                  </a:lnTo>
                  <a:lnTo>
                    <a:pt x="149166" y="187796"/>
                  </a:lnTo>
                  <a:lnTo>
                    <a:pt x="188427" y="154805"/>
                  </a:lnTo>
                  <a:lnTo>
                    <a:pt x="189797" y="137336"/>
                  </a:lnTo>
                  <a:lnTo>
                    <a:pt x="184183" y="120038"/>
                  </a:lnTo>
                  <a:lnTo>
                    <a:pt x="172339" y="106237"/>
                  </a:lnTo>
                  <a:lnTo>
                    <a:pt x="156717" y="98307"/>
                  </a:lnTo>
                  <a:lnTo>
                    <a:pt x="139310" y="96818"/>
                  </a:lnTo>
                  <a:lnTo>
                    <a:pt x="122112" y="102342"/>
                  </a:lnTo>
                  <a:lnTo>
                    <a:pt x="115683" y="105944"/>
                  </a:lnTo>
                  <a:lnTo>
                    <a:pt x="110510" y="110928"/>
                  </a:lnTo>
                  <a:lnTo>
                    <a:pt x="106678" y="116687"/>
                  </a:lnTo>
                  <a:lnTo>
                    <a:pt x="92946" y="101761"/>
                  </a:lnTo>
                  <a:lnTo>
                    <a:pt x="77171" y="89643"/>
                  </a:lnTo>
                  <a:lnTo>
                    <a:pt x="59762" y="80458"/>
                  </a:lnTo>
                  <a:lnTo>
                    <a:pt x="41130" y="74332"/>
                  </a:lnTo>
                  <a:lnTo>
                    <a:pt x="36650" y="93428"/>
                  </a:lnTo>
                  <a:lnTo>
                    <a:pt x="35420" y="113073"/>
                  </a:lnTo>
                  <a:lnTo>
                    <a:pt x="37545" y="132850"/>
                  </a:lnTo>
                  <a:lnTo>
                    <a:pt x="43130" y="152340"/>
                  </a:lnTo>
                  <a:lnTo>
                    <a:pt x="36219" y="152613"/>
                  </a:lnTo>
                  <a:lnTo>
                    <a:pt x="1370" y="185478"/>
                  </a:lnTo>
                  <a:lnTo>
                    <a:pt x="0" y="202946"/>
                  </a:lnTo>
                  <a:lnTo>
                    <a:pt x="5613" y="220244"/>
                  </a:lnTo>
                  <a:lnTo>
                    <a:pt x="17458" y="234051"/>
                  </a:lnTo>
                  <a:lnTo>
                    <a:pt x="33083" y="241984"/>
                  </a:lnTo>
                  <a:lnTo>
                    <a:pt x="50491" y="243474"/>
                  </a:lnTo>
                  <a:lnTo>
                    <a:pt x="67684" y="237950"/>
                  </a:lnTo>
                  <a:lnTo>
                    <a:pt x="73307" y="234210"/>
                  </a:lnTo>
                  <a:lnTo>
                    <a:pt x="78180" y="229782"/>
                  </a:lnTo>
                  <a:lnTo>
                    <a:pt x="82290" y="224770"/>
                  </a:lnTo>
                  <a:lnTo>
                    <a:pt x="85621" y="219281"/>
                  </a:lnTo>
                  <a:lnTo>
                    <a:pt x="94048" y="237818"/>
                  </a:lnTo>
                  <a:lnTo>
                    <a:pt x="100266" y="257452"/>
                  </a:lnTo>
                  <a:lnTo>
                    <a:pt x="104114" y="278029"/>
                  </a:lnTo>
                  <a:lnTo>
                    <a:pt x="105432" y="299394"/>
                  </a:lnTo>
                  <a:lnTo>
                    <a:pt x="105251" y="307367"/>
                  </a:lnTo>
                  <a:lnTo>
                    <a:pt x="104712" y="315248"/>
                  </a:lnTo>
                  <a:lnTo>
                    <a:pt x="103824" y="323028"/>
                  </a:lnTo>
                  <a:lnTo>
                    <a:pt x="102238" y="332597"/>
                  </a:lnTo>
                  <a:lnTo>
                    <a:pt x="103463" y="334387"/>
                  </a:lnTo>
                  <a:lnTo>
                    <a:pt x="147811" y="340236"/>
                  </a:lnTo>
                  <a:lnTo>
                    <a:pt x="193118" y="344703"/>
                  </a:lnTo>
                  <a:lnTo>
                    <a:pt x="240940" y="347994"/>
                  </a:lnTo>
                  <a:lnTo>
                    <a:pt x="290928" y="350026"/>
                  </a:lnTo>
                  <a:lnTo>
                    <a:pt x="342734" y="350722"/>
                  </a:lnTo>
                  <a:lnTo>
                    <a:pt x="394540" y="350026"/>
                  </a:lnTo>
                  <a:lnTo>
                    <a:pt x="444530" y="347994"/>
                  </a:lnTo>
                  <a:lnTo>
                    <a:pt x="492354" y="344703"/>
                  </a:lnTo>
                  <a:lnTo>
                    <a:pt x="537660" y="340236"/>
                  </a:lnTo>
                  <a:lnTo>
                    <a:pt x="582004" y="334387"/>
                  </a:lnTo>
                  <a:lnTo>
                    <a:pt x="583229" y="332597"/>
                  </a:lnTo>
                  <a:lnTo>
                    <a:pt x="581648" y="323028"/>
                  </a:lnTo>
                  <a:lnTo>
                    <a:pt x="580756" y="315248"/>
                  </a:lnTo>
                  <a:lnTo>
                    <a:pt x="580217" y="307367"/>
                  </a:lnTo>
                  <a:lnTo>
                    <a:pt x="580035" y="299394"/>
                  </a:lnTo>
                  <a:lnTo>
                    <a:pt x="581353" y="278029"/>
                  </a:lnTo>
                  <a:lnTo>
                    <a:pt x="585201" y="257452"/>
                  </a:lnTo>
                  <a:lnTo>
                    <a:pt x="591419" y="237818"/>
                  </a:lnTo>
                  <a:lnTo>
                    <a:pt x="599846" y="219281"/>
                  </a:lnTo>
                  <a:lnTo>
                    <a:pt x="603177" y="224770"/>
                  </a:lnTo>
                  <a:lnTo>
                    <a:pt x="607288" y="229782"/>
                  </a:lnTo>
                  <a:lnTo>
                    <a:pt x="612165" y="234210"/>
                  </a:lnTo>
                  <a:lnTo>
                    <a:pt x="617793" y="237950"/>
                  </a:lnTo>
                  <a:lnTo>
                    <a:pt x="634987" y="243474"/>
                  </a:lnTo>
                  <a:lnTo>
                    <a:pt x="652393" y="241984"/>
                  </a:lnTo>
                  <a:lnTo>
                    <a:pt x="668015" y="234051"/>
                  </a:lnTo>
                  <a:lnTo>
                    <a:pt x="679854" y="220244"/>
                  </a:lnTo>
                  <a:lnTo>
                    <a:pt x="685468" y="202946"/>
                  </a:lnTo>
                  <a:lnTo>
                    <a:pt x="684097" y="185478"/>
                  </a:lnTo>
                  <a:lnTo>
                    <a:pt x="656200" y="154435"/>
                  </a:lnTo>
                  <a:lnTo>
                    <a:pt x="642337" y="152340"/>
                  </a:lnTo>
                  <a:lnTo>
                    <a:pt x="647923" y="132850"/>
                  </a:lnTo>
                  <a:lnTo>
                    <a:pt x="650049" y="113073"/>
                  </a:lnTo>
                  <a:lnTo>
                    <a:pt x="648822" y="93428"/>
                  </a:lnTo>
                  <a:lnTo>
                    <a:pt x="644347" y="74332"/>
                  </a:lnTo>
                  <a:lnTo>
                    <a:pt x="625710" y="80458"/>
                  </a:lnTo>
                  <a:lnTo>
                    <a:pt x="608299" y="89643"/>
                  </a:lnTo>
                  <a:lnTo>
                    <a:pt x="592525" y="101761"/>
                  </a:lnTo>
                  <a:lnTo>
                    <a:pt x="578800" y="116687"/>
                  </a:lnTo>
                  <a:lnTo>
                    <a:pt x="574967" y="110928"/>
                  </a:lnTo>
                  <a:lnTo>
                    <a:pt x="569795" y="105944"/>
                  </a:lnTo>
                  <a:lnTo>
                    <a:pt x="563355" y="102342"/>
                  </a:lnTo>
                  <a:lnTo>
                    <a:pt x="546162" y="96818"/>
                  </a:lnTo>
                  <a:lnTo>
                    <a:pt x="528754" y="98307"/>
                  </a:lnTo>
                  <a:lnTo>
                    <a:pt x="513129" y="106237"/>
                  </a:lnTo>
                  <a:lnTo>
                    <a:pt x="501284" y="120038"/>
                  </a:lnTo>
                  <a:lnTo>
                    <a:pt x="495676" y="137336"/>
                  </a:lnTo>
                  <a:lnTo>
                    <a:pt x="497049" y="154805"/>
                  </a:lnTo>
                  <a:lnTo>
                    <a:pt x="504848" y="170442"/>
                  </a:lnTo>
                  <a:lnTo>
                    <a:pt x="518519" y="182245"/>
                  </a:lnTo>
                  <a:lnTo>
                    <a:pt x="527255" y="185998"/>
                  </a:lnTo>
                  <a:lnTo>
                    <a:pt x="536304" y="187796"/>
                  </a:lnTo>
                  <a:lnTo>
                    <a:pt x="545391" y="187727"/>
                  </a:lnTo>
                  <a:lnTo>
                    <a:pt x="554245" y="185879"/>
                  </a:lnTo>
                  <a:lnTo>
                    <a:pt x="537551" y="200630"/>
                  </a:lnTo>
                  <a:lnTo>
                    <a:pt x="518129" y="211816"/>
                  </a:lnTo>
                  <a:lnTo>
                    <a:pt x="496480" y="218913"/>
                  </a:lnTo>
                  <a:lnTo>
                    <a:pt x="473106" y="221396"/>
                  </a:lnTo>
                  <a:lnTo>
                    <a:pt x="437128" y="215403"/>
                  </a:lnTo>
                  <a:lnTo>
                    <a:pt x="406128" y="198760"/>
                  </a:lnTo>
                  <a:lnTo>
                    <a:pt x="382068" y="173476"/>
                  </a:lnTo>
                  <a:lnTo>
                    <a:pt x="366911" y="141555"/>
                  </a:lnTo>
                  <a:lnTo>
                    <a:pt x="373705" y="147424"/>
                  </a:lnTo>
                  <a:lnTo>
                    <a:pt x="381554" y="151873"/>
                  </a:lnTo>
                  <a:lnTo>
                    <a:pt x="390267" y="154694"/>
                  </a:lnTo>
                  <a:lnTo>
                    <a:pt x="399653" y="155681"/>
                  </a:lnTo>
                  <a:lnTo>
                    <a:pt x="417350" y="152082"/>
                  </a:lnTo>
                  <a:lnTo>
                    <a:pt x="431801" y="142266"/>
                  </a:lnTo>
                  <a:lnTo>
                    <a:pt x="441545" y="127705"/>
                  </a:lnTo>
                  <a:lnTo>
                    <a:pt x="445118" y="109871"/>
                  </a:lnTo>
                  <a:lnTo>
                    <a:pt x="441545" y="92040"/>
                  </a:lnTo>
                  <a:lnTo>
                    <a:pt x="431801" y="77479"/>
                  </a:lnTo>
                  <a:lnTo>
                    <a:pt x="417350" y="67661"/>
                  </a:lnTo>
                  <a:lnTo>
                    <a:pt x="399653" y="64060"/>
                  </a:lnTo>
                  <a:lnTo>
                    <a:pt x="392271" y="64060"/>
                  </a:lnTo>
                  <a:lnTo>
                    <a:pt x="385329" y="65872"/>
                  </a:lnTo>
                  <a:lnTo>
                    <a:pt x="379172" y="69013"/>
                  </a:lnTo>
                  <a:lnTo>
                    <a:pt x="374498" y="49283"/>
                  </a:lnTo>
                  <a:lnTo>
                    <a:pt x="366670" y="30996"/>
                  </a:lnTo>
                  <a:lnTo>
                    <a:pt x="355984" y="14464"/>
                  </a:lnTo>
                  <a:lnTo>
                    <a:pt x="342734" y="0"/>
                  </a:lnTo>
                  <a:close/>
                </a:path>
              </a:pathLst>
            </a:custGeom>
            <a:solidFill>
              <a:srgbClr val="D32E3F"/>
            </a:solidFill>
          </p:spPr>
          <p:txBody>
            <a:bodyPr wrap="square" lIns="0" tIns="0" rIns="0" bIns="0" rtlCol="0"/>
            <a:lstStyle/>
            <a:p>
              <a:endParaRPr/>
            </a:p>
          </p:txBody>
        </p:sp>
      </p:grpSp>
    </p:spTree>
    <p:extLst>
      <p:ext uri="{BB962C8B-B14F-4D97-AF65-F5344CB8AC3E}">
        <p14:creationId xmlns:p14="http://schemas.microsoft.com/office/powerpoint/2010/main" val="1246856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AFF79-2729-6E7B-0F67-A2131892E466}"/>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1B5F0741-92FF-01F0-DC13-D240F76D510E}"/>
              </a:ext>
            </a:extLst>
          </p:cNvPr>
          <p:cNvPicPr/>
          <p:nvPr/>
        </p:nvPicPr>
        <p:blipFill>
          <a:blip r:embed="rId2" cstate="print"/>
          <a:stretch>
            <a:fillRect/>
          </a:stretch>
        </p:blipFill>
        <p:spPr>
          <a:xfrm>
            <a:off x="-2" y="0"/>
            <a:ext cx="976944" cy="11308556"/>
          </a:xfrm>
          <a:prstGeom prst="rect">
            <a:avLst/>
          </a:prstGeom>
        </p:spPr>
      </p:pic>
      <p:sp>
        <p:nvSpPr>
          <p:cNvPr id="5" name="object 5">
            <a:extLst>
              <a:ext uri="{FF2B5EF4-FFF2-40B4-BE49-F238E27FC236}">
                <a16:creationId xmlns:a16="http://schemas.microsoft.com/office/drawing/2014/main" id="{93EA84D7-80C4-F39E-7E9B-50A4A1BB9348}"/>
              </a:ext>
            </a:extLst>
          </p:cNvPr>
          <p:cNvSpPr txBox="1">
            <a:spLocks noGrp="1"/>
          </p:cNvSpPr>
          <p:nvPr>
            <p:ph sz="half" idx="2"/>
          </p:nvPr>
        </p:nvSpPr>
        <p:spPr>
          <a:xfrm>
            <a:off x="1974850" y="2296048"/>
            <a:ext cx="16899348" cy="10030182"/>
          </a:xfrm>
          <a:prstGeom prst="rect">
            <a:avLst/>
          </a:prstGeom>
        </p:spPr>
        <p:txBody>
          <a:bodyPr vert="horz" wrap="square" lIns="0" tIns="15240" rIns="0" bIns="0" rtlCol="0" anchor="t">
            <a:spAutoFit/>
          </a:bodyPr>
          <a:lstStyle/>
          <a:p>
            <a:pPr marL="12700" marR="5080" algn="just">
              <a:lnSpc>
                <a:spcPct val="142200"/>
              </a:lnSpc>
              <a:spcBef>
                <a:spcPts val="2650"/>
              </a:spcBef>
            </a:pPr>
            <a:endParaRPr lang="cs-CZ" sz="3200" dirty="0">
              <a:solidFill>
                <a:srgbClr val="C00000"/>
              </a:solidFill>
              <a:latin typeface="Gill Sans MT"/>
              <a:cs typeface="Arial"/>
            </a:endParaRPr>
          </a:p>
          <a:p>
            <a:pPr marL="0" indent="0" algn="ctr">
              <a:buNone/>
            </a:pPr>
            <a:r>
              <a:rPr lang="cs-CZ" sz="4000" dirty="0">
                <a:solidFill>
                  <a:srgbClr val="C00000"/>
                </a:solidFill>
              </a:rPr>
              <a:t>§ 35 zákona o pozemních komunikacích</a:t>
            </a:r>
          </a:p>
          <a:p>
            <a:pPr marL="0" indent="0" algn="ctr">
              <a:buNone/>
            </a:pPr>
            <a:endParaRPr lang="cs-CZ" sz="4000" dirty="0">
              <a:solidFill>
                <a:srgbClr val="C00000"/>
              </a:solidFill>
            </a:endParaRPr>
          </a:p>
          <a:p>
            <a:pPr marL="0" indent="0" algn="ctr">
              <a:buNone/>
            </a:pPr>
            <a:r>
              <a:rPr lang="cs-CZ" sz="4000" dirty="0">
                <a:solidFill>
                  <a:srgbClr val="C00000"/>
                </a:solidFill>
              </a:rPr>
              <a:t>(1) Vlastníci nemovitostí v sousedství dálnice, silnice a místní komunikace jsou povinni strpět, aby na jejich pozemcích byla provedena nezbytná opatření k zabránění sesuvů půdy, padání kamenů, lavin a stromů nebo jejich částí, vznikne-li toto nebezpečí výstavbou nebo provozem dálnice, silnice a místní komunikace nebo přírodními vlivy; vznikne-li toto nebezpečí z jednání těchto vlastníků, jsou povinni učinit nezbytná opatření na svůj náklad. O rozsahu a způsobu provedení nezbytných opatření a o tom, kdo je provede, rozhodne silniční správní úřad.</a:t>
            </a:r>
          </a:p>
          <a:p>
            <a:pPr marL="0" indent="0" algn="ctr">
              <a:buNone/>
            </a:pPr>
            <a:endParaRPr lang="cs-CZ" sz="4000" b="0" dirty="0">
              <a:solidFill>
                <a:srgbClr val="C00000"/>
              </a:solidFill>
              <a:latin typeface="Gill Sans MT" panose="020B0502020104020203" pitchFamily="34" charset="0"/>
              <a:cs typeface="Arial" panose="020B0604020202020204" pitchFamily="34" charset="0"/>
            </a:endParaRPr>
          </a:p>
          <a:p>
            <a:pPr marL="469900" marR="5080" indent="-457200">
              <a:lnSpc>
                <a:spcPct val="142200"/>
              </a:lnSpc>
              <a:spcBef>
                <a:spcPts val="2650"/>
              </a:spcBef>
              <a:buFont typeface="Courier New" panose="02070309020205020404" pitchFamily="49" charset="0"/>
              <a:buChar char="o"/>
            </a:pPr>
            <a:endParaRPr lang="cs-CZ" sz="2800" b="0" dirty="0">
              <a:solidFill>
                <a:srgbClr val="002060"/>
              </a:solidFill>
              <a:latin typeface="Gill Sans MT" panose="020B0502020104020203" pitchFamily="34" charset="0"/>
              <a:cs typeface="Arial" panose="020B0604020202020204" pitchFamily="34" charset="0"/>
            </a:endParaRPr>
          </a:p>
          <a:p>
            <a:pPr marL="12700" marR="5080">
              <a:lnSpc>
                <a:spcPct val="142200"/>
              </a:lnSpc>
              <a:spcBef>
                <a:spcPts val="2650"/>
              </a:spcBef>
            </a:pPr>
            <a:endParaRPr lang="cs-CZ" sz="2800" dirty="0">
              <a:solidFill>
                <a:schemeClr val="tx1"/>
              </a:solidFill>
              <a:latin typeface="Gill Sans MT" panose="020B0502020104020203" pitchFamily="34" charset="0"/>
              <a:cs typeface="Arial" panose="020B0604020202020204" pitchFamily="34" charset="0"/>
            </a:endParaRPr>
          </a:p>
          <a:p>
            <a:pPr marL="12700" marR="5080">
              <a:lnSpc>
                <a:spcPct val="142200"/>
              </a:lnSpc>
              <a:spcBef>
                <a:spcPts val="2650"/>
              </a:spcBef>
            </a:pPr>
            <a:endParaRPr sz="1450" dirty="0">
              <a:latin typeface="Gill Sans MT" panose="020B0502020104020203" pitchFamily="34" charset="0"/>
              <a:cs typeface="Arial" panose="020B0604020202020204" pitchFamily="34" charset="0"/>
            </a:endParaRPr>
          </a:p>
        </p:txBody>
      </p:sp>
      <p:sp>
        <p:nvSpPr>
          <p:cNvPr id="8" name="TextovéPole 7">
            <a:extLst>
              <a:ext uri="{FF2B5EF4-FFF2-40B4-BE49-F238E27FC236}">
                <a16:creationId xmlns:a16="http://schemas.microsoft.com/office/drawing/2014/main" id="{4831E53E-DE3D-9AFB-63AF-69DF338748C2}"/>
              </a:ext>
            </a:extLst>
          </p:cNvPr>
          <p:cNvSpPr txBox="1"/>
          <p:nvPr/>
        </p:nvSpPr>
        <p:spPr>
          <a:xfrm>
            <a:off x="2601915" y="1129031"/>
            <a:ext cx="11545961" cy="1754326"/>
          </a:xfrm>
          <a:prstGeom prst="rect">
            <a:avLst/>
          </a:prstGeom>
          <a:noFill/>
        </p:spPr>
        <p:txBody>
          <a:bodyPr wrap="square">
            <a:spAutoFit/>
          </a:bodyPr>
          <a:lstStyle/>
          <a:p>
            <a:pPr marL="12700" marR="0" lvl="0" indent="0" defTabSz="914400" eaLnBrk="1" fontAlgn="auto" latinLnBrk="0" hangingPunct="1">
              <a:lnSpc>
                <a:spcPct val="100000"/>
              </a:lnSpc>
              <a:spcBef>
                <a:spcPts val="120"/>
              </a:spcBef>
              <a:spcAft>
                <a:spcPts val="0"/>
              </a:spcAft>
              <a:buClrTx/>
              <a:buSzTx/>
              <a:buFontTx/>
              <a:buNone/>
              <a:tabLst/>
              <a:defRPr/>
            </a:pPr>
            <a:r>
              <a:rPr lang="cs-CZ" sz="5400" b="1" dirty="0">
                <a:solidFill>
                  <a:srgbClr val="002060"/>
                </a:solidFill>
              </a:rPr>
              <a:t>Aplikace zákona o vyvlastnění (16)</a:t>
            </a:r>
            <a:br>
              <a:rPr lang="cs-CZ" sz="9600" b="1" dirty="0">
                <a:solidFill>
                  <a:srgbClr val="002060"/>
                </a:solidFill>
              </a:rPr>
            </a:br>
            <a:endParaRPr lang="cs-CZ" sz="5400" b="1" spc="-10" dirty="0">
              <a:solidFill>
                <a:srgbClr val="002060"/>
              </a:solidFill>
              <a:latin typeface="Gill Sans MT" panose="020B0502020104020203" pitchFamily="34" charset="-18"/>
              <a:cs typeface="Arial" panose="020B0604020202020204" pitchFamily="34" charset="0"/>
            </a:endParaRPr>
          </a:p>
        </p:txBody>
      </p:sp>
      <p:grpSp>
        <p:nvGrpSpPr>
          <p:cNvPr id="11" name="Skupina 10">
            <a:extLst>
              <a:ext uri="{FF2B5EF4-FFF2-40B4-BE49-F238E27FC236}">
                <a16:creationId xmlns:a16="http://schemas.microsoft.com/office/drawing/2014/main" id="{E3DA703E-AE5C-D5AD-2E0C-5699635A2F24}"/>
              </a:ext>
            </a:extLst>
          </p:cNvPr>
          <p:cNvGrpSpPr/>
          <p:nvPr/>
        </p:nvGrpSpPr>
        <p:grpSpPr>
          <a:xfrm>
            <a:off x="14700250" y="777875"/>
            <a:ext cx="3912571" cy="1237615"/>
            <a:chOff x="1685853" y="879554"/>
            <a:chExt cx="3912571" cy="1237615"/>
          </a:xfrm>
        </p:grpSpPr>
        <p:pic>
          <p:nvPicPr>
            <p:cNvPr id="12" name="object 4">
              <a:extLst>
                <a:ext uri="{FF2B5EF4-FFF2-40B4-BE49-F238E27FC236}">
                  <a16:creationId xmlns:a16="http://schemas.microsoft.com/office/drawing/2014/main" id="{7FE0C495-CEF3-7979-6134-B39C93F91875}"/>
                </a:ext>
              </a:extLst>
            </p:cNvPr>
            <p:cNvPicPr/>
            <p:nvPr/>
          </p:nvPicPr>
          <p:blipFill>
            <a:blip r:embed="rId3" cstate="print"/>
            <a:stretch>
              <a:fillRect/>
            </a:stretch>
          </p:blipFill>
          <p:spPr>
            <a:xfrm>
              <a:off x="1685853" y="879555"/>
              <a:ext cx="1237286" cy="1237323"/>
            </a:xfrm>
            <a:prstGeom prst="rect">
              <a:avLst/>
            </a:prstGeom>
          </p:spPr>
        </p:pic>
        <p:sp>
          <p:nvSpPr>
            <p:cNvPr id="13" name="object 5">
              <a:extLst>
                <a:ext uri="{FF2B5EF4-FFF2-40B4-BE49-F238E27FC236}">
                  <a16:creationId xmlns:a16="http://schemas.microsoft.com/office/drawing/2014/main" id="{ED449CE4-D5EA-6E48-DC45-FDD31BB7F430}"/>
                </a:ext>
              </a:extLst>
            </p:cNvPr>
            <p:cNvSpPr/>
            <p:nvPr/>
          </p:nvSpPr>
          <p:spPr>
            <a:xfrm>
              <a:off x="3273858" y="879554"/>
              <a:ext cx="13970" cy="1237615"/>
            </a:xfrm>
            <a:custGeom>
              <a:avLst/>
              <a:gdLst/>
              <a:ahLst/>
              <a:cxnLst/>
              <a:rect l="l" t="t" r="r" b="b"/>
              <a:pathLst>
                <a:path w="13970" h="1237614">
                  <a:moveTo>
                    <a:pt x="13643" y="0"/>
                  </a:moveTo>
                  <a:lnTo>
                    <a:pt x="0" y="0"/>
                  </a:lnTo>
                  <a:lnTo>
                    <a:pt x="0" y="1237323"/>
                  </a:lnTo>
                  <a:lnTo>
                    <a:pt x="13643" y="1237323"/>
                  </a:lnTo>
                  <a:lnTo>
                    <a:pt x="13643" y="0"/>
                  </a:lnTo>
                  <a:close/>
                </a:path>
              </a:pathLst>
            </a:custGeom>
            <a:solidFill>
              <a:srgbClr val="003450"/>
            </a:solidFill>
          </p:spPr>
          <p:txBody>
            <a:bodyPr wrap="square" lIns="0" tIns="0" rIns="0" bIns="0" rtlCol="0"/>
            <a:lstStyle/>
            <a:p>
              <a:endParaRPr/>
            </a:p>
          </p:txBody>
        </p:sp>
        <p:grpSp>
          <p:nvGrpSpPr>
            <p:cNvPr id="14" name="object 6">
              <a:extLst>
                <a:ext uri="{FF2B5EF4-FFF2-40B4-BE49-F238E27FC236}">
                  <a16:creationId xmlns:a16="http://schemas.microsoft.com/office/drawing/2014/main" id="{F673F134-F300-480E-9678-B0DAE52902E8}"/>
                </a:ext>
              </a:extLst>
            </p:cNvPr>
            <p:cNvGrpSpPr/>
            <p:nvPr/>
          </p:nvGrpSpPr>
          <p:grpSpPr>
            <a:xfrm>
              <a:off x="3638180" y="1830016"/>
              <a:ext cx="1457960" cy="287020"/>
              <a:chOff x="3638180" y="1830016"/>
              <a:chExt cx="1457960" cy="287020"/>
            </a:xfrm>
          </p:grpSpPr>
          <p:sp>
            <p:nvSpPr>
              <p:cNvPr id="26" name="object 7">
                <a:extLst>
                  <a:ext uri="{FF2B5EF4-FFF2-40B4-BE49-F238E27FC236}">
                    <a16:creationId xmlns:a16="http://schemas.microsoft.com/office/drawing/2014/main" id="{4E0D3178-BFCB-4B45-E773-8D5AE77E1B81}"/>
                  </a:ext>
                </a:extLst>
              </p:cNvPr>
              <p:cNvSpPr/>
              <p:nvPr/>
            </p:nvSpPr>
            <p:spPr>
              <a:xfrm>
                <a:off x="3638180" y="1841314"/>
                <a:ext cx="275590" cy="271145"/>
              </a:xfrm>
              <a:custGeom>
                <a:avLst/>
                <a:gdLst/>
                <a:ahLst/>
                <a:cxnLst/>
                <a:rect l="l" t="t" r="r" b="b"/>
                <a:pathLst>
                  <a:path w="275589" h="271144">
                    <a:moveTo>
                      <a:pt x="98635" y="0"/>
                    </a:moveTo>
                    <a:lnTo>
                      <a:pt x="0" y="0"/>
                    </a:lnTo>
                    <a:lnTo>
                      <a:pt x="106" y="1884"/>
                    </a:lnTo>
                    <a:lnTo>
                      <a:pt x="1824" y="7942"/>
                    </a:lnTo>
                    <a:lnTo>
                      <a:pt x="5837" y="22775"/>
                    </a:lnTo>
                    <a:lnTo>
                      <a:pt x="9850" y="42691"/>
                    </a:lnTo>
                    <a:lnTo>
                      <a:pt x="11675" y="64375"/>
                    </a:lnTo>
                    <a:lnTo>
                      <a:pt x="11675" y="206674"/>
                    </a:lnTo>
                    <a:lnTo>
                      <a:pt x="9850" y="228353"/>
                    </a:lnTo>
                    <a:lnTo>
                      <a:pt x="5837" y="248269"/>
                    </a:lnTo>
                    <a:lnTo>
                      <a:pt x="1824" y="263105"/>
                    </a:lnTo>
                    <a:lnTo>
                      <a:pt x="0" y="269541"/>
                    </a:lnTo>
                    <a:lnTo>
                      <a:pt x="0" y="271049"/>
                    </a:lnTo>
                    <a:lnTo>
                      <a:pt x="98635" y="271049"/>
                    </a:lnTo>
                    <a:lnTo>
                      <a:pt x="98635" y="269541"/>
                    </a:lnTo>
                    <a:lnTo>
                      <a:pt x="96811" y="263105"/>
                    </a:lnTo>
                    <a:lnTo>
                      <a:pt x="92798" y="248269"/>
                    </a:lnTo>
                    <a:lnTo>
                      <a:pt x="88784" y="228353"/>
                    </a:lnTo>
                    <a:lnTo>
                      <a:pt x="86960" y="206674"/>
                    </a:lnTo>
                    <a:lnTo>
                      <a:pt x="86960" y="64375"/>
                    </a:lnTo>
                    <a:lnTo>
                      <a:pt x="88784" y="42691"/>
                    </a:lnTo>
                    <a:lnTo>
                      <a:pt x="92798" y="22775"/>
                    </a:lnTo>
                    <a:lnTo>
                      <a:pt x="96811" y="7942"/>
                    </a:lnTo>
                    <a:lnTo>
                      <a:pt x="98528" y="1884"/>
                    </a:lnTo>
                    <a:lnTo>
                      <a:pt x="98635" y="0"/>
                    </a:lnTo>
                    <a:close/>
                  </a:path>
                  <a:path w="275589" h="271144">
                    <a:moveTo>
                      <a:pt x="267290" y="0"/>
                    </a:moveTo>
                    <a:lnTo>
                      <a:pt x="178067" y="0"/>
                    </a:lnTo>
                    <a:lnTo>
                      <a:pt x="178067" y="2261"/>
                    </a:lnTo>
                    <a:lnTo>
                      <a:pt x="179692" y="9840"/>
                    </a:lnTo>
                    <a:lnTo>
                      <a:pt x="180895" y="26492"/>
                    </a:lnTo>
                    <a:lnTo>
                      <a:pt x="176168" y="48157"/>
                    </a:lnTo>
                    <a:lnTo>
                      <a:pt x="160005" y="70772"/>
                    </a:lnTo>
                    <a:lnTo>
                      <a:pt x="92227" y="133262"/>
                    </a:lnTo>
                    <a:lnTo>
                      <a:pt x="89986" y="135147"/>
                    </a:lnTo>
                    <a:lnTo>
                      <a:pt x="90353" y="135901"/>
                    </a:lnTo>
                    <a:lnTo>
                      <a:pt x="91484" y="137775"/>
                    </a:lnTo>
                    <a:lnTo>
                      <a:pt x="141932" y="215333"/>
                    </a:lnTo>
                    <a:lnTo>
                      <a:pt x="151148" y="233991"/>
                    </a:lnTo>
                    <a:lnTo>
                      <a:pt x="156374" y="251661"/>
                    </a:lnTo>
                    <a:lnTo>
                      <a:pt x="158707" y="265095"/>
                    </a:lnTo>
                    <a:lnTo>
                      <a:pt x="159241" y="271049"/>
                    </a:lnTo>
                    <a:lnTo>
                      <a:pt x="275195" y="271049"/>
                    </a:lnTo>
                    <a:lnTo>
                      <a:pt x="275195" y="269541"/>
                    </a:lnTo>
                    <a:lnTo>
                      <a:pt x="270885" y="263894"/>
                    </a:lnTo>
                    <a:lnTo>
                      <a:pt x="260187" y="251189"/>
                    </a:lnTo>
                    <a:lnTo>
                      <a:pt x="246451" y="234392"/>
                    </a:lnTo>
                    <a:lnTo>
                      <a:pt x="233029" y="216464"/>
                    </a:lnTo>
                    <a:lnTo>
                      <a:pt x="153597" y="102771"/>
                    </a:lnTo>
                    <a:lnTo>
                      <a:pt x="213459" y="47056"/>
                    </a:lnTo>
                    <a:lnTo>
                      <a:pt x="228543" y="33377"/>
                    </a:lnTo>
                    <a:lnTo>
                      <a:pt x="242353" y="21219"/>
                    </a:lnTo>
                    <a:lnTo>
                      <a:pt x="255174" y="10686"/>
                    </a:lnTo>
                    <a:lnTo>
                      <a:pt x="267290" y="1884"/>
                    </a:lnTo>
                    <a:lnTo>
                      <a:pt x="267290" y="0"/>
                    </a:lnTo>
                    <a:close/>
                  </a:path>
                </a:pathLst>
              </a:custGeom>
              <a:solidFill>
                <a:srgbClr val="003450"/>
              </a:solidFill>
            </p:spPr>
            <p:txBody>
              <a:bodyPr wrap="square" lIns="0" tIns="0" rIns="0" bIns="0" rtlCol="0"/>
              <a:lstStyle/>
              <a:p>
                <a:endParaRPr/>
              </a:p>
            </p:txBody>
          </p:sp>
          <p:pic>
            <p:nvPicPr>
              <p:cNvPr id="27" name="object 8">
                <a:extLst>
                  <a:ext uri="{FF2B5EF4-FFF2-40B4-BE49-F238E27FC236}">
                    <a16:creationId xmlns:a16="http://schemas.microsoft.com/office/drawing/2014/main" id="{0D16328B-A458-ABD0-96D1-46022095115C}"/>
                  </a:ext>
                </a:extLst>
              </p:cNvPr>
              <p:cNvPicPr/>
              <p:nvPr/>
            </p:nvPicPr>
            <p:blipFill>
              <a:blip r:embed="rId4" cstate="print"/>
              <a:stretch>
                <a:fillRect/>
              </a:stretch>
            </p:blipFill>
            <p:spPr>
              <a:xfrm>
                <a:off x="3922763" y="1915663"/>
                <a:ext cx="391471" cy="200464"/>
              </a:xfrm>
              <a:prstGeom prst="rect">
                <a:avLst/>
              </a:prstGeom>
            </p:spPr>
          </p:pic>
          <p:sp>
            <p:nvSpPr>
              <p:cNvPr id="28" name="object 9">
                <a:extLst>
                  <a:ext uri="{FF2B5EF4-FFF2-40B4-BE49-F238E27FC236}">
                    <a16:creationId xmlns:a16="http://schemas.microsoft.com/office/drawing/2014/main" id="{9FE50523-CAEC-DC77-E89B-72490B967A31}"/>
                  </a:ext>
                </a:extLst>
              </p:cNvPr>
              <p:cNvSpPr/>
              <p:nvPr/>
            </p:nvSpPr>
            <p:spPr>
              <a:xfrm>
                <a:off x="4329265" y="1830025"/>
                <a:ext cx="766445" cy="287020"/>
              </a:xfrm>
              <a:custGeom>
                <a:avLst/>
                <a:gdLst/>
                <a:ahLst/>
                <a:cxnLst/>
                <a:rect l="l" t="t" r="r" b="b"/>
                <a:pathLst>
                  <a:path w="766445" h="287019">
                    <a:moveTo>
                      <a:pt x="95250" y="280835"/>
                    </a:moveTo>
                    <a:lnTo>
                      <a:pt x="89408" y="259562"/>
                    </a:lnTo>
                    <a:lnTo>
                      <a:pt x="85394" y="239649"/>
                    </a:lnTo>
                    <a:lnTo>
                      <a:pt x="83578" y="217970"/>
                    </a:lnTo>
                    <a:lnTo>
                      <a:pt x="83578" y="0"/>
                    </a:lnTo>
                    <a:lnTo>
                      <a:pt x="11671" y="7531"/>
                    </a:lnTo>
                    <a:lnTo>
                      <a:pt x="0" y="9029"/>
                    </a:lnTo>
                    <a:lnTo>
                      <a:pt x="6591" y="31064"/>
                    </a:lnTo>
                    <a:lnTo>
                      <a:pt x="10858" y="50457"/>
                    </a:lnTo>
                    <a:lnTo>
                      <a:pt x="12801" y="71894"/>
                    </a:lnTo>
                    <a:lnTo>
                      <a:pt x="12801" y="217970"/>
                    </a:lnTo>
                    <a:lnTo>
                      <a:pt x="10972" y="239649"/>
                    </a:lnTo>
                    <a:lnTo>
                      <a:pt x="6972" y="259562"/>
                    </a:lnTo>
                    <a:lnTo>
                      <a:pt x="1130" y="280835"/>
                    </a:lnTo>
                    <a:lnTo>
                      <a:pt x="1130" y="282346"/>
                    </a:lnTo>
                    <a:lnTo>
                      <a:pt x="95250" y="282346"/>
                    </a:lnTo>
                    <a:lnTo>
                      <a:pt x="95250" y="280835"/>
                    </a:lnTo>
                    <a:close/>
                  </a:path>
                  <a:path w="766445" h="287019">
                    <a:moveTo>
                      <a:pt x="325628" y="185966"/>
                    </a:moveTo>
                    <a:lnTo>
                      <a:pt x="316953" y="141617"/>
                    </a:lnTo>
                    <a:lnTo>
                      <a:pt x="293763" y="111201"/>
                    </a:lnTo>
                    <a:lnTo>
                      <a:pt x="246570" y="91744"/>
                    </a:lnTo>
                    <a:lnTo>
                      <a:pt x="246570" y="185966"/>
                    </a:lnTo>
                    <a:lnTo>
                      <a:pt x="245694" y="214744"/>
                    </a:lnTo>
                    <a:lnTo>
                      <a:pt x="242100" y="241731"/>
                    </a:lnTo>
                    <a:lnTo>
                      <a:pt x="234340" y="261721"/>
                    </a:lnTo>
                    <a:lnTo>
                      <a:pt x="220967" y="269544"/>
                    </a:lnTo>
                    <a:lnTo>
                      <a:pt x="207505" y="261721"/>
                    </a:lnTo>
                    <a:lnTo>
                      <a:pt x="199885" y="241731"/>
                    </a:lnTo>
                    <a:lnTo>
                      <a:pt x="196507" y="214744"/>
                    </a:lnTo>
                    <a:lnTo>
                      <a:pt x="195745" y="185966"/>
                    </a:lnTo>
                    <a:lnTo>
                      <a:pt x="196507" y="157759"/>
                    </a:lnTo>
                    <a:lnTo>
                      <a:pt x="199885" y="131660"/>
                    </a:lnTo>
                    <a:lnTo>
                      <a:pt x="207505" y="112483"/>
                    </a:lnTo>
                    <a:lnTo>
                      <a:pt x="220967" y="105029"/>
                    </a:lnTo>
                    <a:lnTo>
                      <a:pt x="234340" y="112433"/>
                    </a:lnTo>
                    <a:lnTo>
                      <a:pt x="242100" y="131521"/>
                    </a:lnTo>
                    <a:lnTo>
                      <a:pt x="245694" y="157607"/>
                    </a:lnTo>
                    <a:lnTo>
                      <a:pt x="246570" y="185966"/>
                    </a:lnTo>
                    <a:lnTo>
                      <a:pt x="246570" y="91744"/>
                    </a:lnTo>
                    <a:lnTo>
                      <a:pt x="181495" y="93637"/>
                    </a:lnTo>
                    <a:lnTo>
                      <a:pt x="125260" y="141452"/>
                    </a:lnTo>
                    <a:lnTo>
                      <a:pt x="116687" y="185966"/>
                    </a:lnTo>
                    <a:lnTo>
                      <a:pt x="125260" y="230962"/>
                    </a:lnTo>
                    <a:lnTo>
                      <a:pt x="148221" y="262394"/>
                    </a:lnTo>
                    <a:lnTo>
                      <a:pt x="181495" y="280835"/>
                    </a:lnTo>
                    <a:lnTo>
                      <a:pt x="220967" y="286854"/>
                    </a:lnTo>
                    <a:lnTo>
                      <a:pt x="260350" y="280835"/>
                    </a:lnTo>
                    <a:lnTo>
                      <a:pt x="280822" y="269544"/>
                    </a:lnTo>
                    <a:lnTo>
                      <a:pt x="293763" y="262394"/>
                    </a:lnTo>
                    <a:lnTo>
                      <a:pt x="316953" y="230962"/>
                    </a:lnTo>
                    <a:lnTo>
                      <a:pt x="325628" y="185966"/>
                    </a:lnTo>
                    <a:close/>
                  </a:path>
                  <a:path w="766445" h="287019">
                    <a:moveTo>
                      <a:pt x="551484" y="90347"/>
                    </a:moveTo>
                    <a:lnTo>
                      <a:pt x="493141" y="90347"/>
                    </a:lnTo>
                    <a:lnTo>
                      <a:pt x="493141" y="91859"/>
                    </a:lnTo>
                    <a:lnTo>
                      <a:pt x="495274" y="97231"/>
                    </a:lnTo>
                    <a:lnTo>
                      <a:pt x="499249" y="109740"/>
                    </a:lnTo>
                    <a:lnTo>
                      <a:pt x="501396" y="126479"/>
                    </a:lnTo>
                    <a:lnTo>
                      <a:pt x="498030" y="144564"/>
                    </a:lnTo>
                    <a:lnTo>
                      <a:pt x="468668" y="215709"/>
                    </a:lnTo>
                    <a:lnTo>
                      <a:pt x="436664" y="144183"/>
                    </a:lnTo>
                    <a:lnTo>
                      <a:pt x="432803" y="126161"/>
                    </a:lnTo>
                    <a:lnTo>
                      <a:pt x="434594" y="109550"/>
                    </a:lnTo>
                    <a:lnTo>
                      <a:pt x="438365" y="97180"/>
                    </a:lnTo>
                    <a:lnTo>
                      <a:pt x="440436" y="91859"/>
                    </a:lnTo>
                    <a:lnTo>
                      <a:pt x="440436" y="90347"/>
                    </a:lnTo>
                    <a:lnTo>
                      <a:pt x="328612" y="90347"/>
                    </a:lnTo>
                    <a:lnTo>
                      <a:pt x="328612" y="91478"/>
                    </a:lnTo>
                    <a:lnTo>
                      <a:pt x="332092" y="97586"/>
                    </a:lnTo>
                    <a:lnTo>
                      <a:pt x="340614" y="111531"/>
                    </a:lnTo>
                    <a:lnTo>
                      <a:pt x="351332" y="130124"/>
                    </a:lnTo>
                    <a:lnTo>
                      <a:pt x="361365" y="150202"/>
                    </a:lnTo>
                    <a:lnTo>
                      <a:pt x="420852" y="282346"/>
                    </a:lnTo>
                    <a:lnTo>
                      <a:pt x="464146" y="282346"/>
                    </a:lnTo>
                    <a:lnTo>
                      <a:pt x="519861" y="150583"/>
                    </a:lnTo>
                    <a:lnTo>
                      <a:pt x="529412" y="130505"/>
                    </a:lnTo>
                    <a:lnTo>
                      <a:pt x="539762" y="111912"/>
                    </a:lnTo>
                    <a:lnTo>
                      <a:pt x="548068" y="97967"/>
                    </a:lnTo>
                    <a:lnTo>
                      <a:pt x="551484" y="91859"/>
                    </a:lnTo>
                    <a:lnTo>
                      <a:pt x="551484" y="90347"/>
                    </a:lnTo>
                    <a:close/>
                  </a:path>
                  <a:path w="766445" h="287019">
                    <a:moveTo>
                      <a:pt x="766419" y="246583"/>
                    </a:moveTo>
                    <a:lnTo>
                      <a:pt x="765289" y="245452"/>
                    </a:lnTo>
                    <a:lnTo>
                      <a:pt x="753325" y="249072"/>
                    </a:lnTo>
                    <a:lnTo>
                      <a:pt x="751446" y="248094"/>
                    </a:lnTo>
                    <a:lnTo>
                      <a:pt x="746099" y="245313"/>
                    </a:lnTo>
                    <a:lnTo>
                      <a:pt x="742530" y="235127"/>
                    </a:lnTo>
                    <a:lnTo>
                      <a:pt x="741578" y="219468"/>
                    </a:lnTo>
                    <a:lnTo>
                      <a:pt x="741578" y="181076"/>
                    </a:lnTo>
                    <a:lnTo>
                      <a:pt x="741578" y="169786"/>
                    </a:lnTo>
                    <a:lnTo>
                      <a:pt x="741578" y="154724"/>
                    </a:lnTo>
                    <a:lnTo>
                      <a:pt x="737819" y="128905"/>
                    </a:lnTo>
                    <a:lnTo>
                      <a:pt x="725335" y="107721"/>
                    </a:lnTo>
                    <a:lnTo>
                      <a:pt x="724052" y="106908"/>
                    </a:lnTo>
                    <a:lnTo>
                      <a:pt x="702348" y="93370"/>
                    </a:lnTo>
                    <a:lnTo>
                      <a:pt x="671931" y="88823"/>
                    </a:lnTo>
                    <a:lnTo>
                      <a:pt x="671931" y="243192"/>
                    </a:lnTo>
                    <a:lnTo>
                      <a:pt x="667410" y="246583"/>
                    </a:lnTo>
                    <a:lnTo>
                      <a:pt x="662901" y="248094"/>
                    </a:lnTo>
                    <a:lnTo>
                      <a:pt x="657618" y="248094"/>
                    </a:lnTo>
                    <a:lnTo>
                      <a:pt x="645426" y="245364"/>
                    </a:lnTo>
                    <a:lnTo>
                      <a:pt x="636587" y="237871"/>
                    </a:lnTo>
                    <a:lnTo>
                      <a:pt x="631202" y="226644"/>
                    </a:lnTo>
                    <a:lnTo>
                      <a:pt x="629386" y="212699"/>
                    </a:lnTo>
                    <a:lnTo>
                      <a:pt x="631024" y="200139"/>
                    </a:lnTo>
                    <a:lnTo>
                      <a:pt x="636257" y="190106"/>
                    </a:lnTo>
                    <a:lnTo>
                      <a:pt x="645591" y="183476"/>
                    </a:lnTo>
                    <a:lnTo>
                      <a:pt x="659511" y="181076"/>
                    </a:lnTo>
                    <a:lnTo>
                      <a:pt x="663270" y="181076"/>
                    </a:lnTo>
                    <a:lnTo>
                      <a:pt x="667029" y="181457"/>
                    </a:lnTo>
                    <a:lnTo>
                      <a:pt x="670801" y="182587"/>
                    </a:lnTo>
                    <a:lnTo>
                      <a:pt x="670826" y="235127"/>
                    </a:lnTo>
                    <a:lnTo>
                      <a:pt x="671182" y="239052"/>
                    </a:lnTo>
                    <a:lnTo>
                      <a:pt x="671931" y="243192"/>
                    </a:lnTo>
                    <a:lnTo>
                      <a:pt x="671931" y="88823"/>
                    </a:lnTo>
                    <a:lnTo>
                      <a:pt x="667029" y="88087"/>
                    </a:lnTo>
                    <a:lnTo>
                      <a:pt x="648881" y="88874"/>
                    </a:lnTo>
                    <a:lnTo>
                      <a:pt x="626287" y="91249"/>
                    </a:lnTo>
                    <a:lnTo>
                      <a:pt x="600443" y="95237"/>
                    </a:lnTo>
                    <a:lnTo>
                      <a:pt x="572541" y="100888"/>
                    </a:lnTo>
                    <a:lnTo>
                      <a:pt x="572541" y="160375"/>
                    </a:lnTo>
                    <a:lnTo>
                      <a:pt x="574433" y="160375"/>
                    </a:lnTo>
                    <a:lnTo>
                      <a:pt x="585228" y="152019"/>
                    </a:lnTo>
                    <a:lnTo>
                      <a:pt x="610565" y="133642"/>
                    </a:lnTo>
                    <a:lnTo>
                      <a:pt x="639864" y="115265"/>
                    </a:lnTo>
                    <a:lnTo>
                      <a:pt x="662520" y="106908"/>
                    </a:lnTo>
                    <a:lnTo>
                      <a:pt x="667308" y="109893"/>
                    </a:lnTo>
                    <a:lnTo>
                      <a:pt x="669772" y="118389"/>
                    </a:lnTo>
                    <a:lnTo>
                      <a:pt x="670674" y="131686"/>
                    </a:lnTo>
                    <a:lnTo>
                      <a:pt x="670801" y="169786"/>
                    </a:lnTo>
                    <a:lnTo>
                      <a:pt x="659384" y="165950"/>
                    </a:lnTo>
                    <a:lnTo>
                      <a:pt x="647738" y="163385"/>
                    </a:lnTo>
                    <a:lnTo>
                      <a:pt x="636816" y="161950"/>
                    </a:lnTo>
                    <a:lnTo>
                      <a:pt x="627507" y="161505"/>
                    </a:lnTo>
                    <a:lnTo>
                      <a:pt x="600456" y="165874"/>
                    </a:lnTo>
                    <a:lnTo>
                      <a:pt x="577634" y="178346"/>
                    </a:lnTo>
                    <a:lnTo>
                      <a:pt x="561860" y="198031"/>
                    </a:lnTo>
                    <a:lnTo>
                      <a:pt x="555980" y="223989"/>
                    </a:lnTo>
                    <a:lnTo>
                      <a:pt x="559790" y="246087"/>
                    </a:lnTo>
                    <a:lnTo>
                      <a:pt x="571220" y="266065"/>
                    </a:lnTo>
                    <a:lnTo>
                      <a:pt x="590283" y="280530"/>
                    </a:lnTo>
                    <a:lnTo>
                      <a:pt x="616966" y="286105"/>
                    </a:lnTo>
                    <a:lnTo>
                      <a:pt x="637819" y="283057"/>
                    </a:lnTo>
                    <a:lnTo>
                      <a:pt x="654189" y="275234"/>
                    </a:lnTo>
                    <a:lnTo>
                      <a:pt x="666254" y="264668"/>
                    </a:lnTo>
                    <a:lnTo>
                      <a:pt x="674192" y="253352"/>
                    </a:lnTo>
                    <a:lnTo>
                      <a:pt x="680783" y="267360"/>
                    </a:lnTo>
                    <a:lnTo>
                      <a:pt x="690803" y="277634"/>
                    </a:lnTo>
                    <a:lnTo>
                      <a:pt x="703999" y="283959"/>
                    </a:lnTo>
                    <a:lnTo>
                      <a:pt x="720128" y="286105"/>
                    </a:lnTo>
                    <a:lnTo>
                      <a:pt x="739216" y="283006"/>
                    </a:lnTo>
                    <a:lnTo>
                      <a:pt x="753440" y="274535"/>
                    </a:lnTo>
                    <a:lnTo>
                      <a:pt x="762571" y="261962"/>
                    </a:lnTo>
                    <a:lnTo>
                      <a:pt x="764730" y="253352"/>
                    </a:lnTo>
                    <a:lnTo>
                      <a:pt x="765797" y="249072"/>
                    </a:lnTo>
                    <a:lnTo>
                      <a:pt x="766419" y="246583"/>
                    </a:lnTo>
                    <a:close/>
                  </a:path>
                </a:pathLst>
              </a:custGeom>
              <a:solidFill>
                <a:srgbClr val="003450"/>
              </a:solidFill>
            </p:spPr>
            <p:txBody>
              <a:bodyPr wrap="square" lIns="0" tIns="0" rIns="0" bIns="0" rtlCol="0"/>
              <a:lstStyle/>
              <a:p>
                <a:endParaRPr/>
              </a:p>
            </p:txBody>
          </p:sp>
        </p:grpSp>
        <p:grpSp>
          <p:nvGrpSpPr>
            <p:cNvPr id="15" name="object 10">
              <a:extLst>
                <a:ext uri="{FF2B5EF4-FFF2-40B4-BE49-F238E27FC236}">
                  <a16:creationId xmlns:a16="http://schemas.microsoft.com/office/drawing/2014/main" id="{D75EB741-64FB-5E5F-88E6-431AF5041246}"/>
                </a:ext>
              </a:extLst>
            </p:cNvPr>
            <p:cNvGrpSpPr/>
            <p:nvPr/>
          </p:nvGrpSpPr>
          <p:grpSpPr>
            <a:xfrm>
              <a:off x="3638179" y="1414054"/>
              <a:ext cx="1960245" cy="296545"/>
              <a:chOff x="3638179" y="1414054"/>
              <a:chExt cx="1960245" cy="296545"/>
            </a:xfrm>
          </p:grpSpPr>
          <p:pic>
            <p:nvPicPr>
              <p:cNvPr id="17" name="object 11">
                <a:extLst>
                  <a:ext uri="{FF2B5EF4-FFF2-40B4-BE49-F238E27FC236}">
                    <a16:creationId xmlns:a16="http://schemas.microsoft.com/office/drawing/2014/main" id="{7C85F678-305E-E01C-6727-909B13A44A2F}"/>
                  </a:ext>
                </a:extLst>
              </p:cNvPr>
              <p:cNvPicPr/>
              <p:nvPr/>
            </p:nvPicPr>
            <p:blipFill>
              <a:blip r:embed="rId5" cstate="print"/>
              <a:stretch>
                <a:fillRect/>
              </a:stretch>
            </p:blipFill>
            <p:spPr>
              <a:xfrm>
                <a:off x="3902767" y="1511559"/>
                <a:ext cx="216841" cy="194255"/>
              </a:xfrm>
              <a:prstGeom prst="rect">
                <a:avLst/>
              </a:prstGeom>
            </p:spPr>
          </p:pic>
          <p:sp>
            <p:nvSpPr>
              <p:cNvPr id="18" name="object 12">
                <a:extLst>
                  <a:ext uri="{FF2B5EF4-FFF2-40B4-BE49-F238E27FC236}">
                    <a16:creationId xmlns:a16="http://schemas.microsoft.com/office/drawing/2014/main" id="{CD4A4570-7F45-636A-5472-A8B7463380C8}"/>
                  </a:ext>
                </a:extLst>
              </p:cNvPr>
              <p:cNvSpPr/>
              <p:nvPr/>
            </p:nvSpPr>
            <p:spPr>
              <a:xfrm>
                <a:off x="4154639" y="1414054"/>
                <a:ext cx="94615" cy="292100"/>
              </a:xfrm>
              <a:custGeom>
                <a:avLst/>
                <a:gdLst/>
                <a:ahLst/>
                <a:cxnLst/>
                <a:rect l="l" t="t" r="r" b="b"/>
                <a:pathLst>
                  <a:path w="94614" h="292100">
                    <a:moveTo>
                      <a:pt x="82437" y="99766"/>
                    </a:moveTo>
                    <a:lnTo>
                      <a:pt x="0" y="99766"/>
                    </a:lnTo>
                    <a:lnTo>
                      <a:pt x="0" y="101274"/>
                    </a:lnTo>
                    <a:lnTo>
                      <a:pt x="1822" y="107704"/>
                    </a:lnTo>
                    <a:lnTo>
                      <a:pt x="5832" y="122538"/>
                    </a:lnTo>
                    <a:lnTo>
                      <a:pt x="9841" y="142456"/>
                    </a:lnTo>
                    <a:lnTo>
                      <a:pt x="11664" y="164141"/>
                    </a:lnTo>
                    <a:lnTo>
                      <a:pt x="11664" y="227385"/>
                    </a:lnTo>
                    <a:lnTo>
                      <a:pt x="9841" y="249066"/>
                    </a:lnTo>
                    <a:lnTo>
                      <a:pt x="5832" y="268985"/>
                    </a:lnTo>
                    <a:lnTo>
                      <a:pt x="1822" y="283821"/>
                    </a:lnTo>
                    <a:lnTo>
                      <a:pt x="0" y="290252"/>
                    </a:lnTo>
                    <a:lnTo>
                      <a:pt x="0" y="291760"/>
                    </a:lnTo>
                    <a:lnTo>
                      <a:pt x="94112" y="291760"/>
                    </a:lnTo>
                    <a:lnTo>
                      <a:pt x="94112" y="290252"/>
                    </a:lnTo>
                    <a:lnTo>
                      <a:pt x="92288" y="283821"/>
                    </a:lnTo>
                    <a:lnTo>
                      <a:pt x="88274" y="268985"/>
                    </a:lnTo>
                    <a:lnTo>
                      <a:pt x="84261" y="249066"/>
                    </a:lnTo>
                    <a:lnTo>
                      <a:pt x="82437" y="227385"/>
                    </a:lnTo>
                    <a:lnTo>
                      <a:pt x="82437" y="99766"/>
                    </a:lnTo>
                    <a:close/>
                  </a:path>
                  <a:path w="94614" h="292100">
                    <a:moveTo>
                      <a:pt x="43663" y="0"/>
                    </a:moveTo>
                    <a:lnTo>
                      <a:pt x="27169" y="3247"/>
                    </a:lnTo>
                    <a:lnTo>
                      <a:pt x="13639" y="12142"/>
                    </a:lnTo>
                    <a:lnTo>
                      <a:pt x="4485" y="25413"/>
                    </a:lnTo>
                    <a:lnTo>
                      <a:pt x="1120" y="41789"/>
                    </a:lnTo>
                    <a:lnTo>
                      <a:pt x="4591" y="58165"/>
                    </a:lnTo>
                    <a:lnTo>
                      <a:pt x="13922" y="71436"/>
                    </a:lnTo>
                    <a:lnTo>
                      <a:pt x="27487" y="80331"/>
                    </a:lnTo>
                    <a:lnTo>
                      <a:pt x="43663" y="83578"/>
                    </a:lnTo>
                    <a:lnTo>
                      <a:pt x="59996" y="80331"/>
                    </a:lnTo>
                    <a:lnTo>
                      <a:pt x="73540" y="71436"/>
                    </a:lnTo>
                    <a:lnTo>
                      <a:pt x="82779" y="58165"/>
                    </a:lnTo>
                    <a:lnTo>
                      <a:pt x="86196" y="41789"/>
                    </a:lnTo>
                    <a:lnTo>
                      <a:pt x="82832" y="25413"/>
                    </a:lnTo>
                    <a:lnTo>
                      <a:pt x="73682" y="12142"/>
                    </a:lnTo>
                    <a:lnTo>
                      <a:pt x="60155" y="3247"/>
                    </a:lnTo>
                    <a:lnTo>
                      <a:pt x="43663" y="0"/>
                    </a:lnTo>
                    <a:close/>
                  </a:path>
                </a:pathLst>
              </a:custGeom>
              <a:solidFill>
                <a:srgbClr val="003450"/>
              </a:solidFill>
            </p:spPr>
            <p:txBody>
              <a:bodyPr wrap="square" lIns="0" tIns="0" rIns="0" bIns="0" rtlCol="0"/>
              <a:lstStyle/>
              <a:p>
                <a:endParaRPr/>
              </a:p>
            </p:txBody>
          </p:sp>
          <p:pic>
            <p:nvPicPr>
              <p:cNvPr id="19" name="object 13">
                <a:extLst>
                  <a:ext uri="{FF2B5EF4-FFF2-40B4-BE49-F238E27FC236}">
                    <a16:creationId xmlns:a16="http://schemas.microsoft.com/office/drawing/2014/main" id="{B4393A4D-B044-30B6-12A7-5FC0970486B0}"/>
                  </a:ext>
                </a:extLst>
              </p:cNvPr>
              <p:cNvPicPr/>
              <p:nvPr/>
            </p:nvPicPr>
            <p:blipFill>
              <a:blip r:embed="rId6" cstate="print"/>
              <a:stretch>
                <a:fillRect/>
              </a:stretch>
            </p:blipFill>
            <p:spPr>
              <a:xfrm>
                <a:off x="4485504" y="1511558"/>
                <a:ext cx="194632" cy="198779"/>
              </a:xfrm>
              <a:prstGeom prst="rect">
                <a:avLst/>
              </a:prstGeom>
            </p:spPr>
          </p:pic>
          <p:pic>
            <p:nvPicPr>
              <p:cNvPr id="20" name="object 14">
                <a:extLst>
                  <a:ext uri="{FF2B5EF4-FFF2-40B4-BE49-F238E27FC236}">
                    <a16:creationId xmlns:a16="http://schemas.microsoft.com/office/drawing/2014/main" id="{4C0983D2-8F5B-F0A3-E62E-B9AFBE29D03A}"/>
                  </a:ext>
                </a:extLst>
              </p:cNvPr>
              <p:cNvPicPr/>
              <p:nvPr/>
            </p:nvPicPr>
            <p:blipFill>
              <a:blip r:embed="rId7" cstate="print"/>
              <a:stretch>
                <a:fillRect/>
              </a:stretch>
            </p:blipFill>
            <p:spPr>
              <a:xfrm>
                <a:off x="4704585" y="1509114"/>
                <a:ext cx="164131" cy="196700"/>
              </a:xfrm>
              <a:prstGeom prst="rect">
                <a:avLst/>
              </a:prstGeom>
            </p:spPr>
          </p:pic>
          <p:pic>
            <p:nvPicPr>
              <p:cNvPr id="21" name="object 15">
                <a:extLst>
                  <a:ext uri="{FF2B5EF4-FFF2-40B4-BE49-F238E27FC236}">
                    <a16:creationId xmlns:a16="http://schemas.microsoft.com/office/drawing/2014/main" id="{4840009F-2B6B-8190-B3E2-3E4027ABF4CA}"/>
                  </a:ext>
                </a:extLst>
              </p:cNvPr>
              <p:cNvPicPr/>
              <p:nvPr/>
            </p:nvPicPr>
            <p:blipFill>
              <a:blip r:embed="rId8" cstate="print"/>
              <a:stretch>
                <a:fillRect/>
              </a:stretch>
            </p:blipFill>
            <p:spPr>
              <a:xfrm>
                <a:off x="4889551" y="1513826"/>
                <a:ext cx="191240" cy="191983"/>
              </a:xfrm>
              <a:prstGeom prst="rect">
                <a:avLst/>
              </a:prstGeom>
            </p:spPr>
          </p:pic>
          <p:sp>
            <p:nvSpPr>
              <p:cNvPr id="22" name="object 16">
                <a:extLst>
                  <a:ext uri="{FF2B5EF4-FFF2-40B4-BE49-F238E27FC236}">
                    <a16:creationId xmlns:a16="http://schemas.microsoft.com/office/drawing/2014/main" id="{2CBCDFC3-878E-3598-0109-99448C526284}"/>
                  </a:ext>
                </a:extLst>
              </p:cNvPr>
              <p:cNvSpPr/>
              <p:nvPr/>
            </p:nvSpPr>
            <p:spPr>
              <a:xfrm>
                <a:off x="5106746" y="1414061"/>
                <a:ext cx="259079" cy="296545"/>
              </a:xfrm>
              <a:custGeom>
                <a:avLst/>
                <a:gdLst/>
                <a:ahLst/>
                <a:cxnLst/>
                <a:rect l="l" t="t" r="r" b="b"/>
                <a:pathLst>
                  <a:path w="259079" h="296544">
                    <a:moveTo>
                      <a:pt x="86194" y="41783"/>
                    </a:moveTo>
                    <a:lnTo>
                      <a:pt x="82829" y="25412"/>
                    </a:lnTo>
                    <a:lnTo>
                      <a:pt x="73685" y="12141"/>
                    </a:lnTo>
                    <a:lnTo>
                      <a:pt x="60159" y="3251"/>
                    </a:lnTo>
                    <a:lnTo>
                      <a:pt x="43662" y="0"/>
                    </a:lnTo>
                    <a:lnTo>
                      <a:pt x="27165" y="3251"/>
                    </a:lnTo>
                    <a:lnTo>
                      <a:pt x="13639" y="12141"/>
                    </a:lnTo>
                    <a:lnTo>
                      <a:pt x="4483" y="25412"/>
                    </a:lnTo>
                    <a:lnTo>
                      <a:pt x="1117" y="41783"/>
                    </a:lnTo>
                    <a:lnTo>
                      <a:pt x="4597" y="58166"/>
                    </a:lnTo>
                    <a:lnTo>
                      <a:pt x="13919" y="71437"/>
                    </a:lnTo>
                    <a:lnTo>
                      <a:pt x="27482" y="80327"/>
                    </a:lnTo>
                    <a:lnTo>
                      <a:pt x="43662" y="83578"/>
                    </a:lnTo>
                    <a:lnTo>
                      <a:pt x="59994" y="80327"/>
                    </a:lnTo>
                    <a:lnTo>
                      <a:pt x="73545" y="71437"/>
                    </a:lnTo>
                    <a:lnTo>
                      <a:pt x="82778" y="58166"/>
                    </a:lnTo>
                    <a:lnTo>
                      <a:pt x="86194" y="41783"/>
                    </a:lnTo>
                    <a:close/>
                  </a:path>
                  <a:path w="259079" h="296544">
                    <a:moveTo>
                      <a:pt x="94107" y="290245"/>
                    </a:moveTo>
                    <a:lnTo>
                      <a:pt x="92290" y="283819"/>
                    </a:lnTo>
                    <a:lnTo>
                      <a:pt x="88277" y="268986"/>
                    </a:lnTo>
                    <a:lnTo>
                      <a:pt x="84264" y="249059"/>
                    </a:lnTo>
                    <a:lnTo>
                      <a:pt x="82435" y="227380"/>
                    </a:lnTo>
                    <a:lnTo>
                      <a:pt x="82435" y="99758"/>
                    </a:lnTo>
                    <a:lnTo>
                      <a:pt x="0" y="99758"/>
                    </a:lnTo>
                    <a:lnTo>
                      <a:pt x="0" y="101269"/>
                    </a:lnTo>
                    <a:lnTo>
                      <a:pt x="1816" y="107708"/>
                    </a:lnTo>
                    <a:lnTo>
                      <a:pt x="5829" y="122542"/>
                    </a:lnTo>
                    <a:lnTo>
                      <a:pt x="9842" y="142455"/>
                    </a:lnTo>
                    <a:lnTo>
                      <a:pt x="11658" y="164134"/>
                    </a:lnTo>
                    <a:lnTo>
                      <a:pt x="11658" y="227380"/>
                    </a:lnTo>
                    <a:lnTo>
                      <a:pt x="9842" y="249059"/>
                    </a:lnTo>
                    <a:lnTo>
                      <a:pt x="5829" y="268986"/>
                    </a:lnTo>
                    <a:lnTo>
                      <a:pt x="1816" y="283819"/>
                    </a:lnTo>
                    <a:lnTo>
                      <a:pt x="0" y="290245"/>
                    </a:lnTo>
                    <a:lnTo>
                      <a:pt x="0" y="291757"/>
                    </a:lnTo>
                    <a:lnTo>
                      <a:pt x="94107" y="291757"/>
                    </a:lnTo>
                    <a:lnTo>
                      <a:pt x="94107" y="290245"/>
                    </a:lnTo>
                    <a:close/>
                  </a:path>
                  <a:path w="259079" h="296544">
                    <a:moveTo>
                      <a:pt x="258991" y="99758"/>
                    </a:moveTo>
                    <a:lnTo>
                      <a:pt x="208546" y="99758"/>
                    </a:lnTo>
                    <a:lnTo>
                      <a:pt x="208546" y="28232"/>
                    </a:lnTo>
                    <a:lnTo>
                      <a:pt x="188277" y="47409"/>
                    </a:lnTo>
                    <a:lnTo>
                      <a:pt x="165811" y="65557"/>
                    </a:lnTo>
                    <a:lnTo>
                      <a:pt x="140258" y="82918"/>
                    </a:lnTo>
                    <a:lnTo>
                      <a:pt x="110667" y="99758"/>
                    </a:lnTo>
                    <a:lnTo>
                      <a:pt x="110667" y="118592"/>
                    </a:lnTo>
                    <a:lnTo>
                      <a:pt x="138150" y="118592"/>
                    </a:lnTo>
                    <a:lnTo>
                      <a:pt x="138150" y="230022"/>
                    </a:lnTo>
                    <a:lnTo>
                      <a:pt x="142036" y="258800"/>
                    </a:lnTo>
                    <a:lnTo>
                      <a:pt x="153162" y="279527"/>
                    </a:lnTo>
                    <a:lnTo>
                      <a:pt x="170700" y="292061"/>
                    </a:lnTo>
                    <a:lnTo>
                      <a:pt x="193865" y="296278"/>
                    </a:lnTo>
                    <a:lnTo>
                      <a:pt x="218300" y="291769"/>
                    </a:lnTo>
                    <a:lnTo>
                      <a:pt x="236359" y="279946"/>
                    </a:lnTo>
                    <a:lnTo>
                      <a:pt x="248970" y="263398"/>
                    </a:lnTo>
                    <a:lnTo>
                      <a:pt x="257111" y="244703"/>
                    </a:lnTo>
                    <a:lnTo>
                      <a:pt x="248818" y="247713"/>
                    </a:lnTo>
                    <a:lnTo>
                      <a:pt x="240538" y="249961"/>
                    </a:lnTo>
                    <a:lnTo>
                      <a:pt x="233019" y="249961"/>
                    </a:lnTo>
                    <a:lnTo>
                      <a:pt x="223532" y="248551"/>
                    </a:lnTo>
                    <a:lnTo>
                      <a:pt x="215887" y="243992"/>
                    </a:lnTo>
                    <a:lnTo>
                      <a:pt x="210781" y="235839"/>
                    </a:lnTo>
                    <a:lnTo>
                      <a:pt x="208915" y="223621"/>
                    </a:lnTo>
                    <a:lnTo>
                      <a:pt x="208546" y="118592"/>
                    </a:lnTo>
                    <a:lnTo>
                      <a:pt x="258991" y="118592"/>
                    </a:lnTo>
                    <a:lnTo>
                      <a:pt x="258991" y="99758"/>
                    </a:lnTo>
                    <a:close/>
                  </a:path>
                </a:pathLst>
              </a:custGeom>
              <a:solidFill>
                <a:srgbClr val="003450"/>
              </a:solidFill>
            </p:spPr>
            <p:txBody>
              <a:bodyPr wrap="square" lIns="0" tIns="0" rIns="0" bIns="0" rtlCol="0"/>
              <a:lstStyle/>
              <a:p>
                <a:endParaRPr/>
              </a:p>
            </p:txBody>
          </p:sp>
          <p:pic>
            <p:nvPicPr>
              <p:cNvPr id="23" name="object 17">
                <a:extLst>
                  <a:ext uri="{FF2B5EF4-FFF2-40B4-BE49-F238E27FC236}">
                    <a16:creationId xmlns:a16="http://schemas.microsoft.com/office/drawing/2014/main" id="{C17B3FF3-1F62-1A80-EC1E-1BD031138268}"/>
                  </a:ext>
                </a:extLst>
              </p:cNvPr>
              <p:cNvPicPr/>
              <p:nvPr/>
            </p:nvPicPr>
            <p:blipFill>
              <a:blip r:embed="rId9" cstate="print"/>
              <a:stretch>
                <a:fillRect/>
              </a:stretch>
            </p:blipFill>
            <p:spPr>
              <a:xfrm>
                <a:off x="5387563" y="1511562"/>
                <a:ext cx="210433" cy="198014"/>
              </a:xfrm>
              <a:prstGeom prst="rect">
                <a:avLst/>
              </a:prstGeom>
            </p:spPr>
          </p:pic>
          <p:pic>
            <p:nvPicPr>
              <p:cNvPr id="24" name="object 18">
                <a:extLst>
                  <a:ext uri="{FF2B5EF4-FFF2-40B4-BE49-F238E27FC236}">
                    <a16:creationId xmlns:a16="http://schemas.microsoft.com/office/drawing/2014/main" id="{A50DF899-EBB8-F7D4-E662-E665ACBF718E}"/>
                  </a:ext>
                </a:extLst>
              </p:cNvPr>
              <p:cNvPicPr/>
              <p:nvPr/>
            </p:nvPicPr>
            <p:blipFill>
              <a:blip r:embed="rId10" cstate="print"/>
              <a:stretch>
                <a:fillRect/>
              </a:stretch>
            </p:blipFill>
            <p:spPr>
              <a:xfrm>
                <a:off x="4264926" y="1513820"/>
                <a:ext cx="222862" cy="191994"/>
              </a:xfrm>
              <a:prstGeom prst="rect">
                <a:avLst/>
              </a:prstGeom>
            </p:spPr>
          </p:pic>
          <p:sp>
            <p:nvSpPr>
              <p:cNvPr id="25" name="object 19">
                <a:extLst>
                  <a:ext uri="{FF2B5EF4-FFF2-40B4-BE49-F238E27FC236}">
                    <a16:creationId xmlns:a16="http://schemas.microsoft.com/office/drawing/2014/main" id="{1C8890E9-FF5F-23E6-776C-B6C759803F04}"/>
                  </a:ext>
                </a:extLst>
              </p:cNvPr>
              <p:cNvSpPr/>
              <p:nvPr/>
            </p:nvSpPr>
            <p:spPr>
              <a:xfrm>
                <a:off x="3638179" y="1434754"/>
                <a:ext cx="252729" cy="275590"/>
              </a:xfrm>
              <a:custGeom>
                <a:avLst/>
                <a:gdLst/>
                <a:ahLst/>
                <a:cxnLst/>
                <a:rect l="l" t="t" r="r" b="b"/>
                <a:pathLst>
                  <a:path w="252729" h="275589">
                    <a:moveTo>
                      <a:pt x="252693" y="0"/>
                    </a:moveTo>
                    <a:lnTo>
                      <a:pt x="180895" y="0"/>
                    </a:lnTo>
                    <a:lnTo>
                      <a:pt x="180895" y="2261"/>
                    </a:lnTo>
                    <a:lnTo>
                      <a:pt x="184541" y="11886"/>
                    </a:lnTo>
                    <a:lnTo>
                      <a:pt x="192564" y="34074"/>
                    </a:lnTo>
                    <a:lnTo>
                      <a:pt x="200587" y="63884"/>
                    </a:lnTo>
                    <a:lnTo>
                      <a:pt x="204234" y="96374"/>
                    </a:lnTo>
                    <a:lnTo>
                      <a:pt x="204234" y="168288"/>
                    </a:lnTo>
                    <a:lnTo>
                      <a:pt x="200168" y="202301"/>
                    </a:lnTo>
                    <a:lnTo>
                      <a:pt x="188515" y="226117"/>
                    </a:lnTo>
                    <a:lnTo>
                      <a:pt x="170088" y="240122"/>
                    </a:lnTo>
                    <a:lnTo>
                      <a:pt x="145702" y="244704"/>
                    </a:lnTo>
                    <a:lnTo>
                      <a:pt x="121272" y="240134"/>
                    </a:lnTo>
                    <a:lnTo>
                      <a:pt x="102778" y="225928"/>
                    </a:lnTo>
                    <a:lnTo>
                      <a:pt x="91063" y="201347"/>
                    </a:lnTo>
                    <a:lnTo>
                      <a:pt x="86971" y="165649"/>
                    </a:lnTo>
                    <a:lnTo>
                      <a:pt x="86971" y="64385"/>
                    </a:lnTo>
                    <a:lnTo>
                      <a:pt x="88793" y="42700"/>
                    </a:lnTo>
                    <a:lnTo>
                      <a:pt x="92803" y="22780"/>
                    </a:lnTo>
                    <a:lnTo>
                      <a:pt x="98635" y="1507"/>
                    </a:lnTo>
                    <a:lnTo>
                      <a:pt x="98635" y="0"/>
                    </a:lnTo>
                    <a:lnTo>
                      <a:pt x="0" y="0"/>
                    </a:lnTo>
                    <a:lnTo>
                      <a:pt x="0" y="1507"/>
                    </a:lnTo>
                    <a:lnTo>
                      <a:pt x="5837" y="22780"/>
                    </a:lnTo>
                    <a:lnTo>
                      <a:pt x="9850" y="42700"/>
                    </a:lnTo>
                    <a:lnTo>
                      <a:pt x="11675" y="64385"/>
                    </a:lnTo>
                    <a:lnTo>
                      <a:pt x="11675" y="156613"/>
                    </a:lnTo>
                    <a:lnTo>
                      <a:pt x="21922" y="213796"/>
                    </a:lnTo>
                    <a:lnTo>
                      <a:pt x="48476" y="250404"/>
                    </a:lnTo>
                    <a:lnTo>
                      <a:pt x="85052" y="269859"/>
                    </a:lnTo>
                    <a:lnTo>
                      <a:pt x="125367" y="275583"/>
                    </a:lnTo>
                    <a:lnTo>
                      <a:pt x="165756" y="269617"/>
                    </a:lnTo>
                    <a:lnTo>
                      <a:pt x="198819" y="250733"/>
                    </a:lnTo>
                    <a:lnTo>
                      <a:pt x="221153" y="217450"/>
                    </a:lnTo>
                    <a:lnTo>
                      <a:pt x="229354" y="168288"/>
                    </a:lnTo>
                    <a:lnTo>
                      <a:pt x="229354" y="96374"/>
                    </a:lnTo>
                    <a:lnTo>
                      <a:pt x="233001" y="63884"/>
                    </a:lnTo>
                    <a:lnTo>
                      <a:pt x="241024" y="34074"/>
                    </a:lnTo>
                    <a:lnTo>
                      <a:pt x="249047" y="11886"/>
                    </a:lnTo>
                    <a:lnTo>
                      <a:pt x="252693" y="2261"/>
                    </a:lnTo>
                    <a:lnTo>
                      <a:pt x="252693" y="0"/>
                    </a:lnTo>
                    <a:close/>
                  </a:path>
                </a:pathLst>
              </a:custGeom>
              <a:solidFill>
                <a:srgbClr val="003450"/>
              </a:solidFill>
            </p:spPr>
            <p:txBody>
              <a:bodyPr wrap="square" lIns="0" tIns="0" rIns="0" bIns="0" rtlCol="0"/>
              <a:lstStyle/>
              <a:p>
                <a:endParaRPr/>
              </a:p>
            </p:txBody>
          </p:sp>
        </p:grpSp>
        <p:sp>
          <p:nvSpPr>
            <p:cNvPr id="16" name="object 20">
              <a:extLst>
                <a:ext uri="{FF2B5EF4-FFF2-40B4-BE49-F238E27FC236}">
                  <a16:creationId xmlns:a16="http://schemas.microsoft.com/office/drawing/2014/main" id="{81EF1B3D-BBEE-AF67-93A3-12F0E959636A}"/>
                </a:ext>
              </a:extLst>
            </p:cNvPr>
            <p:cNvSpPr/>
            <p:nvPr/>
          </p:nvSpPr>
          <p:spPr>
            <a:xfrm>
              <a:off x="3535631" y="879555"/>
              <a:ext cx="685800" cy="351155"/>
            </a:xfrm>
            <a:custGeom>
              <a:avLst/>
              <a:gdLst/>
              <a:ahLst/>
              <a:cxnLst/>
              <a:rect l="l" t="t" r="r" b="b"/>
              <a:pathLst>
                <a:path w="685800" h="351155">
                  <a:moveTo>
                    <a:pt x="342734" y="0"/>
                  </a:moveTo>
                  <a:lnTo>
                    <a:pt x="329483" y="14464"/>
                  </a:lnTo>
                  <a:lnTo>
                    <a:pt x="318798" y="30996"/>
                  </a:lnTo>
                  <a:lnTo>
                    <a:pt x="310974" y="49283"/>
                  </a:lnTo>
                  <a:lnTo>
                    <a:pt x="306305" y="69013"/>
                  </a:lnTo>
                  <a:lnTo>
                    <a:pt x="300138" y="65872"/>
                  </a:lnTo>
                  <a:lnTo>
                    <a:pt x="293196" y="64060"/>
                  </a:lnTo>
                  <a:lnTo>
                    <a:pt x="285814" y="64060"/>
                  </a:lnTo>
                  <a:lnTo>
                    <a:pt x="268117" y="67661"/>
                  </a:lnTo>
                  <a:lnTo>
                    <a:pt x="253666" y="77479"/>
                  </a:lnTo>
                  <a:lnTo>
                    <a:pt x="243922" y="92040"/>
                  </a:lnTo>
                  <a:lnTo>
                    <a:pt x="240349" y="109871"/>
                  </a:lnTo>
                  <a:lnTo>
                    <a:pt x="243922" y="127705"/>
                  </a:lnTo>
                  <a:lnTo>
                    <a:pt x="253666" y="142266"/>
                  </a:lnTo>
                  <a:lnTo>
                    <a:pt x="268117" y="152082"/>
                  </a:lnTo>
                  <a:lnTo>
                    <a:pt x="285814" y="155681"/>
                  </a:lnTo>
                  <a:lnTo>
                    <a:pt x="295204" y="154694"/>
                  </a:lnTo>
                  <a:lnTo>
                    <a:pt x="303917" y="151873"/>
                  </a:lnTo>
                  <a:lnTo>
                    <a:pt x="311763" y="147424"/>
                  </a:lnTo>
                  <a:lnTo>
                    <a:pt x="318556" y="141555"/>
                  </a:lnTo>
                  <a:lnTo>
                    <a:pt x="303400" y="173476"/>
                  </a:lnTo>
                  <a:lnTo>
                    <a:pt x="279344" y="198760"/>
                  </a:lnTo>
                  <a:lnTo>
                    <a:pt x="248347" y="215403"/>
                  </a:lnTo>
                  <a:lnTo>
                    <a:pt x="212371" y="221396"/>
                  </a:lnTo>
                  <a:lnTo>
                    <a:pt x="188997" y="218913"/>
                  </a:lnTo>
                  <a:lnTo>
                    <a:pt x="167349" y="211816"/>
                  </a:lnTo>
                  <a:lnTo>
                    <a:pt x="147927" y="200630"/>
                  </a:lnTo>
                  <a:lnTo>
                    <a:pt x="131232" y="185879"/>
                  </a:lnTo>
                  <a:lnTo>
                    <a:pt x="140080" y="187727"/>
                  </a:lnTo>
                  <a:lnTo>
                    <a:pt x="149166" y="187796"/>
                  </a:lnTo>
                  <a:lnTo>
                    <a:pt x="188427" y="154805"/>
                  </a:lnTo>
                  <a:lnTo>
                    <a:pt x="189797" y="137336"/>
                  </a:lnTo>
                  <a:lnTo>
                    <a:pt x="184183" y="120038"/>
                  </a:lnTo>
                  <a:lnTo>
                    <a:pt x="172339" y="106237"/>
                  </a:lnTo>
                  <a:lnTo>
                    <a:pt x="156717" y="98307"/>
                  </a:lnTo>
                  <a:lnTo>
                    <a:pt x="139310" y="96818"/>
                  </a:lnTo>
                  <a:lnTo>
                    <a:pt x="122112" y="102342"/>
                  </a:lnTo>
                  <a:lnTo>
                    <a:pt x="115683" y="105944"/>
                  </a:lnTo>
                  <a:lnTo>
                    <a:pt x="110510" y="110928"/>
                  </a:lnTo>
                  <a:lnTo>
                    <a:pt x="106678" y="116687"/>
                  </a:lnTo>
                  <a:lnTo>
                    <a:pt x="92946" y="101761"/>
                  </a:lnTo>
                  <a:lnTo>
                    <a:pt x="77171" y="89643"/>
                  </a:lnTo>
                  <a:lnTo>
                    <a:pt x="59762" y="80458"/>
                  </a:lnTo>
                  <a:lnTo>
                    <a:pt x="41130" y="74332"/>
                  </a:lnTo>
                  <a:lnTo>
                    <a:pt x="36650" y="93428"/>
                  </a:lnTo>
                  <a:lnTo>
                    <a:pt x="35420" y="113073"/>
                  </a:lnTo>
                  <a:lnTo>
                    <a:pt x="37545" y="132850"/>
                  </a:lnTo>
                  <a:lnTo>
                    <a:pt x="43130" y="152340"/>
                  </a:lnTo>
                  <a:lnTo>
                    <a:pt x="36219" y="152613"/>
                  </a:lnTo>
                  <a:lnTo>
                    <a:pt x="1370" y="185478"/>
                  </a:lnTo>
                  <a:lnTo>
                    <a:pt x="0" y="202946"/>
                  </a:lnTo>
                  <a:lnTo>
                    <a:pt x="5613" y="220244"/>
                  </a:lnTo>
                  <a:lnTo>
                    <a:pt x="17458" y="234051"/>
                  </a:lnTo>
                  <a:lnTo>
                    <a:pt x="33083" y="241984"/>
                  </a:lnTo>
                  <a:lnTo>
                    <a:pt x="50491" y="243474"/>
                  </a:lnTo>
                  <a:lnTo>
                    <a:pt x="67684" y="237950"/>
                  </a:lnTo>
                  <a:lnTo>
                    <a:pt x="73307" y="234210"/>
                  </a:lnTo>
                  <a:lnTo>
                    <a:pt x="78180" y="229782"/>
                  </a:lnTo>
                  <a:lnTo>
                    <a:pt x="82290" y="224770"/>
                  </a:lnTo>
                  <a:lnTo>
                    <a:pt x="85621" y="219281"/>
                  </a:lnTo>
                  <a:lnTo>
                    <a:pt x="94048" y="237818"/>
                  </a:lnTo>
                  <a:lnTo>
                    <a:pt x="100266" y="257452"/>
                  </a:lnTo>
                  <a:lnTo>
                    <a:pt x="104114" y="278029"/>
                  </a:lnTo>
                  <a:lnTo>
                    <a:pt x="105432" y="299394"/>
                  </a:lnTo>
                  <a:lnTo>
                    <a:pt x="105251" y="307367"/>
                  </a:lnTo>
                  <a:lnTo>
                    <a:pt x="104712" y="315248"/>
                  </a:lnTo>
                  <a:lnTo>
                    <a:pt x="103824" y="323028"/>
                  </a:lnTo>
                  <a:lnTo>
                    <a:pt x="102238" y="332597"/>
                  </a:lnTo>
                  <a:lnTo>
                    <a:pt x="103463" y="334387"/>
                  </a:lnTo>
                  <a:lnTo>
                    <a:pt x="147811" y="340236"/>
                  </a:lnTo>
                  <a:lnTo>
                    <a:pt x="193118" y="344703"/>
                  </a:lnTo>
                  <a:lnTo>
                    <a:pt x="240940" y="347994"/>
                  </a:lnTo>
                  <a:lnTo>
                    <a:pt x="290928" y="350026"/>
                  </a:lnTo>
                  <a:lnTo>
                    <a:pt x="342734" y="350722"/>
                  </a:lnTo>
                  <a:lnTo>
                    <a:pt x="394540" y="350026"/>
                  </a:lnTo>
                  <a:lnTo>
                    <a:pt x="444530" y="347994"/>
                  </a:lnTo>
                  <a:lnTo>
                    <a:pt x="492354" y="344703"/>
                  </a:lnTo>
                  <a:lnTo>
                    <a:pt x="537660" y="340236"/>
                  </a:lnTo>
                  <a:lnTo>
                    <a:pt x="582004" y="334387"/>
                  </a:lnTo>
                  <a:lnTo>
                    <a:pt x="583229" y="332597"/>
                  </a:lnTo>
                  <a:lnTo>
                    <a:pt x="581648" y="323028"/>
                  </a:lnTo>
                  <a:lnTo>
                    <a:pt x="580756" y="315248"/>
                  </a:lnTo>
                  <a:lnTo>
                    <a:pt x="580217" y="307367"/>
                  </a:lnTo>
                  <a:lnTo>
                    <a:pt x="580035" y="299394"/>
                  </a:lnTo>
                  <a:lnTo>
                    <a:pt x="581353" y="278029"/>
                  </a:lnTo>
                  <a:lnTo>
                    <a:pt x="585201" y="257452"/>
                  </a:lnTo>
                  <a:lnTo>
                    <a:pt x="591419" y="237818"/>
                  </a:lnTo>
                  <a:lnTo>
                    <a:pt x="599846" y="219281"/>
                  </a:lnTo>
                  <a:lnTo>
                    <a:pt x="603177" y="224770"/>
                  </a:lnTo>
                  <a:lnTo>
                    <a:pt x="607288" y="229782"/>
                  </a:lnTo>
                  <a:lnTo>
                    <a:pt x="612165" y="234210"/>
                  </a:lnTo>
                  <a:lnTo>
                    <a:pt x="617793" y="237950"/>
                  </a:lnTo>
                  <a:lnTo>
                    <a:pt x="634987" y="243474"/>
                  </a:lnTo>
                  <a:lnTo>
                    <a:pt x="652393" y="241984"/>
                  </a:lnTo>
                  <a:lnTo>
                    <a:pt x="668015" y="234051"/>
                  </a:lnTo>
                  <a:lnTo>
                    <a:pt x="679854" y="220244"/>
                  </a:lnTo>
                  <a:lnTo>
                    <a:pt x="685468" y="202946"/>
                  </a:lnTo>
                  <a:lnTo>
                    <a:pt x="684097" y="185478"/>
                  </a:lnTo>
                  <a:lnTo>
                    <a:pt x="656200" y="154435"/>
                  </a:lnTo>
                  <a:lnTo>
                    <a:pt x="642337" y="152340"/>
                  </a:lnTo>
                  <a:lnTo>
                    <a:pt x="647923" y="132850"/>
                  </a:lnTo>
                  <a:lnTo>
                    <a:pt x="650049" y="113073"/>
                  </a:lnTo>
                  <a:lnTo>
                    <a:pt x="648822" y="93428"/>
                  </a:lnTo>
                  <a:lnTo>
                    <a:pt x="644347" y="74332"/>
                  </a:lnTo>
                  <a:lnTo>
                    <a:pt x="625710" y="80458"/>
                  </a:lnTo>
                  <a:lnTo>
                    <a:pt x="608299" y="89643"/>
                  </a:lnTo>
                  <a:lnTo>
                    <a:pt x="592525" y="101761"/>
                  </a:lnTo>
                  <a:lnTo>
                    <a:pt x="578800" y="116687"/>
                  </a:lnTo>
                  <a:lnTo>
                    <a:pt x="574967" y="110928"/>
                  </a:lnTo>
                  <a:lnTo>
                    <a:pt x="569795" y="105944"/>
                  </a:lnTo>
                  <a:lnTo>
                    <a:pt x="563355" y="102342"/>
                  </a:lnTo>
                  <a:lnTo>
                    <a:pt x="546162" y="96818"/>
                  </a:lnTo>
                  <a:lnTo>
                    <a:pt x="528754" y="98307"/>
                  </a:lnTo>
                  <a:lnTo>
                    <a:pt x="513129" y="106237"/>
                  </a:lnTo>
                  <a:lnTo>
                    <a:pt x="501284" y="120038"/>
                  </a:lnTo>
                  <a:lnTo>
                    <a:pt x="495676" y="137336"/>
                  </a:lnTo>
                  <a:lnTo>
                    <a:pt x="497049" y="154805"/>
                  </a:lnTo>
                  <a:lnTo>
                    <a:pt x="504848" y="170442"/>
                  </a:lnTo>
                  <a:lnTo>
                    <a:pt x="518519" y="182245"/>
                  </a:lnTo>
                  <a:lnTo>
                    <a:pt x="527255" y="185998"/>
                  </a:lnTo>
                  <a:lnTo>
                    <a:pt x="536304" y="187796"/>
                  </a:lnTo>
                  <a:lnTo>
                    <a:pt x="545391" y="187727"/>
                  </a:lnTo>
                  <a:lnTo>
                    <a:pt x="554245" y="185879"/>
                  </a:lnTo>
                  <a:lnTo>
                    <a:pt x="537551" y="200630"/>
                  </a:lnTo>
                  <a:lnTo>
                    <a:pt x="518129" y="211816"/>
                  </a:lnTo>
                  <a:lnTo>
                    <a:pt x="496480" y="218913"/>
                  </a:lnTo>
                  <a:lnTo>
                    <a:pt x="473106" y="221396"/>
                  </a:lnTo>
                  <a:lnTo>
                    <a:pt x="437128" y="215403"/>
                  </a:lnTo>
                  <a:lnTo>
                    <a:pt x="406128" y="198760"/>
                  </a:lnTo>
                  <a:lnTo>
                    <a:pt x="382068" y="173476"/>
                  </a:lnTo>
                  <a:lnTo>
                    <a:pt x="366911" y="141555"/>
                  </a:lnTo>
                  <a:lnTo>
                    <a:pt x="373705" y="147424"/>
                  </a:lnTo>
                  <a:lnTo>
                    <a:pt x="381554" y="151873"/>
                  </a:lnTo>
                  <a:lnTo>
                    <a:pt x="390267" y="154694"/>
                  </a:lnTo>
                  <a:lnTo>
                    <a:pt x="399653" y="155681"/>
                  </a:lnTo>
                  <a:lnTo>
                    <a:pt x="417350" y="152082"/>
                  </a:lnTo>
                  <a:lnTo>
                    <a:pt x="431801" y="142266"/>
                  </a:lnTo>
                  <a:lnTo>
                    <a:pt x="441545" y="127705"/>
                  </a:lnTo>
                  <a:lnTo>
                    <a:pt x="445118" y="109871"/>
                  </a:lnTo>
                  <a:lnTo>
                    <a:pt x="441545" y="92040"/>
                  </a:lnTo>
                  <a:lnTo>
                    <a:pt x="431801" y="77479"/>
                  </a:lnTo>
                  <a:lnTo>
                    <a:pt x="417350" y="67661"/>
                  </a:lnTo>
                  <a:lnTo>
                    <a:pt x="399653" y="64060"/>
                  </a:lnTo>
                  <a:lnTo>
                    <a:pt x="392271" y="64060"/>
                  </a:lnTo>
                  <a:lnTo>
                    <a:pt x="385329" y="65872"/>
                  </a:lnTo>
                  <a:lnTo>
                    <a:pt x="379172" y="69013"/>
                  </a:lnTo>
                  <a:lnTo>
                    <a:pt x="374498" y="49283"/>
                  </a:lnTo>
                  <a:lnTo>
                    <a:pt x="366670" y="30996"/>
                  </a:lnTo>
                  <a:lnTo>
                    <a:pt x="355984" y="14464"/>
                  </a:lnTo>
                  <a:lnTo>
                    <a:pt x="342734" y="0"/>
                  </a:lnTo>
                  <a:close/>
                </a:path>
              </a:pathLst>
            </a:custGeom>
            <a:solidFill>
              <a:srgbClr val="D32E3F"/>
            </a:solidFill>
          </p:spPr>
          <p:txBody>
            <a:bodyPr wrap="square" lIns="0" tIns="0" rIns="0" bIns="0" rtlCol="0"/>
            <a:lstStyle/>
            <a:p>
              <a:endParaRPr/>
            </a:p>
          </p:txBody>
        </p:sp>
      </p:grpSp>
    </p:spTree>
    <p:extLst>
      <p:ext uri="{BB962C8B-B14F-4D97-AF65-F5344CB8AC3E}">
        <p14:creationId xmlns:p14="http://schemas.microsoft.com/office/powerpoint/2010/main" val="3075524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FF819-893C-A84C-A0DF-C2CDF3E359E7}"/>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6527ACD1-2798-96AD-4779-35C7509514AD}"/>
              </a:ext>
            </a:extLst>
          </p:cNvPr>
          <p:cNvPicPr/>
          <p:nvPr/>
        </p:nvPicPr>
        <p:blipFill>
          <a:blip r:embed="rId2" cstate="print"/>
          <a:stretch>
            <a:fillRect/>
          </a:stretch>
        </p:blipFill>
        <p:spPr>
          <a:xfrm>
            <a:off x="-2" y="0"/>
            <a:ext cx="976944" cy="11308556"/>
          </a:xfrm>
          <a:prstGeom prst="rect">
            <a:avLst/>
          </a:prstGeom>
        </p:spPr>
      </p:pic>
      <p:sp>
        <p:nvSpPr>
          <p:cNvPr id="5" name="object 5">
            <a:extLst>
              <a:ext uri="{FF2B5EF4-FFF2-40B4-BE49-F238E27FC236}">
                <a16:creationId xmlns:a16="http://schemas.microsoft.com/office/drawing/2014/main" id="{2DE4C5ED-0F89-8453-246B-1E24E884AF6B}"/>
              </a:ext>
            </a:extLst>
          </p:cNvPr>
          <p:cNvSpPr txBox="1">
            <a:spLocks noGrp="1"/>
          </p:cNvSpPr>
          <p:nvPr>
            <p:ph sz="half" idx="2"/>
          </p:nvPr>
        </p:nvSpPr>
        <p:spPr>
          <a:xfrm>
            <a:off x="1974850" y="2296048"/>
            <a:ext cx="16899348" cy="3975576"/>
          </a:xfrm>
          <a:prstGeom prst="rect">
            <a:avLst/>
          </a:prstGeom>
        </p:spPr>
        <p:txBody>
          <a:bodyPr vert="horz" wrap="square" lIns="0" tIns="15240" rIns="0" bIns="0" rtlCol="0" anchor="t">
            <a:spAutoFit/>
          </a:bodyPr>
          <a:lstStyle/>
          <a:p>
            <a:pPr marL="0" indent="0" algn="ctr">
              <a:buNone/>
            </a:pPr>
            <a:endParaRPr lang="cs-CZ" sz="3600" b="0" dirty="0">
              <a:solidFill>
                <a:srgbClr val="C00000"/>
              </a:solidFill>
              <a:latin typeface="Gill Sans MT" panose="020B0502020104020203" pitchFamily="34" charset="0"/>
              <a:cs typeface="Arial" panose="020B0604020202020204" pitchFamily="34" charset="0"/>
            </a:endParaRPr>
          </a:p>
          <a:p>
            <a:pPr marL="0" indent="0" algn="ctr">
              <a:buNone/>
            </a:pPr>
            <a:endParaRPr lang="cs-CZ" sz="2800" b="0" dirty="0">
              <a:solidFill>
                <a:srgbClr val="C00000"/>
              </a:solidFill>
              <a:latin typeface="Gill Sans MT" panose="020B0502020104020203" pitchFamily="34" charset="0"/>
              <a:cs typeface="Arial" panose="020B0604020202020204" pitchFamily="34" charset="0"/>
            </a:endParaRPr>
          </a:p>
          <a:p>
            <a:pPr marL="0" indent="0" algn="ctr">
              <a:buNone/>
            </a:pPr>
            <a:endParaRPr lang="cs-CZ" sz="2800" b="0" dirty="0">
              <a:solidFill>
                <a:srgbClr val="C00000"/>
              </a:solidFill>
              <a:latin typeface="Gill Sans MT" panose="020B0502020104020203" pitchFamily="34" charset="0"/>
              <a:cs typeface="Arial" panose="020B0604020202020204" pitchFamily="34" charset="0"/>
            </a:endParaRPr>
          </a:p>
          <a:p>
            <a:pPr marL="469900" marR="5080" indent="-457200">
              <a:lnSpc>
                <a:spcPct val="142200"/>
              </a:lnSpc>
              <a:spcBef>
                <a:spcPts val="2650"/>
              </a:spcBef>
              <a:buFont typeface="Courier New" panose="02070309020205020404" pitchFamily="49" charset="0"/>
              <a:buChar char="o"/>
            </a:pPr>
            <a:endParaRPr lang="cs-CZ" sz="2800" b="0" dirty="0">
              <a:solidFill>
                <a:srgbClr val="002060"/>
              </a:solidFill>
              <a:latin typeface="Gill Sans MT" panose="020B0502020104020203" pitchFamily="34" charset="0"/>
              <a:cs typeface="Arial" panose="020B0604020202020204" pitchFamily="34" charset="0"/>
            </a:endParaRPr>
          </a:p>
          <a:p>
            <a:pPr marL="12700" marR="5080">
              <a:lnSpc>
                <a:spcPct val="142200"/>
              </a:lnSpc>
              <a:spcBef>
                <a:spcPts val="2650"/>
              </a:spcBef>
            </a:pPr>
            <a:endParaRPr lang="cs-CZ" sz="2800" dirty="0">
              <a:solidFill>
                <a:schemeClr val="tx1"/>
              </a:solidFill>
              <a:latin typeface="Gill Sans MT" panose="020B0502020104020203" pitchFamily="34" charset="0"/>
              <a:cs typeface="Arial" panose="020B0604020202020204" pitchFamily="34" charset="0"/>
            </a:endParaRPr>
          </a:p>
          <a:p>
            <a:pPr marL="12700" marR="5080">
              <a:lnSpc>
                <a:spcPct val="142200"/>
              </a:lnSpc>
              <a:spcBef>
                <a:spcPts val="2650"/>
              </a:spcBef>
            </a:pPr>
            <a:endParaRPr sz="1450" dirty="0">
              <a:latin typeface="Gill Sans MT" panose="020B0502020104020203" pitchFamily="34" charset="0"/>
              <a:cs typeface="Arial" panose="020B0604020202020204" pitchFamily="34" charset="0"/>
            </a:endParaRPr>
          </a:p>
        </p:txBody>
      </p:sp>
      <p:sp>
        <p:nvSpPr>
          <p:cNvPr id="8" name="TextovéPole 7">
            <a:extLst>
              <a:ext uri="{FF2B5EF4-FFF2-40B4-BE49-F238E27FC236}">
                <a16:creationId xmlns:a16="http://schemas.microsoft.com/office/drawing/2014/main" id="{542EA094-AC56-59B7-4D4E-4B4014CF41C7}"/>
              </a:ext>
            </a:extLst>
          </p:cNvPr>
          <p:cNvSpPr txBox="1"/>
          <p:nvPr/>
        </p:nvSpPr>
        <p:spPr>
          <a:xfrm>
            <a:off x="2601915" y="1129031"/>
            <a:ext cx="11545961" cy="9087103"/>
          </a:xfrm>
          <a:prstGeom prst="rect">
            <a:avLst/>
          </a:prstGeom>
          <a:noFill/>
        </p:spPr>
        <p:txBody>
          <a:bodyPr wrap="square">
            <a:spAutoFit/>
          </a:bodyPr>
          <a:lstStyle/>
          <a:p>
            <a:pPr marL="12700" marR="0" lvl="0" indent="0" defTabSz="914400" eaLnBrk="1" fontAlgn="auto" latinLnBrk="0" hangingPunct="1">
              <a:lnSpc>
                <a:spcPct val="100000"/>
              </a:lnSpc>
              <a:spcBef>
                <a:spcPts val="120"/>
              </a:spcBef>
              <a:spcAft>
                <a:spcPts val="0"/>
              </a:spcAft>
              <a:buClrTx/>
              <a:buSzTx/>
              <a:buFontTx/>
              <a:buNone/>
              <a:tabLst/>
              <a:defRPr/>
            </a:pPr>
            <a:r>
              <a:rPr lang="cs-CZ" sz="5400" b="1" dirty="0">
                <a:solidFill>
                  <a:srgbClr val="002060"/>
                </a:solidFill>
              </a:rPr>
              <a:t>Aplikace zákona o vyvlastnění (17)</a:t>
            </a:r>
            <a:br>
              <a:rPr lang="cs-CZ" sz="9600" b="1" dirty="0">
                <a:solidFill>
                  <a:srgbClr val="002060"/>
                </a:solidFill>
              </a:rPr>
            </a:br>
            <a:endParaRPr lang="cs-CZ" sz="9600" b="1" dirty="0">
              <a:solidFill>
                <a:srgbClr val="002060"/>
              </a:solidFill>
            </a:endParaRPr>
          </a:p>
          <a:p>
            <a:pPr marL="698500" indent="-685800">
              <a:spcBef>
                <a:spcPts val="120"/>
              </a:spcBef>
              <a:buFont typeface="Wingdings" panose="05000000000000000000" pitchFamily="2" charset="2"/>
              <a:buChar char="q"/>
              <a:defRPr/>
            </a:pPr>
            <a:r>
              <a:rPr lang="cs-CZ" sz="5400" dirty="0">
                <a:solidFill>
                  <a:srgbClr val="C00000"/>
                </a:solidFill>
              </a:rPr>
              <a:t>Ustanovení </a:t>
            </a:r>
            <a:r>
              <a:rPr lang="cs-CZ" sz="5400" u="sng" dirty="0">
                <a:solidFill>
                  <a:srgbClr val="C00000"/>
                </a:solidFill>
              </a:rPr>
              <a:t>ne</a:t>
            </a:r>
            <a:r>
              <a:rPr lang="cs-CZ" sz="5400" dirty="0">
                <a:solidFill>
                  <a:srgbClr val="C00000"/>
                </a:solidFill>
              </a:rPr>
              <a:t>představuje </a:t>
            </a:r>
            <a:r>
              <a:rPr lang="cs-CZ" sz="5400" u="sng" dirty="0">
                <a:solidFill>
                  <a:srgbClr val="C00000"/>
                </a:solidFill>
              </a:rPr>
              <a:t>vyvlastňovací titul</a:t>
            </a:r>
            <a:r>
              <a:rPr lang="cs-CZ" sz="5400" dirty="0">
                <a:solidFill>
                  <a:srgbClr val="C00000"/>
                </a:solidFill>
              </a:rPr>
              <a:t>, na základě kterého by bylo možné postupovat podle zákona o vyvlastnění </a:t>
            </a:r>
            <a:r>
              <a:rPr lang="cs-CZ" sz="5400" dirty="0">
                <a:solidFill>
                  <a:srgbClr val="C00000"/>
                </a:solidFill>
                <a:latin typeface="Arial"/>
                <a:cs typeface="Arial"/>
              </a:rPr>
              <a:t>&gt;&gt; </a:t>
            </a:r>
            <a:r>
              <a:rPr lang="cs-CZ" sz="5400" i="1" u="sng" dirty="0">
                <a:solidFill>
                  <a:srgbClr val="C00000"/>
                </a:solidFill>
                <a:latin typeface="Arial"/>
                <a:cs typeface="Arial"/>
              </a:rPr>
              <a:t>jedná se o tzv. legální věcné břemeno</a:t>
            </a:r>
          </a:p>
          <a:p>
            <a:pPr marL="12700" marR="0" lvl="0" indent="0" defTabSz="914400" eaLnBrk="1" fontAlgn="auto" latinLnBrk="0" hangingPunct="1">
              <a:lnSpc>
                <a:spcPct val="100000"/>
              </a:lnSpc>
              <a:spcBef>
                <a:spcPts val="120"/>
              </a:spcBef>
              <a:spcAft>
                <a:spcPts val="0"/>
              </a:spcAft>
              <a:buClrTx/>
              <a:buSzTx/>
              <a:buFontTx/>
              <a:buNone/>
              <a:tabLst/>
              <a:defRPr/>
            </a:pPr>
            <a:endParaRPr lang="cs-CZ" sz="5400" b="1" spc="-10" dirty="0">
              <a:solidFill>
                <a:srgbClr val="002060"/>
              </a:solidFill>
              <a:latin typeface="Gill Sans MT" panose="020B0502020104020203" pitchFamily="34" charset="-18"/>
              <a:cs typeface="Arial" panose="020B0604020202020204" pitchFamily="34" charset="0"/>
            </a:endParaRPr>
          </a:p>
          <a:p>
            <a:pPr marL="12700" marR="0" lvl="0" indent="0" defTabSz="914400" eaLnBrk="1" fontAlgn="auto" latinLnBrk="0" hangingPunct="1">
              <a:lnSpc>
                <a:spcPct val="100000"/>
              </a:lnSpc>
              <a:spcBef>
                <a:spcPts val="120"/>
              </a:spcBef>
              <a:spcAft>
                <a:spcPts val="0"/>
              </a:spcAft>
              <a:buClrTx/>
              <a:buSzTx/>
              <a:buFontTx/>
              <a:buNone/>
              <a:tabLst/>
              <a:defRPr/>
            </a:pPr>
            <a:endParaRPr lang="cs-CZ" sz="5400" b="1" spc="-10" dirty="0">
              <a:solidFill>
                <a:srgbClr val="002060"/>
              </a:solidFill>
              <a:latin typeface="Gill Sans MT" panose="020B0502020104020203" pitchFamily="34" charset="-18"/>
              <a:cs typeface="Arial" panose="020B0604020202020204" pitchFamily="34" charset="0"/>
            </a:endParaRPr>
          </a:p>
        </p:txBody>
      </p:sp>
      <p:grpSp>
        <p:nvGrpSpPr>
          <p:cNvPr id="11" name="Skupina 10">
            <a:extLst>
              <a:ext uri="{FF2B5EF4-FFF2-40B4-BE49-F238E27FC236}">
                <a16:creationId xmlns:a16="http://schemas.microsoft.com/office/drawing/2014/main" id="{F6480D69-5348-BD0C-DDAE-A0F456A321AD}"/>
              </a:ext>
            </a:extLst>
          </p:cNvPr>
          <p:cNvGrpSpPr/>
          <p:nvPr/>
        </p:nvGrpSpPr>
        <p:grpSpPr>
          <a:xfrm>
            <a:off x="14700250" y="777875"/>
            <a:ext cx="3912571" cy="1237615"/>
            <a:chOff x="1685853" y="879554"/>
            <a:chExt cx="3912571" cy="1237615"/>
          </a:xfrm>
        </p:grpSpPr>
        <p:pic>
          <p:nvPicPr>
            <p:cNvPr id="12" name="object 4">
              <a:extLst>
                <a:ext uri="{FF2B5EF4-FFF2-40B4-BE49-F238E27FC236}">
                  <a16:creationId xmlns:a16="http://schemas.microsoft.com/office/drawing/2014/main" id="{9007D2C3-B5C4-2890-7727-DB33C3775C73}"/>
                </a:ext>
              </a:extLst>
            </p:cNvPr>
            <p:cNvPicPr/>
            <p:nvPr/>
          </p:nvPicPr>
          <p:blipFill>
            <a:blip r:embed="rId3" cstate="print"/>
            <a:stretch>
              <a:fillRect/>
            </a:stretch>
          </p:blipFill>
          <p:spPr>
            <a:xfrm>
              <a:off x="1685853" y="879555"/>
              <a:ext cx="1237286" cy="1237323"/>
            </a:xfrm>
            <a:prstGeom prst="rect">
              <a:avLst/>
            </a:prstGeom>
          </p:spPr>
        </p:pic>
        <p:sp>
          <p:nvSpPr>
            <p:cNvPr id="13" name="object 5">
              <a:extLst>
                <a:ext uri="{FF2B5EF4-FFF2-40B4-BE49-F238E27FC236}">
                  <a16:creationId xmlns:a16="http://schemas.microsoft.com/office/drawing/2014/main" id="{419FC288-CDA3-3DCE-DEED-3E3B357C442B}"/>
                </a:ext>
              </a:extLst>
            </p:cNvPr>
            <p:cNvSpPr/>
            <p:nvPr/>
          </p:nvSpPr>
          <p:spPr>
            <a:xfrm>
              <a:off x="3273858" y="879554"/>
              <a:ext cx="13970" cy="1237615"/>
            </a:xfrm>
            <a:custGeom>
              <a:avLst/>
              <a:gdLst/>
              <a:ahLst/>
              <a:cxnLst/>
              <a:rect l="l" t="t" r="r" b="b"/>
              <a:pathLst>
                <a:path w="13970" h="1237614">
                  <a:moveTo>
                    <a:pt x="13643" y="0"/>
                  </a:moveTo>
                  <a:lnTo>
                    <a:pt x="0" y="0"/>
                  </a:lnTo>
                  <a:lnTo>
                    <a:pt x="0" y="1237323"/>
                  </a:lnTo>
                  <a:lnTo>
                    <a:pt x="13643" y="1237323"/>
                  </a:lnTo>
                  <a:lnTo>
                    <a:pt x="13643" y="0"/>
                  </a:lnTo>
                  <a:close/>
                </a:path>
              </a:pathLst>
            </a:custGeom>
            <a:solidFill>
              <a:srgbClr val="003450"/>
            </a:solidFill>
          </p:spPr>
          <p:txBody>
            <a:bodyPr wrap="square" lIns="0" tIns="0" rIns="0" bIns="0" rtlCol="0"/>
            <a:lstStyle/>
            <a:p>
              <a:endParaRPr/>
            </a:p>
          </p:txBody>
        </p:sp>
        <p:grpSp>
          <p:nvGrpSpPr>
            <p:cNvPr id="14" name="object 6">
              <a:extLst>
                <a:ext uri="{FF2B5EF4-FFF2-40B4-BE49-F238E27FC236}">
                  <a16:creationId xmlns:a16="http://schemas.microsoft.com/office/drawing/2014/main" id="{50799956-3C66-9962-1779-FEF89A2DDC48}"/>
                </a:ext>
              </a:extLst>
            </p:cNvPr>
            <p:cNvGrpSpPr/>
            <p:nvPr/>
          </p:nvGrpSpPr>
          <p:grpSpPr>
            <a:xfrm>
              <a:off x="3638180" y="1830016"/>
              <a:ext cx="1457960" cy="287020"/>
              <a:chOff x="3638180" y="1830016"/>
              <a:chExt cx="1457960" cy="287020"/>
            </a:xfrm>
          </p:grpSpPr>
          <p:sp>
            <p:nvSpPr>
              <p:cNvPr id="26" name="object 7">
                <a:extLst>
                  <a:ext uri="{FF2B5EF4-FFF2-40B4-BE49-F238E27FC236}">
                    <a16:creationId xmlns:a16="http://schemas.microsoft.com/office/drawing/2014/main" id="{4E2E8C57-DF89-819F-88D8-7355B7E65201}"/>
                  </a:ext>
                </a:extLst>
              </p:cNvPr>
              <p:cNvSpPr/>
              <p:nvPr/>
            </p:nvSpPr>
            <p:spPr>
              <a:xfrm>
                <a:off x="3638180" y="1841314"/>
                <a:ext cx="275590" cy="271145"/>
              </a:xfrm>
              <a:custGeom>
                <a:avLst/>
                <a:gdLst/>
                <a:ahLst/>
                <a:cxnLst/>
                <a:rect l="l" t="t" r="r" b="b"/>
                <a:pathLst>
                  <a:path w="275589" h="271144">
                    <a:moveTo>
                      <a:pt x="98635" y="0"/>
                    </a:moveTo>
                    <a:lnTo>
                      <a:pt x="0" y="0"/>
                    </a:lnTo>
                    <a:lnTo>
                      <a:pt x="106" y="1884"/>
                    </a:lnTo>
                    <a:lnTo>
                      <a:pt x="1824" y="7942"/>
                    </a:lnTo>
                    <a:lnTo>
                      <a:pt x="5837" y="22775"/>
                    </a:lnTo>
                    <a:lnTo>
                      <a:pt x="9850" y="42691"/>
                    </a:lnTo>
                    <a:lnTo>
                      <a:pt x="11675" y="64375"/>
                    </a:lnTo>
                    <a:lnTo>
                      <a:pt x="11675" y="206674"/>
                    </a:lnTo>
                    <a:lnTo>
                      <a:pt x="9850" y="228353"/>
                    </a:lnTo>
                    <a:lnTo>
                      <a:pt x="5837" y="248269"/>
                    </a:lnTo>
                    <a:lnTo>
                      <a:pt x="1824" y="263105"/>
                    </a:lnTo>
                    <a:lnTo>
                      <a:pt x="0" y="269541"/>
                    </a:lnTo>
                    <a:lnTo>
                      <a:pt x="0" y="271049"/>
                    </a:lnTo>
                    <a:lnTo>
                      <a:pt x="98635" y="271049"/>
                    </a:lnTo>
                    <a:lnTo>
                      <a:pt x="98635" y="269541"/>
                    </a:lnTo>
                    <a:lnTo>
                      <a:pt x="96811" y="263105"/>
                    </a:lnTo>
                    <a:lnTo>
                      <a:pt x="92798" y="248269"/>
                    </a:lnTo>
                    <a:lnTo>
                      <a:pt x="88784" y="228353"/>
                    </a:lnTo>
                    <a:lnTo>
                      <a:pt x="86960" y="206674"/>
                    </a:lnTo>
                    <a:lnTo>
                      <a:pt x="86960" y="64375"/>
                    </a:lnTo>
                    <a:lnTo>
                      <a:pt x="88784" y="42691"/>
                    </a:lnTo>
                    <a:lnTo>
                      <a:pt x="92798" y="22775"/>
                    </a:lnTo>
                    <a:lnTo>
                      <a:pt x="96811" y="7942"/>
                    </a:lnTo>
                    <a:lnTo>
                      <a:pt x="98528" y="1884"/>
                    </a:lnTo>
                    <a:lnTo>
                      <a:pt x="98635" y="0"/>
                    </a:lnTo>
                    <a:close/>
                  </a:path>
                  <a:path w="275589" h="271144">
                    <a:moveTo>
                      <a:pt x="267290" y="0"/>
                    </a:moveTo>
                    <a:lnTo>
                      <a:pt x="178067" y="0"/>
                    </a:lnTo>
                    <a:lnTo>
                      <a:pt x="178067" y="2261"/>
                    </a:lnTo>
                    <a:lnTo>
                      <a:pt x="179692" y="9840"/>
                    </a:lnTo>
                    <a:lnTo>
                      <a:pt x="180895" y="26492"/>
                    </a:lnTo>
                    <a:lnTo>
                      <a:pt x="176168" y="48157"/>
                    </a:lnTo>
                    <a:lnTo>
                      <a:pt x="160005" y="70772"/>
                    </a:lnTo>
                    <a:lnTo>
                      <a:pt x="92227" y="133262"/>
                    </a:lnTo>
                    <a:lnTo>
                      <a:pt x="89986" y="135147"/>
                    </a:lnTo>
                    <a:lnTo>
                      <a:pt x="90353" y="135901"/>
                    </a:lnTo>
                    <a:lnTo>
                      <a:pt x="91484" y="137775"/>
                    </a:lnTo>
                    <a:lnTo>
                      <a:pt x="141932" y="215333"/>
                    </a:lnTo>
                    <a:lnTo>
                      <a:pt x="151148" y="233991"/>
                    </a:lnTo>
                    <a:lnTo>
                      <a:pt x="156374" y="251661"/>
                    </a:lnTo>
                    <a:lnTo>
                      <a:pt x="158707" y="265095"/>
                    </a:lnTo>
                    <a:lnTo>
                      <a:pt x="159241" y="271049"/>
                    </a:lnTo>
                    <a:lnTo>
                      <a:pt x="275195" y="271049"/>
                    </a:lnTo>
                    <a:lnTo>
                      <a:pt x="275195" y="269541"/>
                    </a:lnTo>
                    <a:lnTo>
                      <a:pt x="270885" y="263894"/>
                    </a:lnTo>
                    <a:lnTo>
                      <a:pt x="260187" y="251189"/>
                    </a:lnTo>
                    <a:lnTo>
                      <a:pt x="246451" y="234392"/>
                    </a:lnTo>
                    <a:lnTo>
                      <a:pt x="233029" y="216464"/>
                    </a:lnTo>
                    <a:lnTo>
                      <a:pt x="153597" y="102771"/>
                    </a:lnTo>
                    <a:lnTo>
                      <a:pt x="213459" y="47056"/>
                    </a:lnTo>
                    <a:lnTo>
                      <a:pt x="228543" y="33377"/>
                    </a:lnTo>
                    <a:lnTo>
                      <a:pt x="242353" y="21219"/>
                    </a:lnTo>
                    <a:lnTo>
                      <a:pt x="255174" y="10686"/>
                    </a:lnTo>
                    <a:lnTo>
                      <a:pt x="267290" y="1884"/>
                    </a:lnTo>
                    <a:lnTo>
                      <a:pt x="267290" y="0"/>
                    </a:lnTo>
                    <a:close/>
                  </a:path>
                </a:pathLst>
              </a:custGeom>
              <a:solidFill>
                <a:srgbClr val="003450"/>
              </a:solidFill>
            </p:spPr>
            <p:txBody>
              <a:bodyPr wrap="square" lIns="0" tIns="0" rIns="0" bIns="0" rtlCol="0"/>
              <a:lstStyle/>
              <a:p>
                <a:endParaRPr/>
              </a:p>
            </p:txBody>
          </p:sp>
          <p:pic>
            <p:nvPicPr>
              <p:cNvPr id="27" name="object 8">
                <a:extLst>
                  <a:ext uri="{FF2B5EF4-FFF2-40B4-BE49-F238E27FC236}">
                    <a16:creationId xmlns:a16="http://schemas.microsoft.com/office/drawing/2014/main" id="{340DC5D3-AC66-C9A5-6BFB-1863A97193E9}"/>
                  </a:ext>
                </a:extLst>
              </p:cNvPr>
              <p:cNvPicPr/>
              <p:nvPr/>
            </p:nvPicPr>
            <p:blipFill>
              <a:blip r:embed="rId4" cstate="print"/>
              <a:stretch>
                <a:fillRect/>
              </a:stretch>
            </p:blipFill>
            <p:spPr>
              <a:xfrm>
                <a:off x="3922763" y="1915663"/>
                <a:ext cx="391471" cy="200464"/>
              </a:xfrm>
              <a:prstGeom prst="rect">
                <a:avLst/>
              </a:prstGeom>
            </p:spPr>
          </p:pic>
          <p:sp>
            <p:nvSpPr>
              <p:cNvPr id="28" name="object 9">
                <a:extLst>
                  <a:ext uri="{FF2B5EF4-FFF2-40B4-BE49-F238E27FC236}">
                    <a16:creationId xmlns:a16="http://schemas.microsoft.com/office/drawing/2014/main" id="{60744192-FD12-BAAD-9721-BAAB491CAD18}"/>
                  </a:ext>
                </a:extLst>
              </p:cNvPr>
              <p:cNvSpPr/>
              <p:nvPr/>
            </p:nvSpPr>
            <p:spPr>
              <a:xfrm>
                <a:off x="4329265" y="1830025"/>
                <a:ext cx="766445" cy="287020"/>
              </a:xfrm>
              <a:custGeom>
                <a:avLst/>
                <a:gdLst/>
                <a:ahLst/>
                <a:cxnLst/>
                <a:rect l="l" t="t" r="r" b="b"/>
                <a:pathLst>
                  <a:path w="766445" h="287019">
                    <a:moveTo>
                      <a:pt x="95250" y="280835"/>
                    </a:moveTo>
                    <a:lnTo>
                      <a:pt x="89408" y="259562"/>
                    </a:lnTo>
                    <a:lnTo>
                      <a:pt x="85394" y="239649"/>
                    </a:lnTo>
                    <a:lnTo>
                      <a:pt x="83578" y="217970"/>
                    </a:lnTo>
                    <a:lnTo>
                      <a:pt x="83578" y="0"/>
                    </a:lnTo>
                    <a:lnTo>
                      <a:pt x="11671" y="7531"/>
                    </a:lnTo>
                    <a:lnTo>
                      <a:pt x="0" y="9029"/>
                    </a:lnTo>
                    <a:lnTo>
                      <a:pt x="6591" y="31064"/>
                    </a:lnTo>
                    <a:lnTo>
                      <a:pt x="10858" y="50457"/>
                    </a:lnTo>
                    <a:lnTo>
                      <a:pt x="12801" y="71894"/>
                    </a:lnTo>
                    <a:lnTo>
                      <a:pt x="12801" y="217970"/>
                    </a:lnTo>
                    <a:lnTo>
                      <a:pt x="10972" y="239649"/>
                    </a:lnTo>
                    <a:lnTo>
                      <a:pt x="6972" y="259562"/>
                    </a:lnTo>
                    <a:lnTo>
                      <a:pt x="1130" y="280835"/>
                    </a:lnTo>
                    <a:lnTo>
                      <a:pt x="1130" y="282346"/>
                    </a:lnTo>
                    <a:lnTo>
                      <a:pt x="95250" y="282346"/>
                    </a:lnTo>
                    <a:lnTo>
                      <a:pt x="95250" y="280835"/>
                    </a:lnTo>
                    <a:close/>
                  </a:path>
                  <a:path w="766445" h="287019">
                    <a:moveTo>
                      <a:pt x="325628" y="185966"/>
                    </a:moveTo>
                    <a:lnTo>
                      <a:pt x="316953" y="141617"/>
                    </a:lnTo>
                    <a:lnTo>
                      <a:pt x="293763" y="111201"/>
                    </a:lnTo>
                    <a:lnTo>
                      <a:pt x="246570" y="91744"/>
                    </a:lnTo>
                    <a:lnTo>
                      <a:pt x="246570" y="185966"/>
                    </a:lnTo>
                    <a:lnTo>
                      <a:pt x="245694" y="214744"/>
                    </a:lnTo>
                    <a:lnTo>
                      <a:pt x="242100" y="241731"/>
                    </a:lnTo>
                    <a:lnTo>
                      <a:pt x="234340" y="261721"/>
                    </a:lnTo>
                    <a:lnTo>
                      <a:pt x="220967" y="269544"/>
                    </a:lnTo>
                    <a:lnTo>
                      <a:pt x="207505" y="261721"/>
                    </a:lnTo>
                    <a:lnTo>
                      <a:pt x="199885" y="241731"/>
                    </a:lnTo>
                    <a:lnTo>
                      <a:pt x="196507" y="214744"/>
                    </a:lnTo>
                    <a:lnTo>
                      <a:pt x="195745" y="185966"/>
                    </a:lnTo>
                    <a:lnTo>
                      <a:pt x="196507" y="157759"/>
                    </a:lnTo>
                    <a:lnTo>
                      <a:pt x="199885" y="131660"/>
                    </a:lnTo>
                    <a:lnTo>
                      <a:pt x="207505" y="112483"/>
                    </a:lnTo>
                    <a:lnTo>
                      <a:pt x="220967" y="105029"/>
                    </a:lnTo>
                    <a:lnTo>
                      <a:pt x="234340" y="112433"/>
                    </a:lnTo>
                    <a:lnTo>
                      <a:pt x="242100" y="131521"/>
                    </a:lnTo>
                    <a:lnTo>
                      <a:pt x="245694" y="157607"/>
                    </a:lnTo>
                    <a:lnTo>
                      <a:pt x="246570" y="185966"/>
                    </a:lnTo>
                    <a:lnTo>
                      <a:pt x="246570" y="91744"/>
                    </a:lnTo>
                    <a:lnTo>
                      <a:pt x="181495" y="93637"/>
                    </a:lnTo>
                    <a:lnTo>
                      <a:pt x="125260" y="141452"/>
                    </a:lnTo>
                    <a:lnTo>
                      <a:pt x="116687" y="185966"/>
                    </a:lnTo>
                    <a:lnTo>
                      <a:pt x="125260" y="230962"/>
                    </a:lnTo>
                    <a:lnTo>
                      <a:pt x="148221" y="262394"/>
                    </a:lnTo>
                    <a:lnTo>
                      <a:pt x="181495" y="280835"/>
                    </a:lnTo>
                    <a:lnTo>
                      <a:pt x="220967" y="286854"/>
                    </a:lnTo>
                    <a:lnTo>
                      <a:pt x="260350" y="280835"/>
                    </a:lnTo>
                    <a:lnTo>
                      <a:pt x="280822" y="269544"/>
                    </a:lnTo>
                    <a:lnTo>
                      <a:pt x="293763" y="262394"/>
                    </a:lnTo>
                    <a:lnTo>
                      <a:pt x="316953" y="230962"/>
                    </a:lnTo>
                    <a:lnTo>
                      <a:pt x="325628" y="185966"/>
                    </a:lnTo>
                    <a:close/>
                  </a:path>
                  <a:path w="766445" h="287019">
                    <a:moveTo>
                      <a:pt x="551484" y="90347"/>
                    </a:moveTo>
                    <a:lnTo>
                      <a:pt x="493141" y="90347"/>
                    </a:lnTo>
                    <a:lnTo>
                      <a:pt x="493141" y="91859"/>
                    </a:lnTo>
                    <a:lnTo>
                      <a:pt x="495274" y="97231"/>
                    </a:lnTo>
                    <a:lnTo>
                      <a:pt x="499249" y="109740"/>
                    </a:lnTo>
                    <a:lnTo>
                      <a:pt x="501396" y="126479"/>
                    </a:lnTo>
                    <a:lnTo>
                      <a:pt x="498030" y="144564"/>
                    </a:lnTo>
                    <a:lnTo>
                      <a:pt x="468668" y="215709"/>
                    </a:lnTo>
                    <a:lnTo>
                      <a:pt x="436664" y="144183"/>
                    </a:lnTo>
                    <a:lnTo>
                      <a:pt x="432803" y="126161"/>
                    </a:lnTo>
                    <a:lnTo>
                      <a:pt x="434594" y="109550"/>
                    </a:lnTo>
                    <a:lnTo>
                      <a:pt x="438365" y="97180"/>
                    </a:lnTo>
                    <a:lnTo>
                      <a:pt x="440436" y="91859"/>
                    </a:lnTo>
                    <a:lnTo>
                      <a:pt x="440436" y="90347"/>
                    </a:lnTo>
                    <a:lnTo>
                      <a:pt x="328612" y="90347"/>
                    </a:lnTo>
                    <a:lnTo>
                      <a:pt x="328612" y="91478"/>
                    </a:lnTo>
                    <a:lnTo>
                      <a:pt x="332092" y="97586"/>
                    </a:lnTo>
                    <a:lnTo>
                      <a:pt x="340614" y="111531"/>
                    </a:lnTo>
                    <a:lnTo>
                      <a:pt x="351332" y="130124"/>
                    </a:lnTo>
                    <a:lnTo>
                      <a:pt x="361365" y="150202"/>
                    </a:lnTo>
                    <a:lnTo>
                      <a:pt x="420852" y="282346"/>
                    </a:lnTo>
                    <a:lnTo>
                      <a:pt x="464146" y="282346"/>
                    </a:lnTo>
                    <a:lnTo>
                      <a:pt x="519861" y="150583"/>
                    </a:lnTo>
                    <a:lnTo>
                      <a:pt x="529412" y="130505"/>
                    </a:lnTo>
                    <a:lnTo>
                      <a:pt x="539762" y="111912"/>
                    </a:lnTo>
                    <a:lnTo>
                      <a:pt x="548068" y="97967"/>
                    </a:lnTo>
                    <a:lnTo>
                      <a:pt x="551484" y="91859"/>
                    </a:lnTo>
                    <a:lnTo>
                      <a:pt x="551484" y="90347"/>
                    </a:lnTo>
                    <a:close/>
                  </a:path>
                  <a:path w="766445" h="287019">
                    <a:moveTo>
                      <a:pt x="766419" y="246583"/>
                    </a:moveTo>
                    <a:lnTo>
                      <a:pt x="765289" y="245452"/>
                    </a:lnTo>
                    <a:lnTo>
                      <a:pt x="753325" y="249072"/>
                    </a:lnTo>
                    <a:lnTo>
                      <a:pt x="751446" y="248094"/>
                    </a:lnTo>
                    <a:lnTo>
                      <a:pt x="746099" y="245313"/>
                    </a:lnTo>
                    <a:lnTo>
                      <a:pt x="742530" y="235127"/>
                    </a:lnTo>
                    <a:lnTo>
                      <a:pt x="741578" y="219468"/>
                    </a:lnTo>
                    <a:lnTo>
                      <a:pt x="741578" y="181076"/>
                    </a:lnTo>
                    <a:lnTo>
                      <a:pt x="741578" y="169786"/>
                    </a:lnTo>
                    <a:lnTo>
                      <a:pt x="741578" y="154724"/>
                    </a:lnTo>
                    <a:lnTo>
                      <a:pt x="737819" y="128905"/>
                    </a:lnTo>
                    <a:lnTo>
                      <a:pt x="725335" y="107721"/>
                    </a:lnTo>
                    <a:lnTo>
                      <a:pt x="724052" y="106908"/>
                    </a:lnTo>
                    <a:lnTo>
                      <a:pt x="702348" y="93370"/>
                    </a:lnTo>
                    <a:lnTo>
                      <a:pt x="671931" y="88823"/>
                    </a:lnTo>
                    <a:lnTo>
                      <a:pt x="671931" y="243192"/>
                    </a:lnTo>
                    <a:lnTo>
                      <a:pt x="667410" y="246583"/>
                    </a:lnTo>
                    <a:lnTo>
                      <a:pt x="662901" y="248094"/>
                    </a:lnTo>
                    <a:lnTo>
                      <a:pt x="657618" y="248094"/>
                    </a:lnTo>
                    <a:lnTo>
                      <a:pt x="645426" y="245364"/>
                    </a:lnTo>
                    <a:lnTo>
                      <a:pt x="636587" y="237871"/>
                    </a:lnTo>
                    <a:lnTo>
                      <a:pt x="631202" y="226644"/>
                    </a:lnTo>
                    <a:lnTo>
                      <a:pt x="629386" y="212699"/>
                    </a:lnTo>
                    <a:lnTo>
                      <a:pt x="631024" y="200139"/>
                    </a:lnTo>
                    <a:lnTo>
                      <a:pt x="636257" y="190106"/>
                    </a:lnTo>
                    <a:lnTo>
                      <a:pt x="645591" y="183476"/>
                    </a:lnTo>
                    <a:lnTo>
                      <a:pt x="659511" y="181076"/>
                    </a:lnTo>
                    <a:lnTo>
                      <a:pt x="663270" y="181076"/>
                    </a:lnTo>
                    <a:lnTo>
                      <a:pt x="667029" y="181457"/>
                    </a:lnTo>
                    <a:lnTo>
                      <a:pt x="670801" y="182587"/>
                    </a:lnTo>
                    <a:lnTo>
                      <a:pt x="670826" y="235127"/>
                    </a:lnTo>
                    <a:lnTo>
                      <a:pt x="671182" y="239052"/>
                    </a:lnTo>
                    <a:lnTo>
                      <a:pt x="671931" y="243192"/>
                    </a:lnTo>
                    <a:lnTo>
                      <a:pt x="671931" y="88823"/>
                    </a:lnTo>
                    <a:lnTo>
                      <a:pt x="667029" y="88087"/>
                    </a:lnTo>
                    <a:lnTo>
                      <a:pt x="648881" y="88874"/>
                    </a:lnTo>
                    <a:lnTo>
                      <a:pt x="626287" y="91249"/>
                    </a:lnTo>
                    <a:lnTo>
                      <a:pt x="600443" y="95237"/>
                    </a:lnTo>
                    <a:lnTo>
                      <a:pt x="572541" y="100888"/>
                    </a:lnTo>
                    <a:lnTo>
                      <a:pt x="572541" y="160375"/>
                    </a:lnTo>
                    <a:lnTo>
                      <a:pt x="574433" y="160375"/>
                    </a:lnTo>
                    <a:lnTo>
                      <a:pt x="585228" y="152019"/>
                    </a:lnTo>
                    <a:lnTo>
                      <a:pt x="610565" y="133642"/>
                    </a:lnTo>
                    <a:lnTo>
                      <a:pt x="639864" y="115265"/>
                    </a:lnTo>
                    <a:lnTo>
                      <a:pt x="662520" y="106908"/>
                    </a:lnTo>
                    <a:lnTo>
                      <a:pt x="667308" y="109893"/>
                    </a:lnTo>
                    <a:lnTo>
                      <a:pt x="669772" y="118389"/>
                    </a:lnTo>
                    <a:lnTo>
                      <a:pt x="670674" y="131686"/>
                    </a:lnTo>
                    <a:lnTo>
                      <a:pt x="670801" y="169786"/>
                    </a:lnTo>
                    <a:lnTo>
                      <a:pt x="659384" y="165950"/>
                    </a:lnTo>
                    <a:lnTo>
                      <a:pt x="647738" y="163385"/>
                    </a:lnTo>
                    <a:lnTo>
                      <a:pt x="636816" y="161950"/>
                    </a:lnTo>
                    <a:lnTo>
                      <a:pt x="627507" y="161505"/>
                    </a:lnTo>
                    <a:lnTo>
                      <a:pt x="600456" y="165874"/>
                    </a:lnTo>
                    <a:lnTo>
                      <a:pt x="577634" y="178346"/>
                    </a:lnTo>
                    <a:lnTo>
                      <a:pt x="561860" y="198031"/>
                    </a:lnTo>
                    <a:lnTo>
                      <a:pt x="555980" y="223989"/>
                    </a:lnTo>
                    <a:lnTo>
                      <a:pt x="559790" y="246087"/>
                    </a:lnTo>
                    <a:lnTo>
                      <a:pt x="571220" y="266065"/>
                    </a:lnTo>
                    <a:lnTo>
                      <a:pt x="590283" y="280530"/>
                    </a:lnTo>
                    <a:lnTo>
                      <a:pt x="616966" y="286105"/>
                    </a:lnTo>
                    <a:lnTo>
                      <a:pt x="637819" y="283057"/>
                    </a:lnTo>
                    <a:lnTo>
                      <a:pt x="654189" y="275234"/>
                    </a:lnTo>
                    <a:lnTo>
                      <a:pt x="666254" y="264668"/>
                    </a:lnTo>
                    <a:lnTo>
                      <a:pt x="674192" y="253352"/>
                    </a:lnTo>
                    <a:lnTo>
                      <a:pt x="680783" y="267360"/>
                    </a:lnTo>
                    <a:lnTo>
                      <a:pt x="690803" y="277634"/>
                    </a:lnTo>
                    <a:lnTo>
                      <a:pt x="703999" y="283959"/>
                    </a:lnTo>
                    <a:lnTo>
                      <a:pt x="720128" y="286105"/>
                    </a:lnTo>
                    <a:lnTo>
                      <a:pt x="739216" y="283006"/>
                    </a:lnTo>
                    <a:lnTo>
                      <a:pt x="753440" y="274535"/>
                    </a:lnTo>
                    <a:lnTo>
                      <a:pt x="762571" y="261962"/>
                    </a:lnTo>
                    <a:lnTo>
                      <a:pt x="764730" y="253352"/>
                    </a:lnTo>
                    <a:lnTo>
                      <a:pt x="765797" y="249072"/>
                    </a:lnTo>
                    <a:lnTo>
                      <a:pt x="766419" y="246583"/>
                    </a:lnTo>
                    <a:close/>
                  </a:path>
                </a:pathLst>
              </a:custGeom>
              <a:solidFill>
                <a:srgbClr val="003450"/>
              </a:solidFill>
            </p:spPr>
            <p:txBody>
              <a:bodyPr wrap="square" lIns="0" tIns="0" rIns="0" bIns="0" rtlCol="0"/>
              <a:lstStyle/>
              <a:p>
                <a:endParaRPr/>
              </a:p>
            </p:txBody>
          </p:sp>
        </p:grpSp>
        <p:grpSp>
          <p:nvGrpSpPr>
            <p:cNvPr id="15" name="object 10">
              <a:extLst>
                <a:ext uri="{FF2B5EF4-FFF2-40B4-BE49-F238E27FC236}">
                  <a16:creationId xmlns:a16="http://schemas.microsoft.com/office/drawing/2014/main" id="{97C387F3-703D-A863-D589-45D65E0F2338}"/>
                </a:ext>
              </a:extLst>
            </p:cNvPr>
            <p:cNvGrpSpPr/>
            <p:nvPr/>
          </p:nvGrpSpPr>
          <p:grpSpPr>
            <a:xfrm>
              <a:off x="3638179" y="1414054"/>
              <a:ext cx="1960245" cy="296545"/>
              <a:chOff x="3638179" y="1414054"/>
              <a:chExt cx="1960245" cy="296545"/>
            </a:xfrm>
          </p:grpSpPr>
          <p:pic>
            <p:nvPicPr>
              <p:cNvPr id="17" name="object 11">
                <a:extLst>
                  <a:ext uri="{FF2B5EF4-FFF2-40B4-BE49-F238E27FC236}">
                    <a16:creationId xmlns:a16="http://schemas.microsoft.com/office/drawing/2014/main" id="{B41ADA7A-08BF-0C0B-5E24-E03886648B13}"/>
                  </a:ext>
                </a:extLst>
              </p:cNvPr>
              <p:cNvPicPr/>
              <p:nvPr/>
            </p:nvPicPr>
            <p:blipFill>
              <a:blip r:embed="rId5" cstate="print"/>
              <a:stretch>
                <a:fillRect/>
              </a:stretch>
            </p:blipFill>
            <p:spPr>
              <a:xfrm>
                <a:off x="3902767" y="1511559"/>
                <a:ext cx="216841" cy="194255"/>
              </a:xfrm>
              <a:prstGeom prst="rect">
                <a:avLst/>
              </a:prstGeom>
            </p:spPr>
          </p:pic>
          <p:sp>
            <p:nvSpPr>
              <p:cNvPr id="18" name="object 12">
                <a:extLst>
                  <a:ext uri="{FF2B5EF4-FFF2-40B4-BE49-F238E27FC236}">
                    <a16:creationId xmlns:a16="http://schemas.microsoft.com/office/drawing/2014/main" id="{772BAB78-7D4B-9B8B-7514-9F63C68C1D90}"/>
                  </a:ext>
                </a:extLst>
              </p:cNvPr>
              <p:cNvSpPr/>
              <p:nvPr/>
            </p:nvSpPr>
            <p:spPr>
              <a:xfrm>
                <a:off x="4154639" y="1414054"/>
                <a:ext cx="94615" cy="292100"/>
              </a:xfrm>
              <a:custGeom>
                <a:avLst/>
                <a:gdLst/>
                <a:ahLst/>
                <a:cxnLst/>
                <a:rect l="l" t="t" r="r" b="b"/>
                <a:pathLst>
                  <a:path w="94614" h="292100">
                    <a:moveTo>
                      <a:pt x="82437" y="99766"/>
                    </a:moveTo>
                    <a:lnTo>
                      <a:pt x="0" y="99766"/>
                    </a:lnTo>
                    <a:lnTo>
                      <a:pt x="0" y="101274"/>
                    </a:lnTo>
                    <a:lnTo>
                      <a:pt x="1822" y="107704"/>
                    </a:lnTo>
                    <a:lnTo>
                      <a:pt x="5832" y="122538"/>
                    </a:lnTo>
                    <a:lnTo>
                      <a:pt x="9841" y="142456"/>
                    </a:lnTo>
                    <a:lnTo>
                      <a:pt x="11664" y="164141"/>
                    </a:lnTo>
                    <a:lnTo>
                      <a:pt x="11664" y="227385"/>
                    </a:lnTo>
                    <a:lnTo>
                      <a:pt x="9841" y="249066"/>
                    </a:lnTo>
                    <a:lnTo>
                      <a:pt x="5832" y="268985"/>
                    </a:lnTo>
                    <a:lnTo>
                      <a:pt x="1822" y="283821"/>
                    </a:lnTo>
                    <a:lnTo>
                      <a:pt x="0" y="290252"/>
                    </a:lnTo>
                    <a:lnTo>
                      <a:pt x="0" y="291760"/>
                    </a:lnTo>
                    <a:lnTo>
                      <a:pt x="94112" y="291760"/>
                    </a:lnTo>
                    <a:lnTo>
                      <a:pt x="94112" y="290252"/>
                    </a:lnTo>
                    <a:lnTo>
                      <a:pt x="92288" y="283821"/>
                    </a:lnTo>
                    <a:lnTo>
                      <a:pt x="88274" y="268985"/>
                    </a:lnTo>
                    <a:lnTo>
                      <a:pt x="84261" y="249066"/>
                    </a:lnTo>
                    <a:lnTo>
                      <a:pt x="82437" y="227385"/>
                    </a:lnTo>
                    <a:lnTo>
                      <a:pt x="82437" y="99766"/>
                    </a:lnTo>
                    <a:close/>
                  </a:path>
                  <a:path w="94614" h="292100">
                    <a:moveTo>
                      <a:pt x="43663" y="0"/>
                    </a:moveTo>
                    <a:lnTo>
                      <a:pt x="27169" y="3247"/>
                    </a:lnTo>
                    <a:lnTo>
                      <a:pt x="13639" y="12142"/>
                    </a:lnTo>
                    <a:lnTo>
                      <a:pt x="4485" y="25413"/>
                    </a:lnTo>
                    <a:lnTo>
                      <a:pt x="1120" y="41789"/>
                    </a:lnTo>
                    <a:lnTo>
                      <a:pt x="4591" y="58165"/>
                    </a:lnTo>
                    <a:lnTo>
                      <a:pt x="13922" y="71436"/>
                    </a:lnTo>
                    <a:lnTo>
                      <a:pt x="27487" y="80331"/>
                    </a:lnTo>
                    <a:lnTo>
                      <a:pt x="43663" y="83578"/>
                    </a:lnTo>
                    <a:lnTo>
                      <a:pt x="59996" y="80331"/>
                    </a:lnTo>
                    <a:lnTo>
                      <a:pt x="73540" y="71436"/>
                    </a:lnTo>
                    <a:lnTo>
                      <a:pt x="82779" y="58165"/>
                    </a:lnTo>
                    <a:lnTo>
                      <a:pt x="86196" y="41789"/>
                    </a:lnTo>
                    <a:lnTo>
                      <a:pt x="82832" y="25413"/>
                    </a:lnTo>
                    <a:lnTo>
                      <a:pt x="73682" y="12142"/>
                    </a:lnTo>
                    <a:lnTo>
                      <a:pt x="60155" y="3247"/>
                    </a:lnTo>
                    <a:lnTo>
                      <a:pt x="43663" y="0"/>
                    </a:lnTo>
                    <a:close/>
                  </a:path>
                </a:pathLst>
              </a:custGeom>
              <a:solidFill>
                <a:srgbClr val="003450"/>
              </a:solidFill>
            </p:spPr>
            <p:txBody>
              <a:bodyPr wrap="square" lIns="0" tIns="0" rIns="0" bIns="0" rtlCol="0"/>
              <a:lstStyle/>
              <a:p>
                <a:endParaRPr/>
              </a:p>
            </p:txBody>
          </p:sp>
          <p:pic>
            <p:nvPicPr>
              <p:cNvPr id="19" name="object 13">
                <a:extLst>
                  <a:ext uri="{FF2B5EF4-FFF2-40B4-BE49-F238E27FC236}">
                    <a16:creationId xmlns:a16="http://schemas.microsoft.com/office/drawing/2014/main" id="{CD132CE3-6ADE-068A-0FF3-7865355B4FED}"/>
                  </a:ext>
                </a:extLst>
              </p:cNvPr>
              <p:cNvPicPr/>
              <p:nvPr/>
            </p:nvPicPr>
            <p:blipFill>
              <a:blip r:embed="rId6" cstate="print"/>
              <a:stretch>
                <a:fillRect/>
              </a:stretch>
            </p:blipFill>
            <p:spPr>
              <a:xfrm>
                <a:off x="4485504" y="1511558"/>
                <a:ext cx="194632" cy="198779"/>
              </a:xfrm>
              <a:prstGeom prst="rect">
                <a:avLst/>
              </a:prstGeom>
            </p:spPr>
          </p:pic>
          <p:pic>
            <p:nvPicPr>
              <p:cNvPr id="20" name="object 14">
                <a:extLst>
                  <a:ext uri="{FF2B5EF4-FFF2-40B4-BE49-F238E27FC236}">
                    <a16:creationId xmlns:a16="http://schemas.microsoft.com/office/drawing/2014/main" id="{25C728B2-F648-27B2-8B73-34D7DBAB857B}"/>
                  </a:ext>
                </a:extLst>
              </p:cNvPr>
              <p:cNvPicPr/>
              <p:nvPr/>
            </p:nvPicPr>
            <p:blipFill>
              <a:blip r:embed="rId7" cstate="print"/>
              <a:stretch>
                <a:fillRect/>
              </a:stretch>
            </p:blipFill>
            <p:spPr>
              <a:xfrm>
                <a:off x="4704585" y="1509114"/>
                <a:ext cx="164131" cy="196700"/>
              </a:xfrm>
              <a:prstGeom prst="rect">
                <a:avLst/>
              </a:prstGeom>
            </p:spPr>
          </p:pic>
          <p:pic>
            <p:nvPicPr>
              <p:cNvPr id="21" name="object 15">
                <a:extLst>
                  <a:ext uri="{FF2B5EF4-FFF2-40B4-BE49-F238E27FC236}">
                    <a16:creationId xmlns:a16="http://schemas.microsoft.com/office/drawing/2014/main" id="{2BB061B8-7675-86A0-6F9A-8D32BCDDE8D8}"/>
                  </a:ext>
                </a:extLst>
              </p:cNvPr>
              <p:cNvPicPr/>
              <p:nvPr/>
            </p:nvPicPr>
            <p:blipFill>
              <a:blip r:embed="rId8" cstate="print"/>
              <a:stretch>
                <a:fillRect/>
              </a:stretch>
            </p:blipFill>
            <p:spPr>
              <a:xfrm>
                <a:off x="4889551" y="1513826"/>
                <a:ext cx="191240" cy="191983"/>
              </a:xfrm>
              <a:prstGeom prst="rect">
                <a:avLst/>
              </a:prstGeom>
            </p:spPr>
          </p:pic>
          <p:sp>
            <p:nvSpPr>
              <p:cNvPr id="22" name="object 16">
                <a:extLst>
                  <a:ext uri="{FF2B5EF4-FFF2-40B4-BE49-F238E27FC236}">
                    <a16:creationId xmlns:a16="http://schemas.microsoft.com/office/drawing/2014/main" id="{4B6CAC69-7F9D-9A09-E1E6-62EB61E24F4B}"/>
                  </a:ext>
                </a:extLst>
              </p:cNvPr>
              <p:cNvSpPr/>
              <p:nvPr/>
            </p:nvSpPr>
            <p:spPr>
              <a:xfrm>
                <a:off x="5106746" y="1414061"/>
                <a:ext cx="259079" cy="296545"/>
              </a:xfrm>
              <a:custGeom>
                <a:avLst/>
                <a:gdLst/>
                <a:ahLst/>
                <a:cxnLst/>
                <a:rect l="l" t="t" r="r" b="b"/>
                <a:pathLst>
                  <a:path w="259079" h="296544">
                    <a:moveTo>
                      <a:pt x="86194" y="41783"/>
                    </a:moveTo>
                    <a:lnTo>
                      <a:pt x="82829" y="25412"/>
                    </a:lnTo>
                    <a:lnTo>
                      <a:pt x="73685" y="12141"/>
                    </a:lnTo>
                    <a:lnTo>
                      <a:pt x="60159" y="3251"/>
                    </a:lnTo>
                    <a:lnTo>
                      <a:pt x="43662" y="0"/>
                    </a:lnTo>
                    <a:lnTo>
                      <a:pt x="27165" y="3251"/>
                    </a:lnTo>
                    <a:lnTo>
                      <a:pt x="13639" y="12141"/>
                    </a:lnTo>
                    <a:lnTo>
                      <a:pt x="4483" y="25412"/>
                    </a:lnTo>
                    <a:lnTo>
                      <a:pt x="1117" y="41783"/>
                    </a:lnTo>
                    <a:lnTo>
                      <a:pt x="4597" y="58166"/>
                    </a:lnTo>
                    <a:lnTo>
                      <a:pt x="13919" y="71437"/>
                    </a:lnTo>
                    <a:lnTo>
                      <a:pt x="27482" y="80327"/>
                    </a:lnTo>
                    <a:lnTo>
                      <a:pt x="43662" y="83578"/>
                    </a:lnTo>
                    <a:lnTo>
                      <a:pt x="59994" y="80327"/>
                    </a:lnTo>
                    <a:lnTo>
                      <a:pt x="73545" y="71437"/>
                    </a:lnTo>
                    <a:lnTo>
                      <a:pt x="82778" y="58166"/>
                    </a:lnTo>
                    <a:lnTo>
                      <a:pt x="86194" y="41783"/>
                    </a:lnTo>
                    <a:close/>
                  </a:path>
                  <a:path w="259079" h="296544">
                    <a:moveTo>
                      <a:pt x="94107" y="290245"/>
                    </a:moveTo>
                    <a:lnTo>
                      <a:pt x="92290" y="283819"/>
                    </a:lnTo>
                    <a:lnTo>
                      <a:pt x="88277" y="268986"/>
                    </a:lnTo>
                    <a:lnTo>
                      <a:pt x="84264" y="249059"/>
                    </a:lnTo>
                    <a:lnTo>
                      <a:pt x="82435" y="227380"/>
                    </a:lnTo>
                    <a:lnTo>
                      <a:pt x="82435" y="99758"/>
                    </a:lnTo>
                    <a:lnTo>
                      <a:pt x="0" y="99758"/>
                    </a:lnTo>
                    <a:lnTo>
                      <a:pt x="0" y="101269"/>
                    </a:lnTo>
                    <a:lnTo>
                      <a:pt x="1816" y="107708"/>
                    </a:lnTo>
                    <a:lnTo>
                      <a:pt x="5829" y="122542"/>
                    </a:lnTo>
                    <a:lnTo>
                      <a:pt x="9842" y="142455"/>
                    </a:lnTo>
                    <a:lnTo>
                      <a:pt x="11658" y="164134"/>
                    </a:lnTo>
                    <a:lnTo>
                      <a:pt x="11658" y="227380"/>
                    </a:lnTo>
                    <a:lnTo>
                      <a:pt x="9842" y="249059"/>
                    </a:lnTo>
                    <a:lnTo>
                      <a:pt x="5829" y="268986"/>
                    </a:lnTo>
                    <a:lnTo>
                      <a:pt x="1816" y="283819"/>
                    </a:lnTo>
                    <a:lnTo>
                      <a:pt x="0" y="290245"/>
                    </a:lnTo>
                    <a:lnTo>
                      <a:pt x="0" y="291757"/>
                    </a:lnTo>
                    <a:lnTo>
                      <a:pt x="94107" y="291757"/>
                    </a:lnTo>
                    <a:lnTo>
                      <a:pt x="94107" y="290245"/>
                    </a:lnTo>
                    <a:close/>
                  </a:path>
                  <a:path w="259079" h="296544">
                    <a:moveTo>
                      <a:pt x="258991" y="99758"/>
                    </a:moveTo>
                    <a:lnTo>
                      <a:pt x="208546" y="99758"/>
                    </a:lnTo>
                    <a:lnTo>
                      <a:pt x="208546" y="28232"/>
                    </a:lnTo>
                    <a:lnTo>
                      <a:pt x="188277" y="47409"/>
                    </a:lnTo>
                    <a:lnTo>
                      <a:pt x="165811" y="65557"/>
                    </a:lnTo>
                    <a:lnTo>
                      <a:pt x="140258" y="82918"/>
                    </a:lnTo>
                    <a:lnTo>
                      <a:pt x="110667" y="99758"/>
                    </a:lnTo>
                    <a:lnTo>
                      <a:pt x="110667" y="118592"/>
                    </a:lnTo>
                    <a:lnTo>
                      <a:pt x="138150" y="118592"/>
                    </a:lnTo>
                    <a:lnTo>
                      <a:pt x="138150" y="230022"/>
                    </a:lnTo>
                    <a:lnTo>
                      <a:pt x="142036" y="258800"/>
                    </a:lnTo>
                    <a:lnTo>
                      <a:pt x="153162" y="279527"/>
                    </a:lnTo>
                    <a:lnTo>
                      <a:pt x="170700" y="292061"/>
                    </a:lnTo>
                    <a:lnTo>
                      <a:pt x="193865" y="296278"/>
                    </a:lnTo>
                    <a:lnTo>
                      <a:pt x="218300" y="291769"/>
                    </a:lnTo>
                    <a:lnTo>
                      <a:pt x="236359" y="279946"/>
                    </a:lnTo>
                    <a:lnTo>
                      <a:pt x="248970" y="263398"/>
                    </a:lnTo>
                    <a:lnTo>
                      <a:pt x="257111" y="244703"/>
                    </a:lnTo>
                    <a:lnTo>
                      <a:pt x="248818" y="247713"/>
                    </a:lnTo>
                    <a:lnTo>
                      <a:pt x="240538" y="249961"/>
                    </a:lnTo>
                    <a:lnTo>
                      <a:pt x="233019" y="249961"/>
                    </a:lnTo>
                    <a:lnTo>
                      <a:pt x="223532" y="248551"/>
                    </a:lnTo>
                    <a:lnTo>
                      <a:pt x="215887" y="243992"/>
                    </a:lnTo>
                    <a:lnTo>
                      <a:pt x="210781" y="235839"/>
                    </a:lnTo>
                    <a:lnTo>
                      <a:pt x="208915" y="223621"/>
                    </a:lnTo>
                    <a:lnTo>
                      <a:pt x="208546" y="118592"/>
                    </a:lnTo>
                    <a:lnTo>
                      <a:pt x="258991" y="118592"/>
                    </a:lnTo>
                    <a:lnTo>
                      <a:pt x="258991" y="99758"/>
                    </a:lnTo>
                    <a:close/>
                  </a:path>
                </a:pathLst>
              </a:custGeom>
              <a:solidFill>
                <a:srgbClr val="003450"/>
              </a:solidFill>
            </p:spPr>
            <p:txBody>
              <a:bodyPr wrap="square" lIns="0" tIns="0" rIns="0" bIns="0" rtlCol="0"/>
              <a:lstStyle/>
              <a:p>
                <a:endParaRPr/>
              </a:p>
            </p:txBody>
          </p:sp>
          <p:pic>
            <p:nvPicPr>
              <p:cNvPr id="23" name="object 17">
                <a:extLst>
                  <a:ext uri="{FF2B5EF4-FFF2-40B4-BE49-F238E27FC236}">
                    <a16:creationId xmlns:a16="http://schemas.microsoft.com/office/drawing/2014/main" id="{713F153A-C50A-6517-D2E9-3432282714E1}"/>
                  </a:ext>
                </a:extLst>
              </p:cNvPr>
              <p:cNvPicPr/>
              <p:nvPr/>
            </p:nvPicPr>
            <p:blipFill>
              <a:blip r:embed="rId9" cstate="print"/>
              <a:stretch>
                <a:fillRect/>
              </a:stretch>
            </p:blipFill>
            <p:spPr>
              <a:xfrm>
                <a:off x="5387563" y="1511562"/>
                <a:ext cx="210433" cy="198014"/>
              </a:xfrm>
              <a:prstGeom prst="rect">
                <a:avLst/>
              </a:prstGeom>
            </p:spPr>
          </p:pic>
          <p:pic>
            <p:nvPicPr>
              <p:cNvPr id="24" name="object 18">
                <a:extLst>
                  <a:ext uri="{FF2B5EF4-FFF2-40B4-BE49-F238E27FC236}">
                    <a16:creationId xmlns:a16="http://schemas.microsoft.com/office/drawing/2014/main" id="{BD877996-6059-58E9-4E40-04DF2845AD2A}"/>
                  </a:ext>
                </a:extLst>
              </p:cNvPr>
              <p:cNvPicPr/>
              <p:nvPr/>
            </p:nvPicPr>
            <p:blipFill>
              <a:blip r:embed="rId10" cstate="print"/>
              <a:stretch>
                <a:fillRect/>
              </a:stretch>
            </p:blipFill>
            <p:spPr>
              <a:xfrm>
                <a:off x="4264926" y="1513820"/>
                <a:ext cx="222862" cy="191994"/>
              </a:xfrm>
              <a:prstGeom prst="rect">
                <a:avLst/>
              </a:prstGeom>
            </p:spPr>
          </p:pic>
          <p:sp>
            <p:nvSpPr>
              <p:cNvPr id="25" name="object 19">
                <a:extLst>
                  <a:ext uri="{FF2B5EF4-FFF2-40B4-BE49-F238E27FC236}">
                    <a16:creationId xmlns:a16="http://schemas.microsoft.com/office/drawing/2014/main" id="{E1D0B49E-D9C8-2C2D-1078-E5D686E32853}"/>
                  </a:ext>
                </a:extLst>
              </p:cNvPr>
              <p:cNvSpPr/>
              <p:nvPr/>
            </p:nvSpPr>
            <p:spPr>
              <a:xfrm>
                <a:off x="3638179" y="1434754"/>
                <a:ext cx="252729" cy="275590"/>
              </a:xfrm>
              <a:custGeom>
                <a:avLst/>
                <a:gdLst/>
                <a:ahLst/>
                <a:cxnLst/>
                <a:rect l="l" t="t" r="r" b="b"/>
                <a:pathLst>
                  <a:path w="252729" h="275589">
                    <a:moveTo>
                      <a:pt x="252693" y="0"/>
                    </a:moveTo>
                    <a:lnTo>
                      <a:pt x="180895" y="0"/>
                    </a:lnTo>
                    <a:lnTo>
                      <a:pt x="180895" y="2261"/>
                    </a:lnTo>
                    <a:lnTo>
                      <a:pt x="184541" y="11886"/>
                    </a:lnTo>
                    <a:lnTo>
                      <a:pt x="192564" y="34074"/>
                    </a:lnTo>
                    <a:lnTo>
                      <a:pt x="200587" y="63884"/>
                    </a:lnTo>
                    <a:lnTo>
                      <a:pt x="204234" y="96374"/>
                    </a:lnTo>
                    <a:lnTo>
                      <a:pt x="204234" y="168288"/>
                    </a:lnTo>
                    <a:lnTo>
                      <a:pt x="200168" y="202301"/>
                    </a:lnTo>
                    <a:lnTo>
                      <a:pt x="188515" y="226117"/>
                    </a:lnTo>
                    <a:lnTo>
                      <a:pt x="170088" y="240122"/>
                    </a:lnTo>
                    <a:lnTo>
                      <a:pt x="145702" y="244704"/>
                    </a:lnTo>
                    <a:lnTo>
                      <a:pt x="121272" y="240134"/>
                    </a:lnTo>
                    <a:lnTo>
                      <a:pt x="102778" y="225928"/>
                    </a:lnTo>
                    <a:lnTo>
                      <a:pt x="91063" y="201347"/>
                    </a:lnTo>
                    <a:lnTo>
                      <a:pt x="86971" y="165649"/>
                    </a:lnTo>
                    <a:lnTo>
                      <a:pt x="86971" y="64385"/>
                    </a:lnTo>
                    <a:lnTo>
                      <a:pt x="88793" y="42700"/>
                    </a:lnTo>
                    <a:lnTo>
                      <a:pt x="92803" y="22780"/>
                    </a:lnTo>
                    <a:lnTo>
                      <a:pt x="98635" y="1507"/>
                    </a:lnTo>
                    <a:lnTo>
                      <a:pt x="98635" y="0"/>
                    </a:lnTo>
                    <a:lnTo>
                      <a:pt x="0" y="0"/>
                    </a:lnTo>
                    <a:lnTo>
                      <a:pt x="0" y="1507"/>
                    </a:lnTo>
                    <a:lnTo>
                      <a:pt x="5837" y="22780"/>
                    </a:lnTo>
                    <a:lnTo>
                      <a:pt x="9850" y="42700"/>
                    </a:lnTo>
                    <a:lnTo>
                      <a:pt x="11675" y="64385"/>
                    </a:lnTo>
                    <a:lnTo>
                      <a:pt x="11675" y="156613"/>
                    </a:lnTo>
                    <a:lnTo>
                      <a:pt x="21922" y="213796"/>
                    </a:lnTo>
                    <a:lnTo>
                      <a:pt x="48476" y="250404"/>
                    </a:lnTo>
                    <a:lnTo>
                      <a:pt x="85052" y="269859"/>
                    </a:lnTo>
                    <a:lnTo>
                      <a:pt x="125367" y="275583"/>
                    </a:lnTo>
                    <a:lnTo>
                      <a:pt x="165756" y="269617"/>
                    </a:lnTo>
                    <a:lnTo>
                      <a:pt x="198819" y="250733"/>
                    </a:lnTo>
                    <a:lnTo>
                      <a:pt x="221153" y="217450"/>
                    </a:lnTo>
                    <a:lnTo>
                      <a:pt x="229354" y="168288"/>
                    </a:lnTo>
                    <a:lnTo>
                      <a:pt x="229354" y="96374"/>
                    </a:lnTo>
                    <a:lnTo>
                      <a:pt x="233001" y="63884"/>
                    </a:lnTo>
                    <a:lnTo>
                      <a:pt x="241024" y="34074"/>
                    </a:lnTo>
                    <a:lnTo>
                      <a:pt x="249047" y="11886"/>
                    </a:lnTo>
                    <a:lnTo>
                      <a:pt x="252693" y="2261"/>
                    </a:lnTo>
                    <a:lnTo>
                      <a:pt x="252693" y="0"/>
                    </a:lnTo>
                    <a:close/>
                  </a:path>
                </a:pathLst>
              </a:custGeom>
              <a:solidFill>
                <a:srgbClr val="003450"/>
              </a:solidFill>
            </p:spPr>
            <p:txBody>
              <a:bodyPr wrap="square" lIns="0" tIns="0" rIns="0" bIns="0" rtlCol="0"/>
              <a:lstStyle/>
              <a:p>
                <a:endParaRPr/>
              </a:p>
            </p:txBody>
          </p:sp>
        </p:grpSp>
        <p:sp>
          <p:nvSpPr>
            <p:cNvPr id="16" name="object 20">
              <a:extLst>
                <a:ext uri="{FF2B5EF4-FFF2-40B4-BE49-F238E27FC236}">
                  <a16:creationId xmlns:a16="http://schemas.microsoft.com/office/drawing/2014/main" id="{7D589146-26C1-ECE9-BE18-8491174C3722}"/>
                </a:ext>
              </a:extLst>
            </p:cNvPr>
            <p:cNvSpPr/>
            <p:nvPr/>
          </p:nvSpPr>
          <p:spPr>
            <a:xfrm>
              <a:off x="3535631" y="879555"/>
              <a:ext cx="685800" cy="351155"/>
            </a:xfrm>
            <a:custGeom>
              <a:avLst/>
              <a:gdLst/>
              <a:ahLst/>
              <a:cxnLst/>
              <a:rect l="l" t="t" r="r" b="b"/>
              <a:pathLst>
                <a:path w="685800" h="351155">
                  <a:moveTo>
                    <a:pt x="342734" y="0"/>
                  </a:moveTo>
                  <a:lnTo>
                    <a:pt x="329483" y="14464"/>
                  </a:lnTo>
                  <a:lnTo>
                    <a:pt x="318798" y="30996"/>
                  </a:lnTo>
                  <a:lnTo>
                    <a:pt x="310974" y="49283"/>
                  </a:lnTo>
                  <a:lnTo>
                    <a:pt x="306305" y="69013"/>
                  </a:lnTo>
                  <a:lnTo>
                    <a:pt x="300138" y="65872"/>
                  </a:lnTo>
                  <a:lnTo>
                    <a:pt x="293196" y="64060"/>
                  </a:lnTo>
                  <a:lnTo>
                    <a:pt x="285814" y="64060"/>
                  </a:lnTo>
                  <a:lnTo>
                    <a:pt x="268117" y="67661"/>
                  </a:lnTo>
                  <a:lnTo>
                    <a:pt x="253666" y="77479"/>
                  </a:lnTo>
                  <a:lnTo>
                    <a:pt x="243922" y="92040"/>
                  </a:lnTo>
                  <a:lnTo>
                    <a:pt x="240349" y="109871"/>
                  </a:lnTo>
                  <a:lnTo>
                    <a:pt x="243922" y="127705"/>
                  </a:lnTo>
                  <a:lnTo>
                    <a:pt x="253666" y="142266"/>
                  </a:lnTo>
                  <a:lnTo>
                    <a:pt x="268117" y="152082"/>
                  </a:lnTo>
                  <a:lnTo>
                    <a:pt x="285814" y="155681"/>
                  </a:lnTo>
                  <a:lnTo>
                    <a:pt x="295204" y="154694"/>
                  </a:lnTo>
                  <a:lnTo>
                    <a:pt x="303917" y="151873"/>
                  </a:lnTo>
                  <a:lnTo>
                    <a:pt x="311763" y="147424"/>
                  </a:lnTo>
                  <a:lnTo>
                    <a:pt x="318556" y="141555"/>
                  </a:lnTo>
                  <a:lnTo>
                    <a:pt x="303400" y="173476"/>
                  </a:lnTo>
                  <a:lnTo>
                    <a:pt x="279344" y="198760"/>
                  </a:lnTo>
                  <a:lnTo>
                    <a:pt x="248347" y="215403"/>
                  </a:lnTo>
                  <a:lnTo>
                    <a:pt x="212371" y="221396"/>
                  </a:lnTo>
                  <a:lnTo>
                    <a:pt x="188997" y="218913"/>
                  </a:lnTo>
                  <a:lnTo>
                    <a:pt x="167349" y="211816"/>
                  </a:lnTo>
                  <a:lnTo>
                    <a:pt x="147927" y="200630"/>
                  </a:lnTo>
                  <a:lnTo>
                    <a:pt x="131232" y="185879"/>
                  </a:lnTo>
                  <a:lnTo>
                    <a:pt x="140080" y="187727"/>
                  </a:lnTo>
                  <a:lnTo>
                    <a:pt x="149166" y="187796"/>
                  </a:lnTo>
                  <a:lnTo>
                    <a:pt x="188427" y="154805"/>
                  </a:lnTo>
                  <a:lnTo>
                    <a:pt x="189797" y="137336"/>
                  </a:lnTo>
                  <a:lnTo>
                    <a:pt x="184183" y="120038"/>
                  </a:lnTo>
                  <a:lnTo>
                    <a:pt x="172339" y="106237"/>
                  </a:lnTo>
                  <a:lnTo>
                    <a:pt x="156717" y="98307"/>
                  </a:lnTo>
                  <a:lnTo>
                    <a:pt x="139310" y="96818"/>
                  </a:lnTo>
                  <a:lnTo>
                    <a:pt x="122112" y="102342"/>
                  </a:lnTo>
                  <a:lnTo>
                    <a:pt x="115683" y="105944"/>
                  </a:lnTo>
                  <a:lnTo>
                    <a:pt x="110510" y="110928"/>
                  </a:lnTo>
                  <a:lnTo>
                    <a:pt x="106678" y="116687"/>
                  </a:lnTo>
                  <a:lnTo>
                    <a:pt x="92946" y="101761"/>
                  </a:lnTo>
                  <a:lnTo>
                    <a:pt x="77171" y="89643"/>
                  </a:lnTo>
                  <a:lnTo>
                    <a:pt x="59762" y="80458"/>
                  </a:lnTo>
                  <a:lnTo>
                    <a:pt x="41130" y="74332"/>
                  </a:lnTo>
                  <a:lnTo>
                    <a:pt x="36650" y="93428"/>
                  </a:lnTo>
                  <a:lnTo>
                    <a:pt x="35420" y="113073"/>
                  </a:lnTo>
                  <a:lnTo>
                    <a:pt x="37545" y="132850"/>
                  </a:lnTo>
                  <a:lnTo>
                    <a:pt x="43130" y="152340"/>
                  </a:lnTo>
                  <a:lnTo>
                    <a:pt x="36219" y="152613"/>
                  </a:lnTo>
                  <a:lnTo>
                    <a:pt x="1370" y="185478"/>
                  </a:lnTo>
                  <a:lnTo>
                    <a:pt x="0" y="202946"/>
                  </a:lnTo>
                  <a:lnTo>
                    <a:pt x="5613" y="220244"/>
                  </a:lnTo>
                  <a:lnTo>
                    <a:pt x="17458" y="234051"/>
                  </a:lnTo>
                  <a:lnTo>
                    <a:pt x="33083" y="241984"/>
                  </a:lnTo>
                  <a:lnTo>
                    <a:pt x="50491" y="243474"/>
                  </a:lnTo>
                  <a:lnTo>
                    <a:pt x="67684" y="237950"/>
                  </a:lnTo>
                  <a:lnTo>
                    <a:pt x="73307" y="234210"/>
                  </a:lnTo>
                  <a:lnTo>
                    <a:pt x="78180" y="229782"/>
                  </a:lnTo>
                  <a:lnTo>
                    <a:pt x="82290" y="224770"/>
                  </a:lnTo>
                  <a:lnTo>
                    <a:pt x="85621" y="219281"/>
                  </a:lnTo>
                  <a:lnTo>
                    <a:pt x="94048" y="237818"/>
                  </a:lnTo>
                  <a:lnTo>
                    <a:pt x="100266" y="257452"/>
                  </a:lnTo>
                  <a:lnTo>
                    <a:pt x="104114" y="278029"/>
                  </a:lnTo>
                  <a:lnTo>
                    <a:pt x="105432" y="299394"/>
                  </a:lnTo>
                  <a:lnTo>
                    <a:pt x="105251" y="307367"/>
                  </a:lnTo>
                  <a:lnTo>
                    <a:pt x="104712" y="315248"/>
                  </a:lnTo>
                  <a:lnTo>
                    <a:pt x="103824" y="323028"/>
                  </a:lnTo>
                  <a:lnTo>
                    <a:pt x="102238" y="332597"/>
                  </a:lnTo>
                  <a:lnTo>
                    <a:pt x="103463" y="334387"/>
                  </a:lnTo>
                  <a:lnTo>
                    <a:pt x="147811" y="340236"/>
                  </a:lnTo>
                  <a:lnTo>
                    <a:pt x="193118" y="344703"/>
                  </a:lnTo>
                  <a:lnTo>
                    <a:pt x="240940" y="347994"/>
                  </a:lnTo>
                  <a:lnTo>
                    <a:pt x="290928" y="350026"/>
                  </a:lnTo>
                  <a:lnTo>
                    <a:pt x="342734" y="350722"/>
                  </a:lnTo>
                  <a:lnTo>
                    <a:pt x="394540" y="350026"/>
                  </a:lnTo>
                  <a:lnTo>
                    <a:pt x="444530" y="347994"/>
                  </a:lnTo>
                  <a:lnTo>
                    <a:pt x="492354" y="344703"/>
                  </a:lnTo>
                  <a:lnTo>
                    <a:pt x="537660" y="340236"/>
                  </a:lnTo>
                  <a:lnTo>
                    <a:pt x="582004" y="334387"/>
                  </a:lnTo>
                  <a:lnTo>
                    <a:pt x="583229" y="332597"/>
                  </a:lnTo>
                  <a:lnTo>
                    <a:pt x="581648" y="323028"/>
                  </a:lnTo>
                  <a:lnTo>
                    <a:pt x="580756" y="315248"/>
                  </a:lnTo>
                  <a:lnTo>
                    <a:pt x="580217" y="307367"/>
                  </a:lnTo>
                  <a:lnTo>
                    <a:pt x="580035" y="299394"/>
                  </a:lnTo>
                  <a:lnTo>
                    <a:pt x="581353" y="278029"/>
                  </a:lnTo>
                  <a:lnTo>
                    <a:pt x="585201" y="257452"/>
                  </a:lnTo>
                  <a:lnTo>
                    <a:pt x="591419" y="237818"/>
                  </a:lnTo>
                  <a:lnTo>
                    <a:pt x="599846" y="219281"/>
                  </a:lnTo>
                  <a:lnTo>
                    <a:pt x="603177" y="224770"/>
                  </a:lnTo>
                  <a:lnTo>
                    <a:pt x="607288" y="229782"/>
                  </a:lnTo>
                  <a:lnTo>
                    <a:pt x="612165" y="234210"/>
                  </a:lnTo>
                  <a:lnTo>
                    <a:pt x="617793" y="237950"/>
                  </a:lnTo>
                  <a:lnTo>
                    <a:pt x="634987" y="243474"/>
                  </a:lnTo>
                  <a:lnTo>
                    <a:pt x="652393" y="241984"/>
                  </a:lnTo>
                  <a:lnTo>
                    <a:pt x="668015" y="234051"/>
                  </a:lnTo>
                  <a:lnTo>
                    <a:pt x="679854" y="220244"/>
                  </a:lnTo>
                  <a:lnTo>
                    <a:pt x="685468" y="202946"/>
                  </a:lnTo>
                  <a:lnTo>
                    <a:pt x="684097" y="185478"/>
                  </a:lnTo>
                  <a:lnTo>
                    <a:pt x="656200" y="154435"/>
                  </a:lnTo>
                  <a:lnTo>
                    <a:pt x="642337" y="152340"/>
                  </a:lnTo>
                  <a:lnTo>
                    <a:pt x="647923" y="132850"/>
                  </a:lnTo>
                  <a:lnTo>
                    <a:pt x="650049" y="113073"/>
                  </a:lnTo>
                  <a:lnTo>
                    <a:pt x="648822" y="93428"/>
                  </a:lnTo>
                  <a:lnTo>
                    <a:pt x="644347" y="74332"/>
                  </a:lnTo>
                  <a:lnTo>
                    <a:pt x="625710" y="80458"/>
                  </a:lnTo>
                  <a:lnTo>
                    <a:pt x="608299" y="89643"/>
                  </a:lnTo>
                  <a:lnTo>
                    <a:pt x="592525" y="101761"/>
                  </a:lnTo>
                  <a:lnTo>
                    <a:pt x="578800" y="116687"/>
                  </a:lnTo>
                  <a:lnTo>
                    <a:pt x="574967" y="110928"/>
                  </a:lnTo>
                  <a:lnTo>
                    <a:pt x="569795" y="105944"/>
                  </a:lnTo>
                  <a:lnTo>
                    <a:pt x="563355" y="102342"/>
                  </a:lnTo>
                  <a:lnTo>
                    <a:pt x="546162" y="96818"/>
                  </a:lnTo>
                  <a:lnTo>
                    <a:pt x="528754" y="98307"/>
                  </a:lnTo>
                  <a:lnTo>
                    <a:pt x="513129" y="106237"/>
                  </a:lnTo>
                  <a:lnTo>
                    <a:pt x="501284" y="120038"/>
                  </a:lnTo>
                  <a:lnTo>
                    <a:pt x="495676" y="137336"/>
                  </a:lnTo>
                  <a:lnTo>
                    <a:pt x="497049" y="154805"/>
                  </a:lnTo>
                  <a:lnTo>
                    <a:pt x="504848" y="170442"/>
                  </a:lnTo>
                  <a:lnTo>
                    <a:pt x="518519" y="182245"/>
                  </a:lnTo>
                  <a:lnTo>
                    <a:pt x="527255" y="185998"/>
                  </a:lnTo>
                  <a:lnTo>
                    <a:pt x="536304" y="187796"/>
                  </a:lnTo>
                  <a:lnTo>
                    <a:pt x="545391" y="187727"/>
                  </a:lnTo>
                  <a:lnTo>
                    <a:pt x="554245" y="185879"/>
                  </a:lnTo>
                  <a:lnTo>
                    <a:pt x="537551" y="200630"/>
                  </a:lnTo>
                  <a:lnTo>
                    <a:pt x="518129" y="211816"/>
                  </a:lnTo>
                  <a:lnTo>
                    <a:pt x="496480" y="218913"/>
                  </a:lnTo>
                  <a:lnTo>
                    <a:pt x="473106" y="221396"/>
                  </a:lnTo>
                  <a:lnTo>
                    <a:pt x="437128" y="215403"/>
                  </a:lnTo>
                  <a:lnTo>
                    <a:pt x="406128" y="198760"/>
                  </a:lnTo>
                  <a:lnTo>
                    <a:pt x="382068" y="173476"/>
                  </a:lnTo>
                  <a:lnTo>
                    <a:pt x="366911" y="141555"/>
                  </a:lnTo>
                  <a:lnTo>
                    <a:pt x="373705" y="147424"/>
                  </a:lnTo>
                  <a:lnTo>
                    <a:pt x="381554" y="151873"/>
                  </a:lnTo>
                  <a:lnTo>
                    <a:pt x="390267" y="154694"/>
                  </a:lnTo>
                  <a:lnTo>
                    <a:pt x="399653" y="155681"/>
                  </a:lnTo>
                  <a:lnTo>
                    <a:pt x="417350" y="152082"/>
                  </a:lnTo>
                  <a:lnTo>
                    <a:pt x="431801" y="142266"/>
                  </a:lnTo>
                  <a:lnTo>
                    <a:pt x="441545" y="127705"/>
                  </a:lnTo>
                  <a:lnTo>
                    <a:pt x="445118" y="109871"/>
                  </a:lnTo>
                  <a:lnTo>
                    <a:pt x="441545" y="92040"/>
                  </a:lnTo>
                  <a:lnTo>
                    <a:pt x="431801" y="77479"/>
                  </a:lnTo>
                  <a:lnTo>
                    <a:pt x="417350" y="67661"/>
                  </a:lnTo>
                  <a:lnTo>
                    <a:pt x="399653" y="64060"/>
                  </a:lnTo>
                  <a:lnTo>
                    <a:pt x="392271" y="64060"/>
                  </a:lnTo>
                  <a:lnTo>
                    <a:pt x="385329" y="65872"/>
                  </a:lnTo>
                  <a:lnTo>
                    <a:pt x="379172" y="69013"/>
                  </a:lnTo>
                  <a:lnTo>
                    <a:pt x="374498" y="49283"/>
                  </a:lnTo>
                  <a:lnTo>
                    <a:pt x="366670" y="30996"/>
                  </a:lnTo>
                  <a:lnTo>
                    <a:pt x="355984" y="14464"/>
                  </a:lnTo>
                  <a:lnTo>
                    <a:pt x="342734" y="0"/>
                  </a:lnTo>
                  <a:close/>
                </a:path>
              </a:pathLst>
            </a:custGeom>
            <a:solidFill>
              <a:srgbClr val="D32E3F"/>
            </a:solidFill>
          </p:spPr>
          <p:txBody>
            <a:bodyPr wrap="square" lIns="0" tIns="0" rIns="0" bIns="0" rtlCol="0"/>
            <a:lstStyle/>
            <a:p>
              <a:endParaRPr/>
            </a:p>
          </p:txBody>
        </p:sp>
      </p:grpSp>
    </p:spTree>
    <p:extLst>
      <p:ext uri="{BB962C8B-B14F-4D97-AF65-F5344CB8AC3E}">
        <p14:creationId xmlns:p14="http://schemas.microsoft.com/office/powerpoint/2010/main" val="2761793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FD50A-C4ED-BDE5-FD46-F9C753C4AE6D}"/>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B78E41BF-6B18-DA49-7ED0-7323F3E4B817}"/>
              </a:ext>
            </a:extLst>
          </p:cNvPr>
          <p:cNvPicPr/>
          <p:nvPr/>
        </p:nvPicPr>
        <p:blipFill>
          <a:blip r:embed="rId2" cstate="print"/>
          <a:stretch>
            <a:fillRect/>
          </a:stretch>
        </p:blipFill>
        <p:spPr>
          <a:xfrm>
            <a:off x="-2" y="0"/>
            <a:ext cx="976944" cy="11308556"/>
          </a:xfrm>
          <a:prstGeom prst="rect">
            <a:avLst/>
          </a:prstGeom>
        </p:spPr>
      </p:pic>
      <p:sp>
        <p:nvSpPr>
          <p:cNvPr id="5" name="object 5">
            <a:extLst>
              <a:ext uri="{FF2B5EF4-FFF2-40B4-BE49-F238E27FC236}">
                <a16:creationId xmlns:a16="http://schemas.microsoft.com/office/drawing/2014/main" id="{E4D8625F-F107-1C47-5267-101F0936B93D}"/>
              </a:ext>
            </a:extLst>
          </p:cNvPr>
          <p:cNvSpPr txBox="1">
            <a:spLocks noGrp="1"/>
          </p:cNvSpPr>
          <p:nvPr>
            <p:ph sz="half" idx="2"/>
          </p:nvPr>
        </p:nvSpPr>
        <p:spPr>
          <a:xfrm>
            <a:off x="1974850" y="2296048"/>
            <a:ext cx="16899348" cy="8121967"/>
          </a:xfrm>
          <a:prstGeom prst="rect">
            <a:avLst/>
          </a:prstGeom>
        </p:spPr>
        <p:txBody>
          <a:bodyPr vert="horz" wrap="square" lIns="0" tIns="15240" rIns="0" bIns="0" rtlCol="0" anchor="t">
            <a:spAutoFit/>
          </a:bodyPr>
          <a:lstStyle/>
          <a:p>
            <a:pPr marL="12700" marR="5080" algn="just">
              <a:lnSpc>
                <a:spcPct val="142200"/>
              </a:lnSpc>
              <a:spcBef>
                <a:spcPts val="2650"/>
              </a:spcBef>
            </a:pPr>
            <a:endParaRPr lang="cs-CZ" sz="3200" dirty="0">
              <a:solidFill>
                <a:srgbClr val="C00000"/>
              </a:solidFill>
              <a:latin typeface="Gill Sans MT"/>
              <a:cs typeface="Arial"/>
            </a:endParaRPr>
          </a:p>
          <a:p>
            <a:pPr marL="0" indent="0" algn="ctr">
              <a:buNone/>
            </a:pPr>
            <a:r>
              <a:rPr lang="cs-CZ" sz="4000" dirty="0">
                <a:solidFill>
                  <a:srgbClr val="C00000"/>
                </a:solidFill>
              </a:rPr>
              <a:t>§ 2f zákona o urychlení výstavby strategické infrastruktury</a:t>
            </a:r>
          </a:p>
          <a:p>
            <a:pPr marL="0" indent="0" algn="ctr">
              <a:buNone/>
            </a:pPr>
            <a:endParaRPr lang="cs-CZ" sz="4000" dirty="0">
              <a:solidFill>
                <a:srgbClr val="C00000"/>
              </a:solidFill>
            </a:endParaRPr>
          </a:p>
          <a:p>
            <a:pPr marL="0" indent="0" algn="ctr">
              <a:buNone/>
            </a:pPr>
            <a:r>
              <a:rPr lang="cs-CZ" sz="4000" dirty="0">
                <a:solidFill>
                  <a:srgbClr val="C00000"/>
                </a:solidFill>
              </a:rPr>
              <a:t>Každý je povinen umožnit provádění měření a průzkumných prací v rámci přípravy stavby dopravní infrastruktury prováděné oprávněným investorem</a:t>
            </a:r>
            <a:r>
              <a:rPr lang="cs-CZ" sz="4000" baseline="30000" dirty="0">
                <a:solidFill>
                  <a:srgbClr val="C00000"/>
                </a:solidFill>
              </a:rPr>
              <a:t>14</a:t>
            </a:r>
            <a:r>
              <a:rPr lang="cs-CZ" sz="4000" dirty="0">
                <a:solidFill>
                  <a:srgbClr val="C00000"/>
                </a:solidFill>
              </a:rPr>
              <a:t>), a to i před zahájením řízení, kterým se stavba umisťuje nebo povoluje, nebo řízení, kterým se stavba umisťuje a povoluje. Za tímto účelem má oprávněný investor a jím zmocněné osoby právo vstupovat a vjíždět na cizí nemovité věci. </a:t>
            </a:r>
          </a:p>
          <a:p>
            <a:pPr marL="0" indent="0" algn="ctr">
              <a:buNone/>
            </a:pPr>
            <a:endParaRPr lang="cs-CZ" sz="3600" b="0" dirty="0">
              <a:solidFill>
                <a:srgbClr val="C00000"/>
              </a:solidFill>
              <a:latin typeface="Gill Sans MT" panose="020B0502020104020203" pitchFamily="34" charset="0"/>
              <a:cs typeface="Arial" panose="020B0604020202020204" pitchFamily="34" charset="0"/>
            </a:endParaRPr>
          </a:p>
          <a:p>
            <a:pPr marL="469900" marR="5080" indent="-457200">
              <a:lnSpc>
                <a:spcPct val="142200"/>
              </a:lnSpc>
              <a:spcBef>
                <a:spcPts val="2650"/>
              </a:spcBef>
              <a:buFont typeface="Courier New" panose="02070309020205020404" pitchFamily="49" charset="0"/>
              <a:buChar char="o"/>
            </a:pPr>
            <a:endParaRPr lang="cs-CZ" sz="2800" b="0" dirty="0">
              <a:solidFill>
                <a:srgbClr val="002060"/>
              </a:solidFill>
              <a:latin typeface="Gill Sans MT" panose="020B0502020104020203" pitchFamily="34" charset="0"/>
              <a:cs typeface="Arial" panose="020B0604020202020204" pitchFamily="34" charset="0"/>
            </a:endParaRPr>
          </a:p>
          <a:p>
            <a:pPr marL="12700" marR="5080">
              <a:lnSpc>
                <a:spcPct val="142200"/>
              </a:lnSpc>
              <a:spcBef>
                <a:spcPts val="2650"/>
              </a:spcBef>
            </a:pPr>
            <a:endParaRPr lang="cs-CZ" sz="2800" dirty="0">
              <a:solidFill>
                <a:schemeClr val="tx1"/>
              </a:solidFill>
              <a:latin typeface="Gill Sans MT" panose="020B0502020104020203" pitchFamily="34" charset="0"/>
              <a:cs typeface="Arial" panose="020B0604020202020204" pitchFamily="34" charset="0"/>
            </a:endParaRPr>
          </a:p>
          <a:p>
            <a:pPr marL="12700" marR="5080">
              <a:lnSpc>
                <a:spcPct val="142200"/>
              </a:lnSpc>
              <a:spcBef>
                <a:spcPts val="2650"/>
              </a:spcBef>
            </a:pPr>
            <a:endParaRPr sz="1450" dirty="0">
              <a:latin typeface="Gill Sans MT" panose="020B0502020104020203" pitchFamily="34" charset="0"/>
              <a:cs typeface="Arial" panose="020B0604020202020204" pitchFamily="34" charset="0"/>
            </a:endParaRPr>
          </a:p>
        </p:txBody>
      </p:sp>
      <p:sp>
        <p:nvSpPr>
          <p:cNvPr id="8" name="TextovéPole 7">
            <a:extLst>
              <a:ext uri="{FF2B5EF4-FFF2-40B4-BE49-F238E27FC236}">
                <a16:creationId xmlns:a16="http://schemas.microsoft.com/office/drawing/2014/main" id="{499F6E5D-3B6A-D13C-78C1-B1DE043CCFEE}"/>
              </a:ext>
            </a:extLst>
          </p:cNvPr>
          <p:cNvSpPr txBox="1"/>
          <p:nvPr/>
        </p:nvSpPr>
        <p:spPr>
          <a:xfrm>
            <a:off x="2601915" y="1129031"/>
            <a:ext cx="11545961" cy="1754326"/>
          </a:xfrm>
          <a:prstGeom prst="rect">
            <a:avLst/>
          </a:prstGeom>
          <a:noFill/>
        </p:spPr>
        <p:txBody>
          <a:bodyPr wrap="square">
            <a:spAutoFit/>
          </a:bodyPr>
          <a:lstStyle/>
          <a:p>
            <a:pPr marL="12700" marR="0" lvl="0" indent="0" defTabSz="914400" eaLnBrk="1" fontAlgn="auto" latinLnBrk="0" hangingPunct="1">
              <a:lnSpc>
                <a:spcPct val="100000"/>
              </a:lnSpc>
              <a:spcBef>
                <a:spcPts val="120"/>
              </a:spcBef>
              <a:spcAft>
                <a:spcPts val="0"/>
              </a:spcAft>
              <a:buClrTx/>
              <a:buSzTx/>
              <a:buFontTx/>
              <a:buNone/>
              <a:tabLst/>
              <a:defRPr/>
            </a:pPr>
            <a:r>
              <a:rPr lang="cs-CZ" sz="5400" b="1" dirty="0">
                <a:solidFill>
                  <a:srgbClr val="002060"/>
                </a:solidFill>
              </a:rPr>
              <a:t>Aplikace zákona o vyvlastnění (18)</a:t>
            </a:r>
            <a:br>
              <a:rPr lang="cs-CZ" sz="9600" b="1" dirty="0">
                <a:solidFill>
                  <a:srgbClr val="002060"/>
                </a:solidFill>
              </a:rPr>
            </a:br>
            <a:endParaRPr lang="cs-CZ" sz="5400" b="1" spc="-10" dirty="0">
              <a:solidFill>
                <a:srgbClr val="002060"/>
              </a:solidFill>
              <a:latin typeface="Gill Sans MT" panose="020B0502020104020203" pitchFamily="34" charset="-18"/>
              <a:cs typeface="Arial" panose="020B0604020202020204" pitchFamily="34" charset="0"/>
            </a:endParaRPr>
          </a:p>
        </p:txBody>
      </p:sp>
      <p:grpSp>
        <p:nvGrpSpPr>
          <p:cNvPr id="11" name="Skupina 10">
            <a:extLst>
              <a:ext uri="{FF2B5EF4-FFF2-40B4-BE49-F238E27FC236}">
                <a16:creationId xmlns:a16="http://schemas.microsoft.com/office/drawing/2014/main" id="{FED459B4-47F1-D17D-C8AC-B157BEBCB8F1}"/>
              </a:ext>
            </a:extLst>
          </p:cNvPr>
          <p:cNvGrpSpPr/>
          <p:nvPr/>
        </p:nvGrpSpPr>
        <p:grpSpPr>
          <a:xfrm>
            <a:off x="14700250" y="777875"/>
            <a:ext cx="3912571" cy="1237615"/>
            <a:chOff x="1685853" y="879554"/>
            <a:chExt cx="3912571" cy="1237615"/>
          </a:xfrm>
        </p:grpSpPr>
        <p:pic>
          <p:nvPicPr>
            <p:cNvPr id="12" name="object 4">
              <a:extLst>
                <a:ext uri="{FF2B5EF4-FFF2-40B4-BE49-F238E27FC236}">
                  <a16:creationId xmlns:a16="http://schemas.microsoft.com/office/drawing/2014/main" id="{452A49DE-FFCD-D28E-07B3-30540804A140}"/>
                </a:ext>
              </a:extLst>
            </p:cNvPr>
            <p:cNvPicPr/>
            <p:nvPr/>
          </p:nvPicPr>
          <p:blipFill>
            <a:blip r:embed="rId3" cstate="print"/>
            <a:stretch>
              <a:fillRect/>
            </a:stretch>
          </p:blipFill>
          <p:spPr>
            <a:xfrm>
              <a:off x="1685853" y="879555"/>
              <a:ext cx="1237286" cy="1237323"/>
            </a:xfrm>
            <a:prstGeom prst="rect">
              <a:avLst/>
            </a:prstGeom>
          </p:spPr>
        </p:pic>
        <p:sp>
          <p:nvSpPr>
            <p:cNvPr id="13" name="object 5">
              <a:extLst>
                <a:ext uri="{FF2B5EF4-FFF2-40B4-BE49-F238E27FC236}">
                  <a16:creationId xmlns:a16="http://schemas.microsoft.com/office/drawing/2014/main" id="{55903D36-A61B-C0BD-91F4-530601043487}"/>
                </a:ext>
              </a:extLst>
            </p:cNvPr>
            <p:cNvSpPr/>
            <p:nvPr/>
          </p:nvSpPr>
          <p:spPr>
            <a:xfrm>
              <a:off x="3273858" y="879554"/>
              <a:ext cx="13970" cy="1237615"/>
            </a:xfrm>
            <a:custGeom>
              <a:avLst/>
              <a:gdLst/>
              <a:ahLst/>
              <a:cxnLst/>
              <a:rect l="l" t="t" r="r" b="b"/>
              <a:pathLst>
                <a:path w="13970" h="1237614">
                  <a:moveTo>
                    <a:pt x="13643" y="0"/>
                  </a:moveTo>
                  <a:lnTo>
                    <a:pt x="0" y="0"/>
                  </a:lnTo>
                  <a:lnTo>
                    <a:pt x="0" y="1237323"/>
                  </a:lnTo>
                  <a:lnTo>
                    <a:pt x="13643" y="1237323"/>
                  </a:lnTo>
                  <a:lnTo>
                    <a:pt x="13643" y="0"/>
                  </a:lnTo>
                  <a:close/>
                </a:path>
              </a:pathLst>
            </a:custGeom>
            <a:solidFill>
              <a:srgbClr val="003450"/>
            </a:solidFill>
          </p:spPr>
          <p:txBody>
            <a:bodyPr wrap="square" lIns="0" tIns="0" rIns="0" bIns="0" rtlCol="0"/>
            <a:lstStyle/>
            <a:p>
              <a:endParaRPr/>
            </a:p>
          </p:txBody>
        </p:sp>
        <p:grpSp>
          <p:nvGrpSpPr>
            <p:cNvPr id="14" name="object 6">
              <a:extLst>
                <a:ext uri="{FF2B5EF4-FFF2-40B4-BE49-F238E27FC236}">
                  <a16:creationId xmlns:a16="http://schemas.microsoft.com/office/drawing/2014/main" id="{69B20360-06C4-F88B-8F3F-F707EB090285}"/>
                </a:ext>
              </a:extLst>
            </p:cNvPr>
            <p:cNvGrpSpPr/>
            <p:nvPr/>
          </p:nvGrpSpPr>
          <p:grpSpPr>
            <a:xfrm>
              <a:off x="3638180" y="1830016"/>
              <a:ext cx="1457960" cy="287020"/>
              <a:chOff x="3638180" y="1830016"/>
              <a:chExt cx="1457960" cy="287020"/>
            </a:xfrm>
          </p:grpSpPr>
          <p:sp>
            <p:nvSpPr>
              <p:cNvPr id="26" name="object 7">
                <a:extLst>
                  <a:ext uri="{FF2B5EF4-FFF2-40B4-BE49-F238E27FC236}">
                    <a16:creationId xmlns:a16="http://schemas.microsoft.com/office/drawing/2014/main" id="{57AA4DA0-DCB4-EB9E-2E8B-1A155CA16CC0}"/>
                  </a:ext>
                </a:extLst>
              </p:cNvPr>
              <p:cNvSpPr/>
              <p:nvPr/>
            </p:nvSpPr>
            <p:spPr>
              <a:xfrm>
                <a:off x="3638180" y="1841314"/>
                <a:ext cx="275590" cy="271145"/>
              </a:xfrm>
              <a:custGeom>
                <a:avLst/>
                <a:gdLst/>
                <a:ahLst/>
                <a:cxnLst/>
                <a:rect l="l" t="t" r="r" b="b"/>
                <a:pathLst>
                  <a:path w="275589" h="271144">
                    <a:moveTo>
                      <a:pt x="98635" y="0"/>
                    </a:moveTo>
                    <a:lnTo>
                      <a:pt x="0" y="0"/>
                    </a:lnTo>
                    <a:lnTo>
                      <a:pt x="106" y="1884"/>
                    </a:lnTo>
                    <a:lnTo>
                      <a:pt x="1824" y="7942"/>
                    </a:lnTo>
                    <a:lnTo>
                      <a:pt x="5837" y="22775"/>
                    </a:lnTo>
                    <a:lnTo>
                      <a:pt x="9850" y="42691"/>
                    </a:lnTo>
                    <a:lnTo>
                      <a:pt x="11675" y="64375"/>
                    </a:lnTo>
                    <a:lnTo>
                      <a:pt x="11675" y="206674"/>
                    </a:lnTo>
                    <a:lnTo>
                      <a:pt x="9850" y="228353"/>
                    </a:lnTo>
                    <a:lnTo>
                      <a:pt x="5837" y="248269"/>
                    </a:lnTo>
                    <a:lnTo>
                      <a:pt x="1824" y="263105"/>
                    </a:lnTo>
                    <a:lnTo>
                      <a:pt x="0" y="269541"/>
                    </a:lnTo>
                    <a:lnTo>
                      <a:pt x="0" y="271049"/>
                    </a:lnTo>
                    <a:lnTo>
                      <a:pt x="98635" y="271049"/>
                    </a:lnTo>
                    <a:lnTo>
                      <a:pt x="98635" y="269541"/>
                    </a:lnTo>
                    <a:lnTo>
                      <a:pt x="96811" y="263105"/>
                    </a:lnTo>
                    <a:lnTo>
                      <a:pt x="92798" y="248269"/>
                    </a:lnTo>
                    <a:lnTo>
                      <a:pt x="88784" y="228353"/>
                    </a:lnTo>
                    <a:lnTo>
                      <a:pt x="86960" y="206674"/>
                    </a:lnTo>
                    <a:lnTo>
                      <a:pt x="86960" y="64375"/>
                    </a:lnTo>
                    <a:lnTo>
                      <a:pt x="88784" y="42691"/>
                    </a:lnTo>
                    <a:lnTo>
                      <a:pt x="92798" y="22775"/>
                    </a:lnTo>
                    <a:lnTo>
                      <a:pt x="96811" y="7942"/>
                    </a:lnTo>
                    <a:lnTo>
                      <a:pt x="98528" y="1884"/>
                    </a:lnTo>
                    <a:lnTo>
                      <a:pt x="98635" y="0"/>
                    </a:lnTo>
                    <a:close/>
                  </a:path>
                  <a:path w="275589" h="271144">
                    <a:moveTo>
                      <a:pt x="267290" y="0"/>
                    </a:moveTo>
                    <a:lnTo>
                      <a:pt x="178067" y="0"/>
                    </a:lnTo>
                    <a:lnTo>
                      <a:pt x="178067" y="2261"/>
                    </a:lnTo>
                    <a:lnTo>
                      <a:pt x="179692" y="9840"/>
                    </a:lnTo>
                    <a:lnTo>
                      <a:pt x="180895" y="26492"/>
                    </a:lnTo>
                    <a:lnTo>
                      <a:pt x="176168" y="48157"/>
                    </a:lnTo>
                    <a:lnTo>
                      <a:pt x="160005" y="70772"/>
                    </a:lnTo>
                    <a:lnTo>
                      <a:pt x="92227" y="133262"/>
                    </a:lnTo>
                    <a:lnTo>
                      <a:pt x="89986" y="135147"/>
                    </a:lnTo>
                    <a:lnTo>
                      <a:pt x="90353" y="135901"/>
                    </a:lnTo>
                    <a:lnTo>
                      <a:pt x="91484" y="137775"/>
                    </a:lnTo>
                    <a:lnTo>
                      <a:pt x="141932" y="215333"/>
                    </a:lnTo>
                    <a:lnTo>
                      <a:pt x="151148" y="233991"/>
                    </a:lnTo>
                    <a:lnTo>
                      <a:pt x="156374" y="251661"/>
                    </a:lnTo>
                    <a:lnTo>
                      <a:pt x="158707" y="265095"/>
                    </a:lnTo>
                    <a:lnTo>
                      <a:pt x="159241" y="271049"/>
                    </a:lnTo>
                    <a:lnTo>
                      <a:pt x="275195" y="271049"/>
                    </a:lnTo>
                    <a:lnTo>
                      <a:pt x="275195" y="269541"/>
                    </a:lnTo>
                    <a:lnTo>
                      <a:pt x="270885" y="263894"/>
                    </a:lnTo>
                    <a:lnTo>
                      <a:pt x="260187" y="251189"/>
                    </a:lnTo>
                    <a:lnTo>
                      <a:pt x="246451" y="234392"/>
                    </a:lnTo>
                    <a:lnTo>
                      <a:pt x="233029" y="216464"/>
                    </a:lnTo>
                    <a:lnTo>
                      <a:pt x="153597" y="102771"/>
                    </a:lnTo>
                    <a:lnTo>
                      <a:pt x="213459" y="47056"/>
                    </a:lnTo>
                    <a:lnTo>
                      <a:pt x="228543" y="33377"/>
                    </a:lnTo>
                    <a:lnTo>
                      <a:pt x="242353" y="21219"/>
                    </a:lnTo>
                    <a:lnTo>
                      <a:pt x="255174" y="10686"/>
                    </a:lnTo>
                    <a:lnTo>
                      <a:pt x="267290" y="1884"/>
                    </a:lnTo>
                    <a:lnTo>
                      <a:pt x="267290" y="0"/>
                    </a:lnTo>
                    <a:close/>
                  </a:path>
                </a:pathLst>
              </a:custGeom>
              <a:solidFill>
                <a:srgbClr val="003450"/>
              </a:solidFill>
            </p:spPr>
            <p:txBody>
              <a:bodyPr wrap="square" lIns="0" tIns="0" rIns="0" bIns="0" rtlCol="0"/>
              <a:lstStyle/>
              <a:p>
                <a:endParaRPr/>
              </a:p>
            </p:txBody>
          </p:sp>
          <p:pic>
            <p:nvPicPr>
              <p:cNvPr id="27" name="object 8">
                <a:extLst>
                  <a:ext uri="{FF2B5EF4-FFF2-40B4-BE49-F238E27FC236}">
                    <a16:creationId xmlns:a16="http://schemas.microsoft.com/office/drawing/2014/main" id="{DF350B41-17D5-96E1-49A5-77D6B12B0177}"/>
                  </a:ext>
                </a:extLst>
              </p:cNvPr>
              <p:cNvPicPr/>
              <p:nvPr/>
            </p:nvPicPr>
            <p:blipFill>
              <a:blip r:embed="rId4" cstate="print"/>
              <a:stretch>
                <a:fillRect/>
              </a:stretch>
            </p:blipFill>
            <p:spPr>
              <a:xfrm>
                <a:off x="3922763" y="1915663"/>
                <a:ext cx="391471" cy="200464"/>
              </a:xfrm>
              <a:prstGeom prst="rect">
                <a:avLst/>
              </a:prstGeom>
            </p:spPr>
          </p:pic>
          <p:sp>
            <p:nvSpPr>
              <p:cNvPr id="28" name="object 9">
                <a:extLst>
                  <a:ext uri="{FF2B5EF4-FFF2-40B4-BE49-F238E27FC236}">
                    <a16:creationId xmlns:a16="http://schemas.microsoft.com/office/drawing/2014/main" id="{F055907C-130C-7E89-D479-A36C122CEEDA}"/>
                  </a:ext>
                </a:extLst>
              </p:cNvPr>
              <p:cNvSpPr/>
              <p:nvPr/>
            </p:nvSpPr>
            <p:spPr>
              <a:xfrm>
                <a:off x="4329265" y="1830025"/>
                <a:ext cx="766445" cy="287020"/>
              </a:xfrm>
              <a:custGeom>
                <a:avLst/>
                <a:gdLst/>
                <a:ahLst/>
                <a:cxnLst/>
                <a:rect l="l" t="t" r="r" b="b"/>
                <a:pathLst>
                  <a:path w="766445" h="287019">
                    <a:moveTo>
                      <a:pt x="95250" y="280835"/>
                    </a:moveTo>
                    <a:lnTo>
                      <a:pt x="89408" y="259562"/>
                    </a:lnTo>
                    <a:lnTo>
                      <a:pt x="85394" y="239649"/>
                    </a:lnTo>
                    <a:lnTo>
                      <a:pt x="83578" y="217970"/>
                    </a:lnTo>
                    <a:lnTo>
                      <a:pt x="83578" y="0"/>
                    </a:lnTo>
                    <a:lnTo>
                      <a:pt x="11671" y="7531"/>
                    </a:lnTo>
                    <a:lnTo>
                      <a:pt x="0" y="9029"/>
                    </a:lnTo>
                    <a:lnTo>
                      <a:pt x="6591" y="31064"/>
                    </a:lnTo>
                    <a:lnTo>
                      <a:pt x="10858" y="50457"/>
                    </a:lnTo>
                    <a:lnTo>
                      <a:pt x="12801" y="71894"/>
                    </a:lnTo>
                    <a:lnTo>
                      <a:pt x="12801" y="217970"/>
                    </a:lnTo>
                    <a:lnTo>
                      <a:pt x="10972" y="239649"/>
                    </a:lnTo>
                    <a:lnTo>
                      <a:pt x="6972" y="259562"/>
                    </a:lnTo>
                    <a:lnTo>
                      <a:pt x="1130" y="280835"/>
                    </a:lnTo>
                    <a:lnTo>
                      <a:pt x="1130" y="282346"/>
                    </a:lnTo>
                    <a:lnTo>
                      <a:pt x="95250" y="282346"/>
                    </a:lnTo>
                    <a:lnTo>
                      <a:pt x="95250" y="280835"/>
                    </a:lnTo>
                    <a:close/>
                  </a:path>
                  <a:path w="766445" h="287019">
                    <a:moveTo>
                      <a:pt x="325628" y="185966"/>
                    </a:moveTo>
                    <a:lnTo>
                      <a:pt x="316953" y="141617"/>
                    </a:lnTo>
                    <a:lnTo>
                      <a:pt x="293763" y="111201"/>
                    </a:lnTo>
                    <a:lnTo>
                      <a:pt x="246570" y="91744"/>
                    </a:lnTo>
                    <a:lnTo>
                      <a:pt x="246570" y="185966"/>
                    </a:lnTo>
                    <a:lnTo>
                      <a:pt x="245694" y="214744"/>
                    </a:lnTo>
                    <a:lnTo>
                      <a:pt x="242100" y="241731"/>
                    </a:lnTo>
                    <a:lnTo>
                      <a:pt x="234340" y="261721"/>
                    </a:lnTo>
                    <a:lnTo>
                      <a:pt x="220967" y="269544"/>
                    </a:lnTo>
                    <a:lnTo>
                      <a:pt x="207505" y="261721"/>
                    </a:lnTo>
                    <a:lnTo>
                      <a:pt x="199885" y="241731"/>
                    </a:lnTo>
                    <a:lnTo>
                      <a:pt x="196507" y="214744"/>
                    </a:lnTo>
                    <a:lnTo>
                      <a:pt x="195745" y="185966"/>
                    </a:lnTo>
                    <a:lnTo>
                      <a:pt x="196507" y="157759"/>
                    </a:lnTo>
                    <a:lnTo>
                      <a:pt x="199885" y="131660"/>
                    </a:lnTo>
                    <a:lnTo>
                      <a:pt x="207505" y="112483"/>
                    </a:lnTo>
                    <a:lnTo>
                      <a:pt x="220967" y="105029"/>
                    </a:lnTo>
                    <a:lnTo>
                      <a:pt x="234340" y="112433"/>
                    </a:lnTo>
                    <a:lnTo>
                      <a:pt x="242100" y="131521"/>
                    </a:lnTo>
                    <a:lnTo>
                      <a:pt x="245694" y="157607"/>
                    </a:lnTo>
                    <a:lnTo>
                      <a:pt x="246570" y="185966"/>
                    </a:lnTo>
                    <a:lnTo>
                      <a:pt x="246570" y="91744"/>
                    </a:lnTo>
                    <a:lnTo>
                      <a:pt x="181495" y="93637"/>
                    </a:lnTo>
                    <a:lnTo>
                      <a:pt x="125260" y="141452"/>
                    </a:lnTo>
                    <a:lnTo>
                      <a:pt x="116687" y="185966"/>
                    </a:lnTo>
                    <a:lnTo>
                      <a:pt x="125260" y="230962"/>
                    </a:lnTo>
                    <a:lnTo>
                      <a:pt x="148221" y="262394"/>
                    </a:lnTo>
                    <a:lnTo>
                      <a:pt x="181495" y="280835"/>
                    </a:lnTo>
                    <a:lnTo>
                      <a:pt x="220967" y="286854"/>
                    </a:lnTo>
                    <a:lnTo>
                      <a:pt x="260350" y="280835"/>
                    </a:lnTo>
                    <a:lnTo>
                      <a:pt x="280822" y="269544"/>
                    </a:lnTo>
                    <a:lnTo>
                      <a:pt x="293763" y="262394"/>
                    </a:lnTo>
                    <a:lnTo>
                      <a:pt x="316953" y="230962"/>
                    </a:lnTo>
                    <a:lnTo>
                      <a:pt x="325628" y="185966"/>
                    </a:lnTo>
                    <a:close/>
                  </a:path>
                  <a:path w="766445" h="287019">
                    <a:moveTo>
                      <a:pt x="551484" y="90347"/>
                    </a:moveTo>
                    <a:lnTo>
                      <a:pt x="493141" y="90347"/>
                    </a:lnTo>
                    <a:lnTo>
                      <a:pt x="493141" y="91859"/>
                    </a:lnTo>
                    <a:lnTo>
                      <a:pt x="495274" y="97231"/>
                    </a:lnTo>
                    <a:lnTo>
                      <a:pt x="499249" y="109740"/>
                    </a:lnTo>
                    <a:lnTo>
                      <a:pt x="501396" y="126479"/>
                    </a:lnTo>
                    <a:lnTo>
                      <a:pt x="498030" y="144564"/>
                    </a:lnTo>
                    <a:lnTo>
                      <a:pt x="468668" y="215709"/>
                    </a:lnTo>
                    <a:lnTo>
                      <a:pt x="436664" y="144183"/>
                    </a:lnTo>
                    <a:lnTo>
                      <a:pt x="432803" y="126161"/>
                    </a:lnTo>
                    <a:lnTo>
                      <a:pt x="434594" y="109550"/>
                    </a:lnTo>
                    <a:lnTo>
                      <a:pt x="438365" y="97180"/>
                    </a:lnTo>
                    <a:lnTo>
                      <a:pt x="440436" y="91859"/>
                    </a:lnTo>
                    <a:lnTo>
                      <a:pt x="440436" y="90347"/>
                    </a:lnTo>
                    <a:lnTo>
                      <a:pt x="328612" y="90347"/>
                    </a:lnTo>
                    <a:lnTo>
                      <a:pt x="328612" y="91478"/>
                    </a:lnTo>
                    <a:lnTo>
                      <a:pt x="332092" y="97586"/>
                    </a:lnTo>
                    <a:lnTo>
                      <a:pt x="340614" y="111531"/>
                    </a:lnTo>
                    <a:lnTo>
                      <a:pt x="351332" y="130124"/>
                    </a:lnTo>
                    <a:lnTo>
                      <a:pt x="361365" y="150202"/>
                    </a:lnTo>
                    <a:lnTo>
                      <a:pt x="420852" y="282346"/>
                    </a:lnTo>
                    <a:lnTo>
                      <a:pt x="464146" y="282346"/>
                    </a:lnTo>
                    <a:lnTo>
                      <a:pt x="519861" y="150583"/>
                    </a:lnTo>
                    <a:lnTo>
                      <a:pt x="529412" y="130505"/>
                    </a:lnTo>
                    <a:lnTo>
                      <a:pt x="539762" y="111912"/>
                    </a:lnTo>
                    <a:lnTo>
                      <a:pt x="548068" y="97967"/>
                    </a:lnTo>
                    <a:lnTo>
                      <a:pt x="551484" y="91859"/>
                    </a:lnTo>
                    <a:lnTo>
                      <a:pt x="551484" y="90347"/>
                    </a:lnTo>
                    <a:close/>
                  </a:path>
                  <a:path w="766445" h="287019">
                    <a:moveTo>
                      <a:pt x="766419" y="246583"/>
                    </a:moveTo>
                    <a:lnTo>
                      <a:pt x="765289" y="245452"/>
                    </a:lnTo>
                    <a:lnTo>
                      <a:pt x="753325" y="249072"/>
                    </a:lnTo>
                    <a:lnTo>
                      <a:pt x="751446" y="248094"/>
                    </a:lnTo>
                    <a:lnTo>
                      <a:pt x="746099" y="245313"/>
                    </a:lnTo>
                    <a:lnTo>
                      <a:pt x="742530" y="235127"/>
                    </a:lnTo>
                    <a:lnTo>
                      <a:pt x="741578" y="219468"/>
                    </a:lnTo>
                    <a:lnTo>
                      <a:pt x="741578" y="181076"/>
                    </a:lnTo>
                    <a:lnTo>
                      <a:pt x="741578" y="169786"/>
                    </a:lnTo>
                    <a:lnTo>
                      <a:pt x="741578" y="154724"/>
                    </a:lnTo>
                    <a:lnTo>
                      <a:pt x="737819" y="128905"/>
                    </a:lnTo>
                    <a:lnTo>
                      <a:pt x="725335" y="107721"/>
                    </a:lnTo>
                    <a:lnTo>
                      <a:pt x="724052" y="106908"/>
                    </a:lnTo>
                    <a:lnTo>
                      <a:pt x="702348" y="93370"/>
                    </a:lnTo>
                    <a:lnTo>
                      <a:pt x="671931" y="88823"/>
                    </a:lnTo>
                    <a:lnTo>
                      <a:pt x="671931" y="243192"/>
                    </a:lnTo>
                    <a:lnTo>
                      <a:pt x="667410" y="246583"/>
                    </a:lnTo>
                    <a:lnTo>
                      <a:pt x="662901" y="248094"/>
                    </a:lnTo>
                    <a:lnTo>
                      <a:pt x="657618" y="248094"/>
                    </a:lnTo>
                    <a:lnTo>
                      <a:pt x="645426" y="245364"/>
                    </a:lnTo>
                    <a:lnTo>
                      <a:pt x="636587" y="237871"/>
                    </a:lnTo>
                    <a:lnTo>
                      <a:pt x="631202" y="226644"/>
                    </a:lnTo>
                    <a:lnTo>
                      <a:pt x="629386" y="212699"/>
                    </a:lnTo>
                    <a:lnTo>
                      <a:pt x="631024" y="200139"/>
                    </a:lnTo>
                    <a:lnTo>
                      <a:pt x="636257" y="190106"/>
                    </a:lnTo>
                    <a:lnTo>
                      <a:pt x="645591" y="183476"/>
                    </a:lnTo>
                    <a:lnTo>
                      <a:pt x="659511" y="181076"/>
                    </a:lnTo>
                    <a:lnTo>
                      <a:pt x="663270" y="181076"/>
                    </a:lnTo>
                    <a:lnTo>
                      <a:pt x="667029" y="181457"/>
                    </a:lnTo>
                    <a:lnTo>
                      <a:pt x="670801" y="182587"/>
                    </a:lnTo>
                    <a:lnTo>
                      <a:pt x="670826" y="235127"/>
                    </a:lnTo>
                    <a:lnTo>
                      <a:pt x="671182" y="239052"/>
                    </a:lnTo>
                    <a:lnTo>
                      <a:pt x="671931" y="243192"/>
                    </a:lnTo>
                    <a:lnTo>
                      <a:pt x="671931" y="88823"/>
                    </a:lnTo>
                    <a:lnTo>
                      <a:pt x="667029" y="88087"/>
                    </a:lnTo>
                    <a:lnTo>
                      <a:pt x="648881" y="88874"/>
                    </a:lnTo>
                    <a:lnTo>
                      <a:pt x="626287" y="91249"/>
                    </a:lnTo>
                    <a:lnTo>
                      <a:pt x="600443" y="95237"/>
                    </a:lnTo>
                    <a:lnTo>
                      <a:pt x="572541" y="100888"/>
                    </a:lnTo>
                    <a:lnTo>
                      <a:pt x="572541" y="160375"/>
                    </a:lnTo>
                    <a:lnTo>
                      <a:pt x="574433" y="160375"/>
                    </a:lnTo>
                    <a:lnTo>
                      <a:pt x="585228" y="152019"/>
                    </a:lnTo>
                    <a:lnTo>
                      <a:pt x="610565" y="133642"/>
                    </a:lnTo>
                    <a:lnTo>
                      <a:pt x="639864" y="115265"/>
                    </a:lnTo>
                    <a:lnTo>
                      <a:pt x="662520" y="106908"/>
                    </a:lnTo>
                    <a:lnTo>
                      <a:pt x="667308" y="109893"/>
                    </a:lnTo>
                    <a:lnTo>
                      <a:pt x="669772" y="118389"/>
                    </a:lnTo>
                    <a:lnTo>
                      <a:pt x="670674" y="131686"/>
                    </a:lnTo>
                    <a:lnTo>
                      <a:pt x="670801" y="169786"/>
                    </a:lnTo>
                    <a:lnTo>
                      <a:pt x="659384" y="165950"/>
                    </a:lnTo>
                    <a:lnTo>
                      <a:pt x="647738" y="163385"/>
                    </a:lnTo>
                    <a:lnTo>
                      <a:pt x="636816" y="161950"/>
                    </a:lnTo>
                    <a:lnTo>
                      <a:pt x="627507" y="161505"/>
                    </a:lnTo>
                    <a:lnTo>
                      <a:pt x="600456" y="165874"/>
                    </a:lnTo>
                    <a:lnTo>
                      <a:pt x="577634" y="178346"/>
                    </a:lnTo>
                    <a:lnTo>
                      <a:pt x="561860" y="198031"/>
                    </a:lnTo>
                    <a:lnTo>
                      <a:pt x="555980" y="223989"/>
                    </a:lnTo>
                    <a:lnTo>
                      <a:pt x="559790" y="246087"/>
                    </a:lnTo>
                    <a:lnTo>
                      <a:pt x="571220" y="266065"/>
                    </a:lnTo>
                    <a:lnTo>
                      <a:pt x="590283" y="280530"/>
                    </a:lnTo>
                    <a:lnTo>
                      <a:pt x="616966" y="286105"/>
                    </a:lnTo>
                    <a:lnTo>
                      <a:pt x="637819" y="283057"/>
                    </a:lnTo>
                    <a:lnTo>
                      <a:pt x="654189" y="275234"/>
                    </a:lnTo>
                    <a:lnTo>
                      <a:pt x="666254" y="264668"/>
                    </a:lnTo>
                    <a:lnTo>
                      <a:pt x="674192" y="253352"/>
                    </a:lnTo>
                    <a:lnTo>
                      <a:pt x="680783" y="267360"/>
                    </a:lnTo>
                    <a:lnTo>
                      <a:pt x="690803" y="277634"/>
                    </a:lnTo>
                    <a:lnTo>
                      <a:pt x="703999" y="283959"/>
                    </a:lnTo>
                    <a:lnTo>
                      <a:pt x="720128" y="286105"/>
                    </a:lnTo>
                    <a:lnTo>
                      <a:pt x="739216" y="283006"/>
                    </a:lnTo>
                    <a:lnTo>
                      <a:pt x="753440" y="274535"/>
                    </a:lnTo>
                    <a:lnTo>
                      <a:pt x="762571" y="261962"/>
                    </a:lnTo>
                    <a:lnTo>
                      <a:pt x="764730" y="253352"/>
                    </a:lnTo>
                    <a:lnTo>
                      <a:pt x="765797" y="249072"/>
                    </a:lnTo>
                    <a:lnTo>
                      <a:pt x="766419" y="246583"/>
                    </a:lnTo>
                    <a:close/>
                  </a:path>
                </a:pathLst>
              </a:custGeom>
              <a:solidFill>
                <a:srgbClr val="003450"/>
              </a:solidFill>
            </p:spPr>
            <p:txBody>
              <a:bodyPr wrap="square" lIns="0" tIns="0" rIns="0" bIns="0" rtlCol="0"/>
              <a:lstStyle/>
              <a:p>
                <a:endParaRPr/>
              </a:p>
            </p:txBody>
          </p:sp>
        </p:grpSp>
        <p:grpSp>
          <p:nvGrpSpPr>
            <p:cNvPr id="15" name="object 10">
              <a:extLst>
                <a:ext uri="{FF2B5EF4-FFF2-40B4-BE49-F238E27FC236}">
                  <a16:creationId xmlns:a16="http://schemas.microsoft.com/office/drawing/2014/main" id="{272D9266-C038-37BB-A61A-F83B0C3B027D}"/>
                </a:ext>
              </a:extLst>
            </p:cNvPr>
            <p:cNvGrpSpPr/>
            <p:nvPr/>
          </p:nvGrpSpPr>
          <p:grpSpPr>
            <a:xfrm>
              <a:off x="3638179" y="1414054"/>
              <a:ext cx="1960245" cy="296545"/>
              <a:chOff x="3638179" y="1414054"/>
              <a:chExt cx="1960245" cy="296545"/>
            </a:xfrm>
          </p:grpSpPr>
          <p:pic>
            <p:nvPicPr>
              <p:cNvPr id="17" name="object 11">
                <a:extLst>
                  <a:ext uri="{FF2B5EF4-FFF2-40B4-BE49-F238E27FC236}">
                    <a16:creationId xmlns:a16="http://schemas.microsoft.com/office/drawing/2014/main" id="{BB166861-BD6B-E46D-121A-FFA6A47B0852}"/>
                  </a:ext>
                </a:extLst>
              </p:cNvPr>
              <p:cNvPicPr/>
              <p:nvPr/>
            </p:nvPicPr>
            <p:blipFill>
              <a:blip r:embed="rId5" cstate="print"/>
              <a:stretch>
                <a:fillRect/>
              </a:stretch>
            </p:blipFill>
            <p:spPr>
              <a:xfrm>
                <a:off x="3902767" y="1511559"/>
                <a:ext cx="216841" cy="194255"/>
              </a:xfrm>
              <a:prstGeom prst="rect">
                <a:avLst/>
              </a:prstGeom>
            </p:spPr>
          </p:pic>
          <p:sp>
            <p:nvSpPr>
              <p:cNvPr id="18" name="object 12">
                <a:extLst>
                  <a:ext uri="{FF2B5EF4-FFF2-40B4-BE49-F238E27FC236}">
                    <a16:creationId xmlns:a16="http://schemas.microsoft.com/office/drawing/2014/main" id="{61C0BA60-10FA-53E6-6CD0-6BCAE57F721D}"/>
                  </a:ext>
                </a:extLst>
              </p:cNvPr>
              <p:cNvSpPr/>
              <p:nvPr/>
            </p:nvSpPr>
            <p:spPr>
              <a:xfrm>
                <a:off x="4154639" y="1414054"/>
                <a:ext cx="94615" cy="292100"/>
              </a:xfrm>
              <a:custGeom>
                <a:avLst/>
                <a:gdLst/>
                <a:ahLst/>
                <a:cxnLst/>
                <a:rect l="l" t="t" r="r" b="b"/>
                <a:pathLst>
                  <a:path w="94614" h="292100">
                    <a:moveTo>
                      <a:pt x="82437" y="99766"/>
                    </a:moveTo>
                    <a:lnTo>
                      <a:pt x="0" y="99766"/>
                    </a:lnTo>
                    <a:lnTo>
                      <a:pt x="0" y="101274"/>
                    </a:lnTo>
                    <a:lnTo>
                      <a:pt x="1822" y="107704"/>
                    </a:lnTo>
                    <a:lnTo>
                      <a:pt x="5832" y="122538"/>
                    </a:lnTo>
                    <a:lnTo>
                      <a:pt x="9841" y="142456"/>
                    </a:lnTo>
                    <a:lnTo>
                      <a:pt x="11664" y="164141"/>
                    </a:lnTo>
                    <a:lnTo>
                      <a:pt x="11664" y="227385"/>
                    </a:lnTo>
                    <a:lnTo>
                      <a:pt x="9841" y="249066"/>
                    </a:lnTo>
                    <a:lnTo>
                      <a:pt x="5832" y="268985"/>
                    </a:lnTo>
                    <a:lnTo>
                      <a:pt x="1822" y="283821"/>
                    </a:lnTo>
                    <a:lnTo>
                      <a:pt x="0" y="290252"/>
                    </a:lnTo>
                    <a:lnTo>
                      <a:pt x="0" y="291760"/>
                    </a:lnTo>
                    <a:lnTo>
                      <a:pt x="94112" y="291760"/>
                    </a:lnTo>
                    <a:lnTo>
                      <a:pt x="94112" y="290252"/>
                    </a:lnTo>
                    <a:lnTo>
                      <a:pt x="92288" y="283821"/>
                    </a:lnTo>
                    <a:lnTo>
                      <a:pt x="88274" y="268985"/>
                    </a:lnTo>
                    <a:lnTo>
                      <a:pt x="84261" y="249066"/>
                    </a:lnTo>
                    <a:lnTo>
                      <a:pt x="82437" y="227385"/>
                    </a:lnTo>
                    <a:lnTo>
                      <a:pt x="82437" y="99766"/>
                    </a:lnTo>
                    <a:close/>
                  </a:path>
                  <a:path w="94614" h="292100">
                    <a:moveTo>
                      <a:pt x="43663" y="0"/>
                    </a:moveTo>
                    <a:lnTo>
                      <a:pt x="27169" y="3247"/>
                    </a:lnTo>
                    <a:lnTo>
                      <a:pt x="13639" y="12142"/>
                    </a:lnTo>
                    <a:lnTo>
                      <a:pt x="4485" y="25413"/>
                    </a:lnTo>
                    <a:lnTo>
                      <a:pt x="1120" y="41789"/>
                    </a:lnTo>
                    <a:lnTo>
                      <a:pt x="4591" y="58165"/>
                    </a:lnTo>
                    <a:lnTo>
                      <a:pt x="13922" y="71436"/>
                    </a:lnTo>
                    <a:lnTo>
                      <a:pt x="27487" y="80331"/>
                    </a:lnTo>
                    <a:lnTo>
                      <a:pt x="43663" y="83578"/>
                    </a:lnTo>
                    <a:lnTo>
                      <a:pt x="59996" y="80331"/>
                    </a:lnTo>
                    <a:lnTo>
                      <a:pt x="73540" y="71436"/>
                    </a:lnTo>
                    <a:lnTo>
                      <a:pt x="82779" y="58165"/>
                    </a:lnTo>
                    <a:lnTo>
                      <a:pt x="86196" y="41789"/>
                    </a:lnTo>
                    <a:lnTo>
                      <a:pt x="82832" y="25413"/>
                    </a:lnTo>
                    <a:lnTo>
                      <a:pt x="73682" y="12142"/>
                    </a:lnTo>
                    <a:lnTo>
                      <a:pt x="60155" y="3247"/>
                    </a:lnTo>
                    <a:lnTo>
                      <a:pt x="43663" y="0"/>
                    </a:lnTo>
                    <a:close/>
                  </a:path>
                </a:pathLst>
              </a:custGeom>
              <a:solidFill>
                <a:srgbClr val="003450"/>
              </a:solidFill>
            </p:spPr>
            <p:txBody>
              <a:bodyPr wrap="square" lIns="0" tIns="0" rIns="0" bIns="0" rtlCol="0"/>
              <a:lstStyle/>
              <a:p>
                <a:endParaRPr/>
              </a:p>
            </p:txBody>
          </p:sp>
          <p:pic>
            <p:nvPicPr>
              <p:cNvPr id="19" name="object 13">
                <a:extLst>
                  <a:ext uri="{FF2B5EF4-FFF2-40B4-BE49-F238E27FC236}">
                    <a16:creationId xmlns:a16="http://schemas.microsoft.com/office/drawing/2014/main" id="{862942A9-DBF5-50A9-0CC3-B988C10912E9}"/>
                  </a:ext>
                </a:extLst>
              </p:cNvPr>
              <p:cNvPicPr/>
              <p:nvPr/>
            </p:nvPicPr>
            <p:blipFill>
              <a:blip r:embed="rId6" cstate="print"/>
              <a:stretch>
                <a:fillRect/>
              </a:stretch>
            </p:blipFill>
            <p:spPr>
              <a:xfrm>
                <a:off x="4485504" y="1511558"/>
                <a:ext cx="194632" cy="198779"/>
              </a:xfrm>
              <a:prstGeom prst="rect">
                <a:avLst/>
              </a:prstGeom>
            </p:spPr>
          </p:pic>
          <p:pic>
            <p:nvPicPr>
              <p:cNvPr id="20" name="object 14">
                <a:extLst>
                  <a:ext uri="{FF2B5EF4-FFF2-40B4-BE49-F238E27FC236}">
                    <a16:creationId xmlns:a16="http://schemas.microsoft.com/office/drawing/2014/main" id="{DE674727-05FC-4AB3-BD43-1E8759E26ACB}"/>
                  </a:ext>
                </a:extLst>
              </p:cNvPr>
              <p:cNvPicPr/>
              <p:nvPr/>
            </p:nvPicPr>
            <p:blipFill>
              <a:blip r:embed="rId7" cstate="print"/>
              <a:stretch>
                <a:fillRect/>
              </a:stretch>
            </p:blipFill>
            <p:spPr>
              <a:xfrm>
                <a:off x="4704585" y="1509114"/>
                <a:ext cx="164131" cy="196700"/>
              </a:xfrm>
              <a:prstGeom prst="rect">
                <a:avLst/>
              </a:prstGeom>
            </p:spPr>
          </p:pic>
          <p:pic>
            <p:nvPicPr>
              <p:cNvPr id="21" name="object 15">
                <a:extLst>
                  <a:ext uri="{FF2B5EF4-FFF2-40B4-BE49-F238E27FC236}">
                    <a16:creationId xmlns:a16="http://schemas.microsoft.com/office/drawing/2014/main" id="{53CB082A-3399-30DD-7E5C-DEC984AF7308}"/>
                  </a:ext>
                </a:extLst>
              </p:cNvPr>
              <p:cNvPicPr/>
              <p:nvPr/>
            </p:nvPicPr>
            <p:blipFill>
              <a:blip r:embed="rId8" cstate="print"/>
              <a:stretch>
                <a:fillRect/>
              </a:stretch>
            </p:blipFill>
            <p:spPr>
              <a:xfrm>
                <a:off x="4889551" y="1513826"/>
                <a:ext cx="191240" cy="191983"/>
              </a:xfrm>
              <a:prstGeom prst="rect">
                <a:avLst/>
              </a:prstGeom>
            </p:spPr>
          </p:pic>
          <p:sp>
            <p:nvSpPr>
              <p:cNvPr id="22" name="object 16">
                <a:extLst>
                  <a:ext uri="{FF2B5EF4-FFF2-40B4-BE49-F238E27FC236}">
                    <a16:creationId xmlns:a16="http://schemas.microsoft.com/office/drawing/2014/main" id="{BDED8299-F36F-295B-4AF2-78BD42ECF100}"/>
                  </a:ext>
                </a:extLst>
              </p:cNvPr>
              <p:cNvSpPr/>
              <p:nvPr/>
            </p:nvSpPr>
            <p:spPr>
              <a:xfrm>
                <a:off x="5106746" y="1414061"/>
                <a:ext cx="259079" cy="296545"/>
              </a:xfrm>
              <a:custGeom>
                <a:avLst/>
                <a:gdLst/>
                <a:ahLst/>
                <a:cxnLst/>
                <a:rect l="l" t="t" r="r" b="b"/>
                <a:pathLst>
                  <a:path w="259079" h="296544">
                    <a:moveTo>
                      <a:pt x="86194" y="41783"/>
                    </a:moveTo>
                    <a:lnTo>
                      <a:pt x="82829" y="25412"/>
                    </a:lnTo>
                    <a:lnTo>
                      <a:pt x="73685" y="12141"/>
                    </a:lnTo>
                    <a:lnTo>
                      <a:pt x="60159" y="3251"/>
                    </a:lnTo>
                    <a:lnTo>
                      <a:pt x="43662" y="0"/>
                    </a:lnTo>
                    <a:lnTo>
                      <a:pt x="27165" y="3251"/>
                    </a:lnTo>
                    <a:lnTo>
                      <a:pt x="13639" y="12141"/>
                    </a:lnTo>
                    <a:lnTo>
                      <a:pt x="4483" y="25412"/>
                    </a:lnTo>
                    <a:lnTo>
                      <a:pt x="1117" y="41783"/>
                    </a:lnTo>
                    <a:lnTo>
                      <a:pt x="4597" y="58166"/>
                    </a:lnTo>
                    <a:lnTo>
                      <a:pt x="13919" y="71437"/>
                    </a:lnTo>
                    <a:lnTo>
                      <a:pt x="27482" y="80327"/>
                    </a:lnTo>
                    <a:lnTo>
                      <a:pt x="43662" y="83578"/>
                    </a:lnTo>
                    <a:lnTo>
                      <a:pt x="59994" y="80327"/>
                    </a:lnTo>
                    <a:lnTo>
                      <a:pt x="73545" y="71437"/>
                    </a:lnTo>
                    <a:lnTo>
                      <a:pt x="82778" y="58166"/>
                    </a:lnTo>
                    <a:lnTo>
                      <a:pt x="86194" y="41783"/>
                    </a:lnTo>
                    <a:close/>
                  </a:path>
                  <a:path w="259079" h="296544">
                    <a:moveTo>
                      <a:pt x="94107" y="290245"/>
                    </a:moveTo>
                    <a:lnTo>
                      <a:pt x="92290" y="283819"/>
                    </a:lnTo>
                    <a:lnTo>
                      <a:pt x="88277" y="268986"/>
                    </a:lnTo>
                    <a:lnTo>
                      <a:pt x="84264" y="249059"/>
                    </a:lnTo>
                    <a:lnTo>
                      <a:pt x="82435" y="227380"/>
                    </a:lnTo>
                    <a:lnTo>
                      <a:pt x="82435" y="99758"/>
                    </a:lnTo>
                    <a:lnTo>
                      <a:pt x="0" y="99758"/>
                    </a:lnTo>
                    <a:lnTo>
                      <a:pt x="0" y="101269"/>
                    </a:lnTo>
                    <a:lnTo>
                      <a:pt x="1816" y="107708"/>
                    </a:lnTo>
                    <a:lnTo>
                      <a:pt x="5829" y="122542"/>
                    </a:lnTo>
                    <a:lnTo>
                      <a:pt x="9842" y="142455"/>
                    </a:lnTo>
                    <a:lnTo>
                      <a:pt x="11658" y="164134"/>
                    </a:lnTo>
                    <a:lnTo>
                      <a:pt x="11658" y="227380"/>
                    </a:lnTo>
                    <a:lnTo>
                      <a:pt x="9842" y="249059"/>
                    </a:lnTo>
                    <a:lnTo>
                      <a:pt x="5829" y="268986"/>
                    </a:lnTo>
                    <a:lnTo>
                      <a:pt x="1816" y="283819"/>
                    </a:lnTo>
                    <a:lnTo>
                      <a:pt x="0" y="290245"/>
                    </a:lnTo>
                    <a:lnTo>
                      <a:pt x="0" y="291757"/>
                    </a:lnTo>
                    <a:lnTo>
                      <a:pt x="94107" y="291757"/>
                    </a:lnTo>
                    <a:lnTo>
                      <a:pt x="94107" y="290245"/>
                    </a:lnTo>
                    <a:close/>
                  </a:path>
                  <a:path w="259079" h="296544">
                    <a:moveTo>
                      <a:pt x="258991" y="99758"/>
                    </a:moveTo>
                    <a:lnTo>
                      <a:pt x="208546" y="99758"/>
                    </a:lnTo>
                    <a:lnTo>
                      <a:pt x="208546" y="28232"/>
                    </a:lnTo>
                    <a:lnTo>
                      <a:pt x="188277" y="47409"/>
                    </a:lnTo>
                    <a:lnTo>
                      <a:pt x="165811" y="65557"/>
                    </a:lnTo>
                    <a:lnTo>
                      <a:pt x="140258" y="82918"/>
                    </a:lnTo>
                    <a:lnTo>
                      <a:pt x="110667" y="99758"/>
                    </a:lnTo>
                    <a:lnTo>
                      <a:pt x="110667" y="118592"/>
                    </a:lnTo>
                    <a:lnTo>
                      <a:pt x="138150" y="118592"/>
                    </a:lnTo>
                    <a:lnTo>
                      <a:pt x="138150" y="230022"/>
                    </a:lnTo>
                    <a:lnTo>
                      <a:pt x="142036" y="258800"/>
                    </a:lnTo>
                    <a:lnTo>
                      <a:pt x="153162" y="279527"/>
                    </a:lnTo>
                    <a:lnTo>
                      <a:pt x="170700" y="292061"/>
                    </a:lnTo>
                    <a:lnTo>
                      <a:pt x="193865" y="296278"/>
                    </a:lnTo>
                    <a:lnTo>
                      <a:pt x="218300" y="291769"/>
                    </a:lnTo>
                    <a:lnTo>
                      <a:pt x="236359" y="279946"/>
                    </a:lnTo>
                    <a:lnTo>
                      <a:pt x="248970" y="263398"/>
                    </a:lnTo>
                    <a:lnTo>
                      <a:pt x="257111" y="244703"/>
                    </a:lnTo>
                    <a:lnTo>
                      <a:pt x="248818" y="247713"/>
                    </a:lnTo>
                    <a:lnTo>
                      <a:pt x="240538" y="249961"/>
                    </a:lnTo>
                    <a:lnTo>
                      <a:pt x="233019" y="249961"/>
                    </a:lnTo>
                    <a:lnTo>
                      <a:pt x="223532" y="248551"/>
                    </a:lnTo>
                    <a:lnTo>
                      <a:pt x="215887" y="243992"/>
                    </a:lnTo>
                    <a:lnTo>
                      <a:pt x="210781" y="235839"/>
                    </a:lnTo>
                    <a:lnTo>
                      <a:pt x="208915" y="223621"/>
                    </a:lnTo>
                    <a:lnTo>
                      <a:pt x="208546" y="118592"/>
                    </a:lnTo>
                    <a:lnTo>
                      <a:pt x="258991" y="118592"/>
                    </a:lnTo>
                    <a:lnTo>
                      <a:pt x="258991" y="99758"/>
                    </a:lnTo>
                    <a:close/>
                  </a:path>
                </a:pathLst>
              </a:custGeom>
              <a:solidFill>
                <a:srgbClr val="003450"/>
              </a:solidFill>
            </p:spPr>
            <p:txBody>
              <a:bodyPr wrap="square" lIns="0" tIns="0" rIns="0" bIns="0" rtlCol="0"/>
              <a:lstStyle/>
              <a:p>
                <a:endParaRPr/>
              </a:p>
            </p:txBody>
          </p:sp>
          <p:pic>
            <p:nvPicPr>
              <p:cNvPr id="23" name="object 17">
                <a:extLst>
                  <a:ext uri="{FF2B5EF4-FFF2-40B4-BE49-F238E27FC236}">
                    <a16:creationId xmlns:a16="http://schemas.microsoft.com/office/drawing/2014/main" id="{E39F3E46-B56D-E6D6-01F0-8CA10FDE2951}"/>
                  </a:ext>
                </a:extLst>
              </p:cNvPr>
              <p:cNvPicPr/>
              <p:nvPr/>
            </p:nvPicPr>
            <p:blipFill>
              <a:blip r:embed="rId9" cstate="print"/>
              <a:stretch>
                <a:fillRect/>
              </a:stretch>
            </p:blipFill>
            <p:spPr>
              <a:xfrm>
                <a:off x="5387563" y="1511562"/>
                <a:ext cx="210433" cy="198014"/>
              </a:xfrm>
              <a:prstGeom prst="rect">
                <a:avLst/>
              </a:prstGeom>
            </p:spPr>
          </p:pic>
          <p:pic>
            <p:nvPicPr>
              <p:cNvPr id="24" name="object 18">
                <a:extLst>
                  <a:ext uri="{FF2B5EF4-FFF2-40B4-BE49-F238E27FC236}">
                    <a16:creationId xmlns:a16="http://schemas.microsoft.com/office/drawing/2014/main" id="{698350FF-946C-FEED-130F-3363D3E5728D}"/>
                  </a:ext>
                </a:extLst>
              </p:cNvPr>
              <p:cNvPicPr/>
              <p:nvPr/>
            </p:nvPicPr>
            <p:blipFill>
              <a:blip r:embed="rId10" cstate="print"/>
              <a:stretch>
                <a:fillRect/>
              </a:stretch>
            </p:blipFill>
            <p:spPr>
              <a:xfrm>
                <a:off x="4264926" y="1513820"/>
                <a:ext cx="222862" cy="191994"/>
              </a:xfrm>
              <a:prstGeom prst="rect">
                <a:avLst/>
              </a:prstGeom>
            </p:spPr>
          </p:pic>
          <p:sp>
            <p:nvSpPr>
              <p:cNvPr id="25" name="object 19">
                <a:extLst>
                  <a:ext uri="{FF2B5EF4-FFF2-40B4-BE49-F238E27FC236}">
                    <a16:creationId xmlns:a16="http://schemas.microsoft.com/office/drawing/2014/main" id="{C00A046A-F4A1-33BD-5E74-75E5EC67983B}"/>
                  </a:ext>
                </a:extLst>
              </p:cNvPr>
              <p:cNvSpPr/>
              <p:nvPr/>
            </p:nvSpPr>
            <p:spPr>
              <a:xfrm>
                <a:off x="3638179" y="1434754"/>
                <a:ext cx="252729" cy="275590"/>
              </a:xfrm>
              <a:custGeom>
                <a:avLst/>
                <a:gdLst/>
                <a:ahLst/>
                <a:cxnLst/>
                <a:rect l="l" t="t" r="r" b="b"/>
                <a:pathLst>
                  <a:path w="252729" h="275589">
                    <a:moveTo>
                      <a:pt x="252693" y="0"/>
                    </a:moveTo>
                    <a:lnTo>
                      <a:pt x="180895" y="0"/>
                    </a:lnTo>
                    <a:lnTo>
                      <a:pt x="180895" y="2261"/>
                    </a:lnTo>
                    <a:lnTo>
                      <a:pt x="184541" y="11886"/>
                    </a:lnTo>
                    <a:lnTo>
                      <a:pt x="192564" y="34074"/>
                    </a:lnTo>
                    <a:lnTo>
                      <a:pt x="200587" y="63884"/>
                    </a:lnTo>
                    <a:lnTo>
                      <a:pt x="204234" y="96374"/>
                    </a:lnTo>
                    <a:lnTo>
                      <a:pt x="204234" y="168288"/>
                    </a:lnTo>
                    <a:lnTo>
                      <a:pt x="200168" y="202301"/>
                    </a:lnTo>
                    <a:lnTo>
                      <a:pt x="188515" y="226117"/>
                    </a:lnTo>
                    <a:lnTo>
                      <a:pt x="170088" y="240122"/>
                    </a:lnTo>
                    <a:lnTo>
                      <a:pt x="145702" y="244704"/>
                    </a:lnTo>
                    <a:lnTo>
                      <a:pt x="121272" y="240134"/>
                    </a:lnTo>
                    <a:lnTo>
                      <a:pt x="102778" y="225928"/>
                    </a:lnTo>
                    <a:lnTo>
                      <a:pt x="91063" y="201347"/>
                    </a:lnTo>
                    <a:lnTo>
                      <a:pt x="86971" y="165649"/>
                    </a:lnTo>
                    <a:lnTo>
                      <a:pt x="86971" y="64385"/>
                    </a:lnTo>
                    <a:lnTo>
                      <a:pt x="88793" y="42700"/>
                    </a:lnTo>
                    <a:lnTo>
                      <a:pt x="92803" y="22780"/>
                    </a:lnTo>
                    <a:lnTo>
                      <a:pt x="98635" y="1507"/>
                    </a:lnTo>
                    <a:lnTo>
                      <a:pt x="98635" y="0"/>
                    </a:lnTo>
                    <a:lnTo>
                      <a:pt x="0" y="0"/>
                    </a:lnTo>
                    <a:lnTo>
                      <a:pt x="0" y="1507"/>
                    </a:lnTo>
                    <a:lnTo>
                      <a:pt x="5837" y="22780"/>
                    </a:lnTo>
                    <a:lnTo>
                      <a:pt x="9850" y="42700"/>
                    </a:lnTo>
                    <a:lnTo>
                      <a:pt x="11675" y="64385"/>
                    </a:lnTo>
                    <a:lnTo>
                      <a:pt x="11675" y="156613"/>
                    </a:lnTo>
                    <a:lnTo>
                      <a:pt x="21922" y="213796"/>
                    </a:lnTo>
                    <a:lnTo>
                      <a:pt x="48476" y="250404"/>
                    </a:lnTo>
                    <a:lnTo>
                      <a:pt x="85052" y="269859"/>
                    </a:lnTo>
                    <a:lnTo>
                      <a:pt x="125367" y="275583"/>
                    </a:lnTo>
                    <a:lnTo>
                      <a:pt x="165756" y="269617"/>
                    </a:lnTo>
                    <a:lnTo>
                      <a:pt x="198819" y="250733"/>
                    </a:lnTo>
                    <a:lnTo>
                      <a:pt x="221153" y="217450"/>
                    </a:lnTo>
                    <a:lnTo>
                      <a:pt x="229354" y="168288"/>
                    </a:lnTo>
                    <a:lnTo>
                      <a:pt x="229354" y="96374"/>
                    </a:lnTo>
                    <a:lnTo>
                      <a:pt x="233001" y="63884"/>
                    </a:lnTo>
                    <a:lnTo>
                      <a:pt x="241024" y="34074"/>
                    </a:lnTo>
                    <a:lnTo>
                      <a:pt x="249047" y="11886"/>
                    </a:lnTo>
                    <a:lnTo>
                      <a:pt x="252693" y="2261"/>
                    </a:lnTo>
                    <a:lnTo>
                      <a:pt x="252693" y="0"/>
                    </a:lnTo>
                    <a:close/>
                  </a:path>
                </a:pathLst>
              </a:custGeom>
              <a:solidFill>
                <a:srgbClr val="003450"/>
              </a:solidFill>
            </p:spPr>
            <p:txBody>
              <a:bodyPr wrap="square" lIns="0" tIns="0" rIns="0" bIns="0" rtlCol="0"/>
              <a:lstStyle/>
              <a:p>
                <a:endParaRPr/>
              </a:p>
            </p:txBody>
          </p:sp>
        </p:grpSp>
        <p:sp>
          <p:nvSpPr>
            <p:cNvPr id="16" name="object 20">
              <a:extLst>
                <a:ext uri="{FF2B5EF4-FFF2-40B4-BE49-F238E27FC236}">
                  <a16:creationId xmlns:a16="http://schemas.microsoft.com/office/drawing/2014/main" id="{991550A5-2380-4C85-3CE9-6F68D0FDE522}"/>
                </a:ext>
              </a:extLst>
            </p:cNvPr>
            <p:cNvSpPr/>
            <p:nvPr/>
          </p:nvSpPr>
          <p:spPr>
            <a:xfrm>
              <a:off x="3535631" y="879555"/>
              <a:ext cx="685800" cy="351155"/>
            </a:xfrm>
            <a:custGeom>
              <a:avLst/>
              <a:gdLst/>
              <a:ahLst/>
              <a:cxnLst/>
              <a:rect l="l" t="t" r="r" b="b"/>
              <a:pathLst>
                <a:path w="685800" h="351155">
                  <a:moveTo>
                    <a:pt x="342734" y="0"/>
                  </a:moveTo>
                  <a:lnTo>
                    <a:pt x="329483" y="14464"/>
                  </a:lnTo>
                  <a:lnTo>
                    <a:pt x="318798" y="30996"/>
                  </a:lnTo>
                  <a:lnTo>
                    <a:pt x="310974" y="49283"/>
                  </a:lnTo>
                  <a:lnTo>
                    <a:pt x="306305" y="69013"/>
                  </a:lnTo>
                  <a:lnTo>
                    <a:pt x="300138" y="65872"/>
                  </a:lnTo>
                  <a:lnTo>
                    <a:pt x="293196" y="64060"/>
                  </a:lnTo>
                  <a:lnTo>
                    <a:pt x="285814" y="64060"/>
                  </a:lnTo>
                  <a:lnTo>
                    <a:pt x="268117" y="67661"/>
                  </a:lnTo>
                  <a:lnTo>
                    <a:pt x="253666" y="77479"/>
                  </a:lnTo>
                  <a:lnTo>
                    <a:pt x="243922" y="92040"/>
                  </a:lnTo>
                  <a:lnTo>
                    <a:pt x="240349" y="109871"/>
                  </a:lnTo>
                  <a:lnTo>
                    <a:pt x="243922" y="127705"/>
                  </a:lnTo>
                  <a:lnTo>
                    <a:pt x="253666" y="142266"/>
                  </a:lnTo>
                  <a:lnTo>
                    <a:pt x="268117" y="152082"/>
                  </a:lnTo>
                  <a:lnTo>
                    <a:pt x="285814" y="155681"/>
                  </a:lnTo>
                  <a:lnTo>
                    <a:pt x="295204" y="154694"/>
                  </a:lnTo>
                  <a:lnTo>
                    <a:pt x="303917" y="151873"/>
                  </a:lnTo>
                  <a:lnTo>
                    <a:pt x="311763" y="147424"/>
                  </a:lnTo>
                  <a:lnTo>
                    <a:pt x="318556" y="141555"/>
                  </a:lnTo>
                  <a:lnTo>
                    <a:pt x="303400" y="173476"/>
                  </a:lnTo>
                  <a:lnTo>
                    <a:pt x="279344" y="198760"/>
                  </a:lnTo>
                  <a:lnTo>
                    <a:pt x="248347" y="215403"/>
                  </a:lnTo>
                  <a:lnTo>
                    <a:pt x="212371" y="221396"/>
                  </a:lnTo>
                  <a:lnTo>
                    <a:pt x="188997" y="218913"/>
                  </a:lnTo>
                  <a:lnTo>
                    <a:pt x="167349" y="211816"/>
                  </a:lnTo>
                  <a:lnTo>
                    <a:pt x="147927" y="200630"/>
                  </a:lnTo>
                  <a:lnTo>
                    <a:pt x="131232" y="185879"/>
                  </a:lnTo>
                  <a:lnTo>
                    <a:pt x="140080" y="187727"/>
                  </a:lnTo>
                  <a:lnTo>
                    <a:pt x="149166" y="187796"/>
                  </a:lnTo>
                  <a:lnTo>
                    <a:pt x="188427" y="154805"/>
                  </a:lnTo>
                  <a:lnTo>
                    <a:pt x="189797" y="137336"/>
                  </a:lnTo>
                  <a:lnTo>
                    <a:pt x="184183" y="120038"/>
                  </a:lnTo>
                  <a:lnTo>
                    <a:pt x="172339" y="106237"/>
                  </a:lnTo>
                  <a:lnTo>
                    <a:pt x="156717" y="98307"/>
                  </a:lnTo>
                  <a:lnTo>
                    <a:pt x="139310" y="96818"/>
                  </a:lnTo>
                  <a:lnTo>
                    <a:pt x="122112" y="102342"/>
                  </a:lnTo>
                  <a:lnTo>
                    <a:pt x="115683" y="105944"/>
                  </a:lnTo>
                  <a:lnTo>
                    <a:pt x="110510" y="110928"/>
                  </a:lnTo>
                  <a:lnTo>
                    <a:pt x="106678" y="116687"/>
                  </a:lnTo>
                  <a:lnTo>
                    <a:pt x="92946" y="101761"/>
                  </a:lnTo>
                  <a:lnTo>
                    <a:pt x="77171" y="89643"/>
                  </a:lnTo>
                  <a:lnTo>
                    <a:pt x="59762" y="80458"/>
                  </a:lnTo>
                  <a:lnTo>
                    <a:pt x="41130" y="74332"/>
                  </a:lnTo>
                  <a:lnTo>
                    <a:pt x="36650" y="93428"/>
                  </a:lnTo>
                  <a:lnTo>
                    <a:pt x="35420" y="113073"/>
                  </a:lnTo>
                  <a:lnTo>
                    <a:pt x="37545" y="132850"/>
                  </a:lnTo>
                  <a:lnTo>
                    <a:pt x="43130" y="152340"/>
                  </a:lnTo>
                  <a:lnTo>
                    <a:pt x="36219" y="152613"/>
                  </a:lnTo>
                  <a:lnTo>
                    <a:pt x="1370" y="185478"/>
                  </a:lnTo>
                  <a:lnTo>
                    <a:pt x="0" y="202946"/>
                  </a:lnTo>
                  <a:lnTo>
                    <a:pt x="5613" y="220244"/>
                  </a:lnTo>
                  <a:lnTo>
                    <a:pt x="17458" y="234051"/>
                  </a:lnTo>
                  <a:lnTo>
                    <a:pt x="33083" y="241984"/>
                  </a:lnTo>
                  <a:lnTo>
                    <a:pt x="50491" y="243474"/>
                  </a:lnTo>
                  <a:lnTo>
                    <a:pt x="67684" y="237950"/>
                  </a:lnTo>
                  <a:lnTo>
                    <a:pt x="73307" y="234210"/>
                  </a:lnTo>
                  <a:lnTo>
                    <a:pt x="78180" y="229782"/>
                  </a:lnTo>
                  <a:lnTo>
                    <a:pt x="82290" y="224770"/>
                  </a:lnTo>
                  <a:lnTo>
                    <a:pt x="85621" y="219281"/>
                  </a:lnTo>
                  <a:lnTo>
                    <a:pt x="94048" y="237818"/>
                  </a:lnTo>
                  <a:lnTo>
                    <a:pt x="100266" y="257452"/>
                  </a:lnTo>
                  <a:lnTo>
                    <a:pt x="104114" y="278029"/>
                  </a:lnTo>
                  <a:lnTo>
                    <a:pt x="105432" y="299394"/>
                  </a:lnTo>
                  <a:lnTo>
                    <a:pt x="105251" y="307367"/>
                  </a:lnTo>
                  <a:lnTo>
                    <a:pt x="104712" y="315248"/>
                  </a:lnTo>
                  <a:lnTo>
                    <a:pt x="103824" y="323028"/>
                  </a:lnTo>
                  <a:lnTo>
                    <a:pt x="102238" y="332597"/>
                  </a:lnTo>
                  <a:lnTo>
                    <a:pt x="103463" y="334387"/>
                  </a:lnTo>
                  <a:lnTo>
                    <a:pt x="147811" y="340236"/>
                  </a:lnTo>
                  <a:lnTo>
                    <a:pt x="193118" y="344703"/>
                  </a:lnTo>
                  <a:lnTo>
                    <a:pt x="240940" y="347994"/>
                  </a:lnTo>
                  <a:lnTo>
                    <a:pt x="290928" y="350026"/>
                  </a:lnTo>
                  <a:lnTo>
                    <a:pt x="342734" y="350722"/>
                  </a:lnTo>
                  <a:lnTo>
                    <a:pt x="394540" y="350026"/>
                  </a:lnTo>
                  <a:lnTo>
                    <a:pt x="444530" y="347994"/>
                  </a:lnTo>
                  <a:lnTo>
                    <a:pt x="492354" y="344703"/>
                  </a:lnTo>
                  <a:lnTo>
                    <a:pt x="537660" y="340236"/>
                  </a:lnTo>
                  <a:lnTo>
                    <a:pt x="582004" y="334387"/>
                  </a:lnTo>
                  <a:lnTo>
                    <a:pt x="583229" y="332597"/>
                  </a:lnTo>
                  <a:lnTo>
                    <a:pt x="581648" y="323028"/>
                  </a:lnTo>
                  <a:lnTo>
                    <a:pt x="580756" y="315248"/>
                  </a:lnTo>
                  <a:lnTo>
                    <a:pt x="580217" y="307367"/>
                  </a:lnTo>
                  <a:lnTo>
                    <a:pt x="580035" y="299394"/>
                  </a:lnTo>
                  <a:lnTo>
                    <a:pt x="581353" y="278029"/>
                  </a:lnTo>
                  <a:lnTo>
                    <a:pt x="585201" y="257452"/>
                  </a:lnTo>
                  <a:lnTo>
                    <a:pt x="591419" y="237818"/>
                  </a:lnTo>
                  <a:lnTo>
                    <a:pt x="599846" y="219281"/>
                  </a:lnTo>
                  <a:lnTo>
                    <a:pt x="603177" y="224770"/>
                  </a:lnTo>
                  <a:lnTo>
                    <a:pt x="607288" y="229782"/>
                  </a:lnTo>
                  <a:lnTo>
                    <a:pt x="612165" y="234210"/>
                  </a:lnTo>
                  <a:lnTo>
                    <a:pt x="617793" y="237950"/>
                  </a:lnTo>
                  <a:lnTo>
                    <a:pt x="634987" y="243474"/>
                  </a:lnTo>
                  <a:lnTo>
                    <a:pt x="652393" y="241984"/>
                  </a:lnTo>
                  <a:lnTo>
                    <a:pt x="668015" y="234051"/>
                  </a:lnTo>
                  <a:lnTo>
                    <a:pt x="679854" y="220244"/>
                  </a:lnTo>
                  <a:lnTo>
                    <a:pt x="685468" y="202946"/>
                  </a:lnTo>
                  <a:lnTo>
                    <a:pt x="684097" y="185478"/>
                  </a:lnTo>
                  <a:lnTo>
                    <a:pt x="656200" y="154435"/>
                  </a:lnTo>
                  <a:lnTo>
                    <a:pt x="642337" y="152340"/>
                  </a:lnTo>
                  <a:lnTo>
                    <a:pt x="647923" y="132850"/>
                  </a:lnTo>
                  <a:lnTo>
                    <a:pt x="650049" y="113073"/>
                  </a:lnTo>
                  <a:lnTo>
                    <a:pt x="648822" y="93428"/>
                  </a:lnTo>
                  <a:lnTo>
                    <a:pt x="644347" y="74332"/>
                  </a:lnTo>
                  <a:lnTo>
                    <a:pt x="625710" y="80458"/>
                  </a:lnTo>
                  <a:lnTo>
                    <a:pt x="608299" y="89643"/>
                  </a:lnTo>
                  <a:lnTo>
                    <a:pt x="592525" y="101761"/>
                  </a:lnTo>
                  <a:lnTo>
                    <a:pt x="578800" y="116687"/>
                  </a:lnTo>
                  <a:lnTo>
                    <a:pt x="574967" y="110928"/>
                  </a:lnTo>
                  <a:lnTo>
                    <a:pt x="569795" y="105944"/>
                  </a:lnTo>
                  <a:lnTo>
                    <a:pt x="563355" y="102342"/>
                  </a:lnTo>
                  <a:lnTo>
                    <a:pt x="546162" y="96818"/>
                  </a:lnTo>
                  <a:lnTo>
                    <a:pt x="528754" y="98307"/>
                  </a:lnTo>
                  <a:lnTo>
                    <a:pt x="513129" y="106237"/>
                  </a:lnTo>
                  <a:lnTo>
                    <a:pt x="501284" y="120038"/>
                  </a:lnTo>
                  <a:lnTo>
                    <a:pt x="495676" y="137336"/>
                  </a:lnTo>
                  <a:lnTo>
                    <a:pt x="497049" y="154805"/>
                  </a:lnTo>
                  <a:lnTo>
                    <a:pt x="504848" y="170442"/>
                  </a:lnTo>
                  <a:lnTo>
                    <a:pt x="518519" y="182245"/>
                  </a:lnTo>
                  <a:lnTo>
                    <a:pt x="527255" y="185998"/>
                  </a:lnTo>
                  <a:lnTo>
                    <a:pt x="536304" y="187796"/>
                  </a:lnTo>
                  <a:lnTo>
                    <a:pt x="545391" y="187727"/>
                  </a:lnTo>
                  <a:lnTo>
                    <a:pt x="554245" y="185879"/>
                  </a:lnTo>
                  <a:lnTo>
                    <a:pt x="537551" y="200630"/>
                  </a:lnTo>
                  <a:lnTo>
                    <a:pt x="518129" y="211816"/>
                  </a:lnTo>
                  <a:lnTo>
                    <a:pt x="496480" y="218913"/>
                  </a:lnTo>
                  <a:lnTo>
                    <a:pt x="473106" y="221396"/>
                  </a:lnTo>
                  <a:lnTo>
                    <a:pt x="437128" y="215403"/>
                  </a:lnTo>
                  <a:lnTo>
                    <a:pt x="406128" y="198760"/>
                  </a:lnTo>
                  <a:lnTo>
                    <a:pt x="382068" y="173476"/>
                  </a:lnTo>
                  <a:lnTo>
                    <a:pt x="366911" y="141555"/>
                  </a:lnTo>
                  <a:lnTo>
                    <a:pt x="373705" y="147424"/>
                  </a:lnTo>
                  <a:lnTo>
                    <a:pt x="381554" y="151873"/>
                  </a:lnTo>
                  <a:lnTo>
                    <a:pt x="390267" y="154694"/>
                  </a:lnTo>
                  <a:lnTo>
                    <a:pt x="399653" y="155681"/>
                  </a:lnTo>
                  <a:lnTo>
                    <a:pt x="417350" y="152082"/>
                  </a:lnTo>
                  <a:lnTo>
                    <a:pt x="431801" y="142266"/>
                  </a:lnTo>
                  <a:lnTo>
                    <a:pt x="441545" y="127705"/>
                  </a:lnTo>
                  <a:lnTo>
                    <a:pt x="445118" y="109871"/>
                  </a:lnTo>
                  <a:lnTo>
                    <a:pt x="441545" y="92040"/>
                  </a:lnTo>
                  <a:lnTo>
                    <a:pt x="431801" y="77479"/>
                  </a:lnTo>
                  <a:lnTo>
                    <a:pt x="417350" y="67661"/>
                  </a:lnTo>
                  <a:lnTo>
                    <a:pt x="399653" y="64060"/>
                  </a:lnTo>
                  <a:lnTo>
                    <a:pt x="392271" y="64060"/>
                  </a:lnTo>
                  <a:lnTo>
                    <a:pt x="385329" y="65872"/>
                  </a:lnTo>
                  <a:lnTo>
                    <a:pt x="379172" y="69013"/>
                  </a:lnTo>
                  <a:lnTo>
                    <a:pt x="374498" y="49283"/>
                  </a:lnTo>
                  <a:lnTo>
                    <a:pt x="366670" y="30996"/>
                  </a:lnTo>
                  <a:lnTo>
                    <a:pt x="355984" y="14464"/>
                  </a:lnTo>
                  <a:lnTo>
                    <a:pt x="342734" y="0"/>
                  </a:lnTo>
                  <a:close/>
                </a:path>
              </a:pathLst>
            </a:custGeom>
            <a:solidFill>
              <a:srgbClr val="D32E3F"/>
            </a:solidFill>
          </p:spPr>
          <p:txBody>
            <a:bodyPr wrap="square" lIns="0" tIns="0" rIns="0" bIns="0" rtlCol="0"/>
            <a:lstStyle/>
            <a:p>
              <a:endParaRPr/>
            </a:p>
          </p:txBody>
        </p:sp>
      </p:grpSp>
    </p:spTree>
    <p:extLst>
      <p:ext uri="{BB962C8B-B14F-4D97-AF65-F5344CB8AC3E}">
        <p14:creationId xmlns:p14="http://schemas.microsoft.com/office/powerpoint/2010/main" val="3453322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D2732-3666-1076-82FC-C2DE17DDAA0F}"/>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CA357863-626B-41BE-D7BD-CD36FB154303}"/>
              </a:ext>
            </a:extLst>
          </p:cNvPr>
          <p:cNvPicPr/>
          <p:nvPr/>
        </p:nvPicPr>
        <p:blipFill>
          <a:blip r:embed="rId2" cstate="print"/>
          <a:stretch>
            <a:fillRect/>
          </a:stretch>
        </p:blipFill>
        <p:spPr>
          <a:xfrm>
            <a:off x="-2" y="0"/>
            <a:ext cx="976944" cy="11308556"/>
          </a:xfrm>
          <a:prstGeom prst="rect">
            <a:avLst/>
          </a:prstGeom>
        </p:spPr>
      </p:pic>
      <p:sp>
        <p:nvSpPr>
          <p:cNvPr id="5" name="object 5">
            <a:extLst>
              <a:ext uri="{FF2B5EF4-FFF2-40B4-BE49-F238E27FC236}">
                <a16:creationId xmlns:a16="http://schemas.microsoft.com/office/drawing/2014/main" id="{865EC929-BD2C-FE30-7398-BD15A5CC1E36}"/>
              </a:ext>
            </a:extLst>
          </p:cNvPr>
          <p:cNvSpPr txBox="1">
            <a:spLocks noGrp="1"/>
          </p:cNvSpPr>
          <p:nvPr>
            <p:ph sz="half" idx="2"/>
          </p:nvPr>
        </p:nvSpPr>
        <p:spPr>
          <a:xfrm>
            <a:off x="1974850" y="2296048"/>
            <a:ext cx="16899348" cy="3975576"/>
          </a:xfrm>
          <a:prstGeom prst="rect">
            <a:avLst/>
          </a:prstGeom>
        </p:spPr>
        <p:txBody>
          <a:bodyPr vert="horz" wrap="square" lIns="0" tIns="15240" rIns="0" bIns="0" rtlCol="0" anchor="t">
            <a:spAutoFit/>
          </a:bodyPr>
          <a:lstStyle/>
          <a:p>
            <a:pPr marL="0" indent="0" algn="ctr">
              <a:buNone/>
            </a:pPr>
            <a:endParaRPr lang="cs-CZ" sz="3600" b="0" dirty="0">
              <a:solidFill>
                <a:srgbClr val="C00000"/>
              </a:solidFill>
              <a:latin typeface="Gill Sans MT" panose="020B0502020104020203" pitchFamily="34" charset="0"/>
              <a:cs typeface="Arial" panose="020B0604020202020204" pitchFamily="34" charset="0"/>
            </a:endParaRPr>
          </a:p>
          <a:p>
            <a:pPr marL="0" indent="0" algn="ctr">
              <a:buNone/>
            </a:pPr>
            <a:endParaRPr lang="cs-CZ" sz="2800" b="0" dirty="0">
              <a:solidFill>
                <a:srgbClr val="C00000"/>
              </a:solidFill>
              <a:latin typeface="Gill Sans MT" panose="020B0502020104020203" pitchFamily="34" charset="0"/>
              <a:cs typeface="Arial" panose="020B0604020202020204" pitchFamily="34" charset="0"/>
            </a:endParaRPr>
          </a:p>
          <a:p>
            <a:pPr marL="0" indent="0" algn="ctr">
              <a:buNone/>
            </a:pPr>
            <a:endParaRPr lang="cs-CZ" sz="2800" b="0" dirty="0">
              <a:solidFill>
                <a:srgbClr val="C00000"/>
              </a:solidFill>
              <a:latin typeface="Gill Sans MT" panose="020B0502020104020203" pitchFamily="34" charset="0"/>
              <a:cs typeface="Arial" panose="020B0604020202020204" pitchFamily="34" charset="0"/>
            </a:endParaRPr>
          </a:p>
          <a:p>
            <a:pPr marL="469900" marR="5080" indent="-457200">
              <a:lnSpc>
                <a:spcPct val="142200"/>
              </a:lnSpc>
              <a:spcBef>
                <a:spcPts val="2650"/>
              </a:spcBef>
              <a:buFont typeface="Courier New" panose="02070309020205020404" pitchFamily="49" charset="0"/>
              <a:buChar char="o"/>
            </a:pPr>
            <a:endParaRPr lang="cs-CZ" sz="2800" b="0" dirty="0">
              <a:solidFill>
                <a:srgbClr val="002060"/>
              </a:solidFill>
              <a:latin typeface="Gill Sans MT" panose="020B0502020104020203" pitchFamily="34" charset="0"/>
              <a:cs typeface="Arial" panose="020B0604020202020204" pitchFamily="34" charset="0"/>
            </a:endParaRPr>
          </a:p>
          <a:p>
            <a:pPr marL="12700" marR="5080">
              <a:lnSpc>
                <a:spcPct val="142200"/>
              </a:lnSpc>
              <a:spcBef>
                <a:spcPts val="2650"/>
              </a:spcBef>
            </a:pPr>
            <a:endParaRPr lang="cs-CZ" sz="2800" dirty="0">
              <a:solidFill>
                <a:schemeClr val="tx1"/>
              </a:solidFill>
              <a:latin typeface="Gill Sans MT" panose="020B0502020104020203" pitchFamily="34" charset="0"/>
              <a:cs typeface="Arial" panose="020B0604020202020204" pitchFamily="34" charset="0"/>
            </a:endParaRPr>
          </a:p>
          <a:p>
            <a:pPr marL="12700" marR="5080">
              <a:lnSpc>
                <a:spcPct val="142200"/>
              </a:lnSpc>
              <a:spcBef>
                <a:spcPts val="2650"/>
              </a:spcBef>
            </a:pPr>
            <a:endParaRPr sz="1450" dirty="0">
              <a:latin typeface="Gill Sans MT" panose="020B0502020104020203" pitchFamily="34" charset="0"/>
              <a:cs typeface="Arial" panose="020B0604020202020204" pitchFamily="34" charset="0"/>
            </a:endParaRPr>
          </a:p>
        </p:txBody>
      </p:sp>
      <p:sp>
        <p:nvSpPr>
          <p:cNvPr id="8" name="TextovéPole 7">
            <a:extLst>
              <a:ext uri="{FF2B5EF4-FFF2-40B4-BE49-F238E27FC236}">
                <a16:creationId xmlns:a16="http://schemas.microsoft.com/office/drawing/2014/main" id="{B0CE3FC8-7765-9B50-3AED-9E76B83207AE}"/>
              </a:ext>
            </a:extLst>
          </p:cNvPr>
          <p:cNvSpPr txBox="1"/>
          <p:nvPr/>
        </p:nvSpPr>
        <p:spPr>
          <a:xfrm>
            <a:off x="2601915" y="1129031"/>
            <a:ext cx="11545961" cy="7781617"/>
          </a:xfrm>
          <a:prstGeom prst="rect">
            <a:avLst/>
          </a:prstGeom>
          <a:noFill/>
        </p:spPr>
        <p:txBody>
          <a:bodyPr wrap="square">
            <a:spAutoFit/>
          </a:bodyPr>
          <a:lstStyle/>
          <a:p>
            <a:pPr marL="12700" marR="0" lvl="0" indent="0" defTabSz="914400" eaLnBrk="1" fontAlgn="auto" latinLnBrk="0" hangingPunct="1">
              <a:lnSpc>
                <a:spcPct val="100000"/>
              </a:lnSpc>
              <a:spcBef>
                <a:spcPts val="120"/>
              </a:spcBef>
              <a:spcAft>
                <a:spcPts val="0"/>
              </a:spcAft>
              <a:buClrTx/>
              <a:buSzTx/>
              <a:buFontTx/>
              <a:buNone/>
              <a:tabLst/>
              <a:defRPr/>
            </a:pPr>
            <a:r>
              <a:rPr lang="cs-CZ" sz="5400" b="1" dirty="0">
                <a:solidFill>
                  <a:srgbClr val="002060"/>
                </a:solidFill>
              </a:rPr>
              <a:t>Aplikace zákona o vyvlastnění (19)</a:t>
            </a:r>
            <a:br>
              <a:rPr lang="cs-CZ" sz="9600" b="1" dirty="0">
                <a:solidFill>
                  <a:srgbClr val="002060"/>
                </a:solidFill>
              </a:rPr>
            </a:br>
            <a:endParaRPr lang="cs-CZ" sz="9600" b="1" dirty="0">
              <a:solidFill>
                <a:srgbClr val="002060"/>
              </a:solidFill>
            </a:endParaRPr>
          </a:p>
          <a:p>
            <a:pPr marL="685800" indent="-685800">
              <a:buFont typeface="Wingdings" panose="05000000000000000000" pitchFamily="2" charset="2"/>
              <a:buChar char="q"/>
            </a:pPr>
            <a:r>
              <a:rPr lang="cs-CZ" sz="4800" dirty="0">
                <a:solidFill>
                  <a:srgbClr val="C00000"/>
                </a:solidFill>
              </a:rPr>
              <a:t>Ustanovení </a:t>
            </a:r>
            <a:r>
              <a:rPr lang="cs-CZ" sz="4800" u="sng" dirty="0">
                <a:solidFill>
                  <a:srgbClr val="C00000"/>
                </a:solidFill>
              </a:rPr>
              <a:t>ne</a:t>
            </a:r>
            <a:r>
              <a:rPr lang="cs-CZ" sz="4800" dirty="0">
                <a:solidFill>
                  <a:srgbClr val="C00000"/>
                </a:solidFill>
              </a:rPr>
              <a:t>představuje </a:t>
            </a:r>
            <a:r>
              <a:rPr lang="cs-CZ" sz="4800" u="sng" dirty="0">
                <a:solidFill>
                  <a:srgbClr val="C00000"/>
                </a:solidFill>
              </a:rPr>
              <a:t>vyvlastňovací titul</a:t>
            </a:r>
            <a:r>
              <a:rPr lang="cs-CZ" sz="4800" dirty="0">
                <a:solidFill>
                  <a:srgbClr val="C00000"/>
                </a:solidFill>
              </a:rPr>
              <a:t>, na základě kterého by bylo možné postupovat podle zákona o vyvlastnění </a:t>
            </a:r>
            <a:r>
              <a:rPr lang="cs-CZ" sz="4800" dirty="0">
                <a:solidFill>
                  <a:srgbClr val="C00000"/>
                </a:solidFill>
                <a:latin typeface="Arial"/>
                <a:cs typeface="Arial"/>
              </a:rPr>
              <a:t>&gt;&gt; </a:t>
            </a:r>
            <a:r>
              <a:rPr lang="cs-CZ" sz="4800" i="1" u="sng" dirty="0">
                <a:solidFill>
                  <a:srgbClr val="C00000"/>
                </a:solidFill>
                <a:latin typeface="Arial"/>
                <a:cs typeface="Arial"/>
              </a:rPr>
              <a:t>jedná se o tzv. legální věcné břemeno</a:t>
            </a:r>
          </a:p>
          <a:p>
            <a:pPr marL="12700" marR="0" lvl="0" indent="0" defTabSz="914400" eaLnBrk="1" fontAlgn="auto" latinLnBrk="0" hangingPunct="1">
              <a:lnSpc>
                <a:spcPct val="100000"/>
              </a:lnSpc>
              <a:spcBef>
                <a:spcPts val="120"/>
              </a:spcBef>
              <a:spcAft>
                <a:spcPts val="0"/>
              </a:spcAft>
              <a:buClrTx/>
              <a:buSzTx/>
              <a:buFontTx/>
              <a:buNone/>
              <a:tabLst/>
              <a:defRPr/>
            </a:pPr>
            <a:endParaRPr lang="cs-CZ" sz="5400" b="1" spc="-10" dirty="0">
              <a:solidFill>
                <a:srgbClr val="002060"/>
              </a:solidFill>
              <a:latin typeface="Gill Sans MT" panose="020B0502020104020203" pitchFamily="34" charset="-18"/>
              <a:cs typeface="Arial" panose="020B0604020202020204" pitchFamily="34" charset="0"/>
            </a:endParaRPr>
          </a:p>
          <a:p>
            <a:pPr marL="12700" marR="0" lvl="0" indent="0" defTabSz="914400" eaLnBrk="1" fontAlgn="auto" latinLnBrk="0" hangingPunct="1">
              <a:lnSpc>
                <a:spcPct val="100000"/>
              </a:lnSpc>
              <a:spcBef>
                <a:spcPts val="120"/>
              </a:spcBef>
              <a:spcAft>
                <a:spcPts val="0"/>
              </a:spcAft>
              <a:buClrTx/>
              <a:buSzTx/>
              <a:buFontTx/>
              <a:buNone/>
              <a:tabLst/>
              <a:defRPr/>
            </a:pPr>
            <a:endParaRPr lang="cs-CZ" sz="5400" b="1" spc="-10" dirty="0">
              <a:solidFill>
                <a:srgbClr val="002060"/>
              </a:solidFill>
              <a:latin typeface="Gill Sans MT" panose="020B0502020104020203" pitchFamily="34" charset="-18"/>
              <a:cs typeface="Arial" panose="020B0604020202020204" pitchFamily="34" charset="0"/>
            </a:endParaRPr>
          </a:p>
        </p:txBody>
      </p:sp>
      <p:grpSp>
        <p:nvGrpSpPr>
          <p:cNvPr id="11" name="Skupina 10">
            <a:extLst>
              <a:ext uri="{FF2B5EF4-FFF2-40B4-BE49-F238E27FC236}">
                <a16:creationId xmlns:a16="http://schemas.microsoft.com/office/drawing/2014/main" id="{045C15CA-0099-D2CE-FC6F-EB3DCCDB9C10}"/>
              </a:ext>
            </a:extLst>
          </p:cNvPr>
          <p:cNvGrpSpPr/>
          <p:nvPr/>
        </p:nvGrpSpPr>
        <p:grpSpPr>
          <a:xfrm>
            <a:off x="14700250" y="777875"/>
            <a:ext cx="3912571" cy="1237615"/>
            <a:chOff x="1685853" y="879554"/>
            <a:chExt cx="3912571" cy="1237615"/>
          </a:xfrm>
        </p:grpSpPr>
        <p:pic>
          <p:nvPicPr>
            <p:cNvPr id="12" name="object 4">
              <a:extLst>
                <a:ext uri="{FF2B5EF4-FFF2-40B4-BE49-F238E27FC236}">
                  <a16:creationId xmlns:a16="http://schemas.microsoft.com/office/drawing/2014/main" id="{56B71F19-990D-06C8-09A4-D26E1F841FFC}"/>
                </a:ext>
              </a:extLst>
            </p:cNvPr>
            <p:cNvPicPr/>
            <p:nvPr/>
          </p:nvPicPr>
          <p:blipFill>
            <a:blip r:embed="rId3" cstate="print"/>
            <a:stretch>
              <a:fillRect/>
            </a:stretch>
          </p:blipFill>
          <p:spPr>
            <a:xfrm>
              <a:off x="1685853" y="879555"/>
              <a:ext cx="1237286" cy="1237323"/>
            </a:xfrm>
            <a:prstGeom prst="rect">
              <a:avLst/>
            </a:prstGeom>
          </p:spPr>
        </p:pic>
        <p:sp>
          <p:nvSpPr>
            <p:cNvPr id="13" name="object 5">
              <a:extLst>
                <a:ext uri="{FF2B5EF4-FFF2-40B4-BE49-F238E27FC236}">
                  <a16:creationId xmlns:a16="http://schemas.microsoft.com/office/drawing/2014/main" id="{68866376-3175-314E-28E6-BCD726E48E84}"/>
                </a:ext>
              </a:extLst>
            </p:cNvPr>
            <p:cNvSpPr/>
            <p:nvPr/>
          </p:nvSpPr>
          <p:spPr>
            <a:xfrm>
              <a:off x="3273858" y="879554"/>
              <a:ext cx="13970" cy="1237615"/>
            </a:xfrm>
            <a:custGeom>
              <a:avLst/>
              <a:gdLst/>
              <a:ahLst/>
              <a:cxnLst/>
              <a:rect l="l" t="t" r="r" b="b"/>
              <a:pathLst>
                <a:path w="13970" h="1237614">
                  <a:moveTo>
                    <a:pt x="13643" y="0"/>
                  </a:moveTo>
                  <a:lnTo>
                    <a:pt x="0" y="0"/>
                  </a:lnTo>
                  <a:lnTo>
                    <a:pt x="0" y="1237323"/>
                  </a:lnTo>
                  <a:lnTo>
                    <a:pt x="13643" y="1237323"/>
                  </a:lnTo>
                  <a:lnTo>
                    <a:pt x="13643" y="0"/>
                  </a:lnTo>
                  <a:close/>
                </a:path>
              </a:pathLst>
            </a:custGeom>
            <a:solidFill>
              <a:srgbClr val="003450"/>
            </a:solidFill>
          </p:spPr>
          <p:txBody>
            <a:bodyPr wrap="square" lIns="0" tIns="0" rIns="0" bIns="0" rtlCol="0"/>
            <a:lstStyle/>
            <a:p>
              <a:endParaRPr/>
            </a:p>
          </p:txBody>
        </p:sp>
        <p:grpSp>
          <p:nvGrpSpPr>
            <p:cNvPr id="14" name="object 6">
              <a:extLst>
                <a:ext uri="{FF2B5EF4-FFF2-40B4-BE49-F238E27FC236}">
                  <a16:creationId xmlns:a16="http://schemas.microsoft.com/office/drawing/2014/main" id="{EA3136EB-51F7-39AF-9C15-9F8A2782FAB2}"/>
                </a:ext>
              </a:extLst>
            </p:cNvPr>
            <p:cNvGrpSpPr/>
            <p:nvPr/>
          </p:nvGrpSpPr>
          <p:grpSpPr>
            <a:xfrm>
              <a:off x="3638180" y="1830016"/>
              <a:ext cx="1457960" cy="287020"/>
              <a:chOff x="3638180" y="1830016"/>
              <a:chExt cx="1457960" cy="287020"/>
            </a:xfrm>
          </p:grpSpPr>
          <p:sp>
            <p:nvSpPr>
              <p:cNvPr id="26" name="object 7">
                <a:extLst>
                  <a:ext uri="{FF2B5EF4-FFF2-40B4-BE49-F238E27FC236}">
                    <a16:creationId xmlns:a16="http://schemas.microsoft.com/office/drawing/2014/main" id="{90A9D007-6508-D3BF-FF1B-788A59400B9F}"/>
                  </a:ext>
                </a:extLst>
              </p:cNvPr>
              <p:cNvSpPr/>
              <p:nvPr/>
            </p:nvSpPr>
            <p:spPr>
              <a:xfrm>
                <a:off x="3638180" y="1841314"/>
                <a:ext cx="275590" cy="271145"/>
              </a:xfrm>
              <a:custGeom>
                <a:avLst/>
                <a:gdLst/>
                <a:ahLst/>
                <a:cxnLst/>
                <a:rect l="l" t="t" r="r" b="b"/>
                <a:pathLst>
                  <a:path w="275589" h="271144">
                    <a:moveTo>
                      <a:pt x="98635" y="0"/>
                    </a:moveTo>
                    <a:lnTo>
                      <a:pt x="0" y="0"/>
                    </a:lnTo>
                    <a:lnTo>
                      <a:pt x="106" y="1884"/>
                    </a:lnTo>
                    <a:lnTo>
                      <a:pt x="1824" y="7942"/>
                    </a:lnTo>
                    <a:lnTo>
                      <a:pt x="5837" y="22775"/>
                    </a:lnTo>
                    <a:lnTo>
                      <a:pt x="9850" y="42691"/>
                    </a:lnTo>
                    <a:lnTo>
                      <a:pt x="11675" y="64375"/>
                    </a:lnTo>
                    <a:lnTo>
                      <a:pt x="11675" y="206674"/>
                    </a:lnTo>
                    <a:lnTo>
                      <a:pt x="9850" y="228353"/>
                    </a:lnTo>
                    <a:lnTo>
                      <a:pt x="5837" y="248269"/>
                    </a:lnTo>
                    <a:lnTo>
                      <a:pt x="1824" y="263105"/>
                    </a:lnTo>
                    <a:lnTo>
                      <a:pt x="0" y="269541"/>
                    </a:lnTo>
                    <a:lnTo>
                      <a:pt x="0" y="271049"/>
                    </a:lnTo>
                    <a:lnTo>
                      <a:pt x="98635" y="271049"/>
                    </a:lnTo>
                    <a:lnTo>
                      <a:pt x="98635" y="269541"/>
                    </a:lnTo>
                    <a:lnTo>
                      <a:pt x="96811" y="263105"/>
                    </a:lnTo>
                    <a:lnTo>
                      <a:pt x="92798" y="248269"/>
                    </a:lnTo>
                    <a:lnTo>
                      <a:pt x="88784" y="228353"/>
                    </a:lnTo>
                    <a:lnTo>
                      <a:pt x="86960" y="206674"/>
                    </a:lnTo>
                    <a:lnTo>
                      <a:pt x="86960" y="64375"/>
                    </a:lnTo>
                    <a:lnTo>
                      <a:pt x="88784" y="42691"/>
                    </a:lnTo>
                    <a:lnTo>
                      <a:pt x="92798" y="22775"/>
                    </a:lnTo>
                    <a:lnTo>
                      <a:pt x="96811" y="7942"/>
                    </a:lnTo>
                    <a:lnTo>
                      <a:pt x="98528" y="1884"/>
                    </a:lnTo>
                    <a:lnTo>
                      <a:pt x="98635" y="0"/>
                    </a:lnTo>
                    <a:close/>
                  </a:path>
                  <a:path w="275589" h="271144">
                    <a:moveTo>
                      <a:pt x="267290" y="0"/>
                    </a:moveTo>
                    <a:lnTo>
                      <a:pt x="178067" y="0"/>
                    </a:lnTo>
                    <a:lnTo>
                      <a:pt x="178067" y="2261"/>
                    </a:lnTo>
                    <a:lnTo>
                      <a:pt x="179692" y="9840"/>
                    </a:lnTo>
                    <a:lnTo>
                      <a:pt x="180895" y="26492"/>
                    </a:lnTo>
                    <a:lnTo>
                      <a:pt x="176168" y="48157"/>
                    </a:lnTo>
                    <a:lnTo>
                      <a:pt x="160005" y="70772"/>
                    </a:lnTo>
                    <a:lnTo>
                      <a:pt x="92227" y="133262"/>
                    </a:lnTo>
                    <a:lnTo>
                      <a:pt x="89986" y="135147"/>
                    </a:lnTo>
                    <a:lnTo>
                      <a:pt x="90353" y="135901"/>
                    </a:lnTo>
                    <a:lnTo>
                      <a:pt x="91484" y="137775"/>
                    </a:lnTo>
                    <a:lnTo>
                      <a:pt x="141932" y="215333"/>
                    </a:lnTo>
                    <a:lnTo>
                      <a:pt x="151148" y="233991"/>
                    </a:lnTo>
                    <a:lnTo>
                      <a:pt x="156374" y="251661"/>
                    </a:lnTo>
                    <a:lnTo>
                      <a:pt x="158707" y="265095"/>
                    </a:lnTo>
                    <a:lnTo>
                      <a:pt x="159241" y="271049"/>
                    </a:lnTo>
                    <a:lnTo>
                      <a:pt x="275195" y="271049"/>
                    </a:lnTo>
                    <a:lnTo>
                      <a:pt x="275195" y="269541"/>
                    </a:lnTo>
                    <a:lnTo>
                      <a:pt x="270885" y="263894"/>
                    </a:lnTo>
                    <a:lnTo>
                      <a:pt x="260187" y="251189"/>
                    </a:lnTo>
                    <a:lnTo>
                      <a:pt x="246451" y="234392"/>
                    </a:lnTo>
                    <a:lnTo>
                      <a:pt x="233029" y="216464"/>
                    </a:lnTo>
                    <a:lnTo>
                      <a:pt x="153597" y="102771"/>
                    </a:lnTo>
                    <a:lnTo>
                      <a:pt x="213459" y="47056"/>
                    </a:lnTo>
                    <a:lnTo>
                      <a:pt x="228543" y="33377"/>
                    </a:lnTo>
                    <a:lnTo>
                      <a:pt x="242353" y="21219"/>
                    </a:lnTo>
                    <a:lnTo>
                      <a:pt x="255174" y="10686"/>
                    </a:lnTo>
                    <a:lnTo>
                      <a:pt x="267290" y="1884"/>
                    </a:lnTo>
                    <a:lnTo>
                      <a:pt x="267290" y="0"/>
                    </a:lnTo>
                    <a:close/>
                  </a:path>
                </a:pathLst>
              </a:custGeom>
              <a:solidFill>
                <a:srgbClr val="003450"/>
              </a:solidFill>
            </p:spPr>
            <p:txBody>
              <a:bodyPr wrap="square" lIns="0" tIns="0" rIns="0" bIns="0" rtlCol="0"/>
              <a:lstStyle/>
              <a:p>
                <a:endParaRPr/>
              </a:p>
            </p:txBody>
          </p:sp>
          <p:pic>
            <p:nvPicPr>
              <p:cNvPr id="27" name="object 8">
                <a:extLst>
                  <a:ext uri="{FF2B5EF4-FFF2-40B4-BE49-F238E27FC236}">
                    <a16:creationId xmlns:a16="http://schemas.microsoft.com/office/drawing/2014/main" id="{82340868-0A9A-7221-570F-5C85516660F0}"/>
                  </a:ext>
                </a:extLst>
              </p:cNvPr>
              <p:cNvPicPr/>
              <p:nvPr/>
            </p:nvPicPr>
            <p:blipFill>
              <a:blip r:embed="rId4" cstate="print"/>
              <a:stretch>
                <a:fillRect/>
              </a:stretch>
            </p:blipFill>
            <p:spPr>
              <a:xfrm>
                <a:off x="3922763" y="1915663"/>
                <a:ext cx="391471" cy="200464"/>
              </a:xfrm>
              <a:prstGeom prst="rect">
                <a:avLst/>
              </a:prstGeom>
            </p:spPr>
          </p:pic>
          <p:sp>
            <p:nvSpPr>
              <p:cNvPr id="28" name="object 9">
                <a:extLst>
                  <a:ext uri="{FF2B5EF4-FFF2-40B4-BE49-F238E27FC236}">
                    <a16:creationId xmlns:a16="http://schemas.microsoft.com/office/drawing/2014/main" id="{81D8850B-1E8C-7EB9-3124-499B405175B1}"/>
                  </a:ext>
                </a:extLst>
              </p:cNvPr>
              <p:cNvSpPr/>
              <p:nvPr/>
            </p:nvSpPr>
            <p:spPr>
              <a:xfrm>
                <a:off x="4329265" y="1830025"/>
                <a:ext cx="766445" cy="287020"/>
              </a:xfrm>
              <a:custGeom>
                <a:avLst/>
                <a:gdLst/>
                <a:ahLst/>
                <a:cxnLst/>
                <a:rect l="l" t="t" r="r" b="b"/>
                <a:pathLst>
                  <a:path w="766445" h="287019">
                    <a:moveTo>
                      <a:pt x="95250" y="280835"/>
                    </a:moveTo>
                    <a:lnTo>
                      <a:pt x="89408" y="259562"/>
                    </a:lnTo>
                    <a:lnTo>
                      <a:pt x="85394" y="239649"/>
                    </a:lnTo>
                    <a:lnTo>
                      <a:pt x="83578" y="217970"/>
                    </a:lnTo>
                    <a:lnTo>
                      <a:pt x="83578" y="0"/>
                    </a:lnTo>
                    <a:lnTo>
                      <a:pt x="11671" y="7531"/>
                    </a:lnTo>
                    <a:lnTo>
                      <a:pt x="0" y="9029"/>
                    </a:lnTo>
                    <a:lnTo>
                      <a:pt x="6591" y="31064"/>
                    </a:lnTo>
                    <a:lnTo>
                      <a:pt x="10858" y="50457"/>
                    </a:lnTo>
                    <a:lnTo>
                      <a:pt x="12801" y="71894"/>
                    </a:lnTo>
                    <a:lnTo>
                      <a:pt x="12801" y="217970"/>
                    </a:lnTo>
                    <a:lnTo>
                      <a:pt x="10972" y="239649"/>
                    </a:lnTo>
                    <a:lnTo>
                      <a:pt x="6972" y="259562"/>
                    </a:lnTo>
                    <a:lnTo>
                      <a:pt x="1130" y="280835"/>
                    </a:lnTo>
                    <a:lnTo>
                      <a:pt x="1130" y="282346"/>
                    </a:lnTo>
                    <a:lnTo>
                      <a:pt x="95250" y="282346"/>
                    </a:lnTo>
                    <a:lnTo>
                      <a:pt x="95250" y="280835"/>
                    </a:lnTo>
                    <a:close/>
                  </a:path>
                  <a:path w="766445" h="287019">
                    <a:moveTo>
                      <a:pt x="325628" y="185966"/>
                    </a:moveTo>
                    <a:lnTo>
                      <a:pt x="316953" y="141617"/>
                    </a:lnTo>
                    <a:lnTo>
                      <a:pt x="293763" y="111201"/>
                    </a:lnTo>
                    <a:lnTo>
                      <a:pt x="246570" y="91744"/>
                    </a:lnTo>
                    <a:lnTo>
                      <a:pt x="246570" y="185966"/>
                    </a:lnTo>
                    <a:lnTo>
                      <a:pt x="245694" y="214744"/>
                    </a:lnTo>
                    <a:lnTo>
                      <a:pt x="242100" y="241731"/>
                    </a:lnTo>
                    <a:lnTo>
                      <a:pt x="234340" y="261721"/>
                    </a:lnTo>
                    <a:lnTo>
                      <a:pt x="220967" y="269544"/>
                    </a:lnTo>
                    <a:lnTo>
                      <a:pt x="207505" y="261721"/>
                    </a:lnTo>
                    <a:lnTo>
                      <a:pt x="199885" y="241731"/>
                    </a:lnTo>
                    <a:lnTo>
                      <a:pt x="196507" y="214744"/>
                    </a:lnTo>
                    <a:lnTo>
                      <a:pt x="195745" y="185966"/>
                    </a:lnTo>
                    <a:lnTo>
                      <a:pt x="196507" y="157759"/>
                    </a:lnTo>
                    <a:lnTo>
                      <a:pt x="199885" y="131660"/>
                    </a:lnTo>
                    <a:lnTo>
                      <a:pt x="207505" y="112483"/>
                    </a:lnTo>
                    <a:lnTo>
                      <a:pt x="220967" y="105029"/>
                    </a:lnTo>
                    <a:lnTo>
                      <a:pt x="234340" y="112433"/>
                    </a:lnTo>
                    <a:lnTo>
                      <a:pt x="242100" y="131521"/>
                    </a:lnTo>
                    <a:lnTo>
                      <a:pt x="245694" y="157607"/>
                    </a:lnTo>
                    <a:lnTo>
                      <a:pt x="246570" y="185966"/>
                    </a:lnTo>
                    <a:lnTo>
                      <a:pt x="246570" y="91744"/>
                    </a:lnTo>
                    <a:lnTo>
                      <a:pt x="181495" y="93637"/>
                    </a:lnTo>
                    <a:lnTo>
                      <a:pt x="125260" y="141452"/>
                    </a:lnTo>
                    <a:lnTo>
                      <a:pt x="116687" y="185966"/>
                    </a:lnTo>
                    <a:lnTo>
                      <a:pt x="125260" y="230962"/>
                    </a:lnTo>
                    <a:lnTo>
                      <a:pt x="148221" y="262394"/>
                    </a:lnTo>
                    <a:lnTo>
                      <a:pt x="181495" y="280835"/>
                    </a:lnTo>
                    <a:lnTo>
                      <a:pt x="220967" y="286854"/>
                    </a:lnTo>
                    <a:lnTo>
                      <a:pt x="260350" y="280835"/>
                    </a:lnTo>
                    <a:lnTo>
                      <a:pt x="280822" y="269544"/>
                    </a:lnTo>
                    <a:lnTo>
                      <a:pt x="293763" y="262394"/>
                    </a:lnTo>
                    <a:lnTo>
                      <a:pt x="316953" y="230962"/>
                    </a:lnTo>
                    <a:lnTo>
                      <a:pt x="325628" y="185966"/>
                    </a:lnTo>
                    <a:close/>
                  </a:path>
                  <a:path w="766445" h="287019">
                    <a:moveTo>
                      <a:pt x="551484" y="90347"/>
                    </a:moveTo>
                    <a:lnTo>
                      <a:pt x="493141" y="90347"/>
                    </a:lnTo>
                    <a:lnTo>
                      <a:pt x="493141" y="91859"/>
                    </a:lnTo>
                    <a:lnTo>
                      <a:pt x="495274" y="97231"/>
                    </a:lnTo>
                    <a:lnTo>
                      <a:pt x="499249" y="109740"/>
                    </a:lnTo>
                    <a:lnTo>
                      <a:pt x="501396" y="126479"/>
                    </a:lnTo>
                    <a:lnTo>
                      <a:pt x="498030" y="144564"/>
                    </a:lnTo>
                    <a:lnTo>
                      <a:pt x="468668" y="215709"/>
                    </a:lnTo>
                    <a:lnTo>
                      <a:pt x="436664" y="144183"/>
                    </a:lnTo>
                    <a:lnTo>
                      <a:pt x="432803" y="126161"/>
                    </a:lnTo>
                    <a:lnTo>
                      <a:pt x="434594" y="109550"/>
                    </a:lnTo>
                    <a:lnTo>
                      <a:pt x="438365" y="97180"/>
                    </a:lnTo>
                    <a:lnTo>
                      <a:pt x="440436" y="91859"/>
                    </a:lnTo>
                    <a:lnTo>
                      <a:pt x="440436" y="90347"/>
                    </a:lnTo>
                    <a:lnTo>
                      <a:pt x="328612" y="90347"/>
                    </a:lnTo>
                    <a:lnTo>
                      <a:pt x="328612" y="91478"/>
                    </a:lnTo>
                    <a:lnTo>
                      <a:pt x="332092" y="97586"/>
                    </a:lnTo>
                    <a:lnTo>
                      <a:pt x="340614" y="111531"/>
                    </a:lnTo>
                    <a:lnTo>
                      <a:pt x="351332" y="130124"/>
                    </a:lnTo>
                    <a:lnTo>
                      <a:pt x="361365" y="150202"/>
                    </a:lnTo>
                    <a:lnTo>
                      <a:pt x="420852" y="282346"/>
                    </a:lnTo>
                    <a:lnTo>
                      <a:pt x="464146" y="282346"/>
                    </a:lnTo>
                    <a:lnTo>
                      <a:pt x="519861" y="150583"/>
                    </a:lnTo>
                    <a:lnTo>
                      <a:pt x="529412" y="130505"/>
                    </a:lnTo>
                    <a:lnTo>
                      <a:pt x="539762" y="111912"/>
                    </a:lnTo>
                    <a:lnTo>
                      <a:pt x="548068" y="97967"/>
                    </a:lnTo>
                    <a:lnTo>
                      <a:pt x="551484" y="91859"/>
                    </a:lnTo>
                    <a:lnTo>
                      <a:pt x="551484" y="90347"/>
                    </a:lnTo>
                    <a:close/>
                  </a:path>
                  <a:path w="766445" h="287019">
                    <a:moveTo>
                      <a:pt x="766419" y="246583"/>
                    </a:moveTo>
                    <a:lnTo>
                      <a:pt x="765289" y="245452"/>
                    </a:lnTo>
                    <a:lnTo>
                      <a:pt x="753325" y="249072"/>
                    </a:lnTo>
                    <a:lnTo>
                      <a:pt x="751446" y="248094"/>
                    </a:lnTo>
                    <a:lnTo>
                      <a:pt x="746099" y="245313"/>
                    </a:lnTo>
                    <a:lnTo>
                      <a:pt x="742530" y="235127"/>
                    </a:lnTo>
                    <a:lnTo>
                      <a:pt x="741578" y="219468"/>
                    </a:lnTo>
                    <a:lnTo>
                      <a:pt x="741578" y="181076"/>
                    </a:lnTo>
                    <a:lnTo>
                      <a:pt x="741578" y="169786"/>
                    </a:lnTo>
                    <a:lnTo>
                      <a:pt x="741578" y="154724"/>
                    </a:lnTo>
                    <a:lnTo>
                      <a:pt x="737819" y="128905"/>
                    </a:lnTo>
                    <a:lnTo>
                      <a:pt x="725335" y="107721"/>
                    </a:lnTo>
                    <a:lnTo>
                      <a:pt x="724052" y="106908"/>
                    </a:lnTo>
                    <a:lnTo>
                      <a:pt x="702348" y="93370"/>
                    </a:lnTo>
                    <a:lnTo>
                      <a:pt x="671931" y="88823"/>
                    </a:lnTo>
                    <a:lnTo>
                      <a:pt x="671931" y="243192"/>
                    </a:lnTo>
                    <a:lnTo>
                      <a:pt x="667410" y="246583"/>
                    </a:lnTo>
                    <a:lnTo>
                      <a:pt x="662901" y="248094"/>
                    </a:lnTo>
                    <a:lnTo>
                      <a:pt x="657618" y="248094"/>
                    </a:lnTo>
                    <a:lnTo>
                      <a:pt x="645426" y="245364"/>
                    </a:lnTo>
                    <a:lnTo>
                      <a:pt x="636587" y="237871"/>
                    </a:lnTo>
                    <a:lnTo>
                      <a:pt x="631202" y="226644"/>
                    </a:lnTo>
                    <a:lnTo>
                      <a:pt x="629386" y="212699"/>
                    </a:lnTo>
                    <a:lnTo>
                      <a:pt x="631024" y="200139"/>
                    </a:lnTo>
                    <a:lnTo>
                      <a:pt x="636257" y="190106"/>
                    </a:lnTo>
                    <a:lnTo>
                      <a:pt x="645591" y="183476"/>
                    </a:lnTo>
                    <a:lnTo>
                      <a:pt x="659511" y="181076"/>
                    </a:lnTo>
                    <a:lnTo>
                      <a:pt x="663270" y="181076"/>
                    </a:lnTo>
                    <a:lnTo>
                      <a:pt x="667029" y="181457"/>
                    </a:lnTo>
                    <a:lnTo>
                      <a:pt x="670801" y="182587"/>
                    </a:lnTo>
                    <a:lnTo>
                      <a:pt x="670826" y="235127"/>
                    </a:lnTo>
                    <a:lnTo>
                      <a:pt x="671182" y="239052"/>
                    </a:lnTo>
                    <a:lnTo>
                      <a:pt x="671931" y="243192"/>
                    </a:lnTo>
                    <a:lnTo>
                      <a:pt x="671931" y="88823"/>
                    </a:lnTo>
                    <a:lnTo>
                      <a:pt x="667029" y="88087"/>
                    </a:lnTo>
                    <a:lnTo>
                      <a:pt x="648881" y="88874"/>
                    </a:lnTo>
                    <a:lnTo>
                      <a:pt x="626287" y="91249"/>
                    </a:lnTo>
                    <a:lnTo>
                      <a:pt x="600443" y="95237"/>
                    </a:lnTo>
                    <a:lnTo>
                      <a:pt x="572541" y="100888"/>
                    </a:lnTo>
                    <a:lnTo>
                      <a:pt x="572541" y="160375"/>
                    </a:lnTo>
                    <a:lnTo>
                      <a:pt x="574433" y="160375"/>
                    </a:lnTo>
                    <a:lnTo>
                      <a:pt x="585228" y="152019"/>
                    </a:lnTo>
                    <a:lnTo>
                      <a:pt x="610565" y="133642"/>
                    </a:lnTo>
                    <a:lnTo>
                      <a:pt x="639864" y="115265"/>
                    </a:lnTo>
                    <a:lnTo>
                      <a:pt x="662520" y="106908"/>
                    </a:lnTo>
                    <a:lnTo>
                      <a:pt x="667308" y="109893"/>
                    </a:lnTo>
                    <a:lnTo>
                      <a:pt x="669772" y="118389"/>
                    </a:lnTo>
                    <a:lnTo>
                      <a:pt x="670674" y="131686"/>
                    </a:lnTo>
                    <a:lnTo>
                      <a:pt x="670801" y="169786"/>
                    </a:lnTo>
                    <a:lnTo>
                      <a:pt x="659384" y="165950"/>
                    </a:lnTo>
                    <a:lnTo>
                      <a:pt x="647738" y="163385"/>
                    </a:lnTo>
                    <a:lnTo>
                      <a:pt x="636816" y="161950"/>
                    </a:lnTo>
                    <a:lnTo>
                      <a:pt x="627507" y="161505"/>
                    </a:lnTo>
                    <a:lnTo>
                      <a:pt x="600456" y="165874"/>
                    </a:lnTo>
                    <a:lnTo>
                      <a:pt x="577634" y="178346"/>
                    </a:lnTo>
                    <a:lnTo>
                      <a:pt x="561860" y="198031"/>
                    </a:lnTo>
                    <a:lnTo>
                      <a:pt x="555980" y="223989"/>
                    </a:lnTo>
                    <a:lnTo>
                      <a:pt x="559790" y="246087"/>
                    </a:lnTo>
                    <a:lnTo>
                      <a:pt x="571220" y="266065"/>
                    </a:lnTo>
                    <a:lnTo>
                      <a:pt x="590283" y="280530"/>
                    </a:lnTo>
                    <a:lnTo>
                      <a:pt x="616966" y="286105"/>
                    </a:lnTo>
                    <a:lnTo>
                      <a:pt x="637819" y="283057"/>
                    </a:lnTo>
                    <a:lnTo>
                      <a:pt x="654189" y="275234"/>
                    </a:lnTo>
                    <a:lnTo>
                      <a:pt x="666254" y="264668"/>
                    </a:lnTo>
                    <a:lnTo>
                      <a:pt x="674192" y="253352"/>
                    </a:lnTo>
                    <a:lnTo>
                      <a:pt x="680783" y="267360"/>
                    </a:lnTo>
                    <a:lnTo>
                      <a:pt x="690803" y="277634"/>
                    </a:lnTo>
                    <a:lnTo>
                      <a:pt x="703999" y="283959"/>
                    </a:lnTo>
                    <a:lnTo>
                      <a:pt x="720128" y="286105"/>
                    </a:lnTo>
                    <a:lnTo>
                      <a:pt x="739216" y="283006"/>
                    </a:lnTo>
                    <a:lnTo>
                      <a:pt x="753440" y="274535"/>
                    </a:lnTo>
                    <a:lnTo>
                      <a:pt x="762571" y="261962"/>
                    </a:lnTo>
                    <a:lnTo>
                      <a:pt x="764730" y="253352"/>
                    </a:lnTo>
                    <a:lnTo>
                      <a:pt x="765797" y="249072"/>
                    </a:lnTo>
                    <a:lnTo>
                      <a:pt x="766419" y="246583"/>
                    </a:lnTo>
                    <a:close/>
                  </a:path>
                </a:pathLst>
              </a:custGeom>
              <a:solidFill>
                <a:srgbClr val="003450"/>
              </a:solidFill>
            </p:spPr>
            <p:txBody>
              <a:bodyPr wrap="square" lIns="0" tIns="0" rIns="0" bIns="0" rtlCol="0"/>
              <a:lstStyle/>
              <a:p>
                <a:endParaRPr/>
              </a:p>
            </p:txBody>
          </p:sp>
        </p:grpSp>
        <p:grpSp>
          <p:nvGrpSpPr>
            <p:cNvPr id="15" name="object 10">
              <a:extLst>
                <a:ext uri="{FF2B5EF4-FFF2-40B4-BE49-F238E27FC236}">
                  <a16:creationId xmlns:a16="http://schemas.microsoft.com/office/drawing/2014/main" id="{FD1AB10C-C60A-19E5-76FB-56A009E95D59}"/>
                </a:ext>
              </a:extLst>
            </p:cNvPr>
            <p:cNvGrpSpPr/>
            <p:nvPr/>
          </p:nvGrpSpPr>
          <p:grpSpPr>
            <a:xfrm>
              <a:off x="3638179" y="1414054"/>
              <a:ext cx="1960245" cy="296545"/>
              <a:chOff x="3638179" y="1414054"/>
              <a:chExt cx="1960245" cy="296545"/>
            </a:xfrm>
          </p:grpSpPr>
          <p:pic>
            <p:nvPicPr>
              <p:cNvPr id="17" name="object 11">
                <a:extLst>
                  <a:ext uri="{FF2B5EF4-FFF2-40B4-BE49-F238E27FC236}">
                    <a16:creationId xmlns:a16="http://schemas.microsoft.com/office/drawing/2014/main" id="{B6B10386-2520-9BF6-C3BA-9430B493450E}"/>
                  </a:ext>
                </a:extLst>
              </p:cNvPr>
              <p:cNvPicPr/>
              <p:nvPr/>
            </p:nvPicPr>
            <p:blipFill>
              <a:blip r:embed="rId5" cstate="print"/>
              <a:stretch>
                <a:fillRect/>
              </a:stretch>
            </p:blipFill>
            <p:spPr>
              <a:xfrm>
                <a:off x="3902767" y="1511559"/>
                <a:ext cx="216841" cy="194255"/>
              </a:xfrm>
              <a:prstGeom prst="rect">
                <a:avLst/>
              </a:prstGeom>
            </p:spPr>
          </p:pic>
          <p:sp>
            <p:nvSpPr>
              <p:cNvPr id="18" name="object 12">
                <a:extLst>
                  <a:ext uri="{FF2B5EF4-FFF2-40B4-BE49-F238E27FC236}">
                    <a16:creationId xmlns:a16="http://schemas.microsoft.com/office/drawing/2014/main" id="{8F75BF8D-C0ED-1A8E-D25C-B5C04D9E9D38}"/>
                  </a:ext>
                </a:extLst>
              </p:cNvPr>
              <p:cNvSpPr/>
              <p:nvPr/>
            </p:nvSpPr>
            <p:spPr>
              <a:xfrm>
                <a:off x="4154639" y="1414054"/>
                <a:ext cx="94615" cy="292100"/>
              </a:xfrm>
              <a:custGeom>
                <a:avLst/>
                <a:gdLst/>
                <a:ahLst/>
                <a:cxnLst/>
                <a:rect l="l" t="t" r="r" b="b"/>
                <a:pathLst>
                  <a:path w="94614" h="292100">
                    <a:moveTo>
                      <a:pt x="82437" y="99766"/>
                    </a:moveTo>
                    <a:lnTo>
                      <a:pt x="0" y="99766"/>
                    </a:lnTo>
                    <a:lnTo>
                      <a:pt x="0" y="101274"/>
                    </a:lnTo>
                    <a:lnTo>
                      <a:pt x="1822" y="107704"/>
                    </a:lnTo>
                    <a:lnTo>
                      <a:pt x="5832" y="122538"/>
                    </a:lnTo>
                    <a:lnTo>
                      <a:pt x="9841" y="142456"/>
                    </a:lnTo>
                    <a:lnTo>
                      <a:pt x="11664" y="164141"/>
                    </a:lnTo>
                    <a:lnTo>
                      <a:pt x="11664" y="227385"/>
                    </a:lnTo>
                    <a:lnTo>
                      <a:pt x="9841" y="249066"/>
                    </a:lnTo>
                    <a:lnTo>
                      <a:pt x="5832" y="268985"/>
                    </a:lnTo>
                    <a:lnTo>
                      <a:pt x="1822" y="283821"/>
                    </a:lnTo>
                    <a:lnTo>
                      <a:pt x="0" y="290252"/>
                    </a:lnTo>
                    <a:lnTo>
                      <a:pt x="0" y="291760"/>
                    </a:lnTo>
                    <a:lnTo>
                      <a:pt x="94112" y="291760"/>
                    </a:lnTo>
                    <a:lnTo>
                      <a:pt x="94112" y="290252"/>
                    </a:lnTo>
                    <a:lnTo>
                      <a:pt x="92288" y="283821"/>
                    </a:lnTo>
                    <a:lnTo>
                      <a:pt x="88274" y="268985"/>
                    </a:lnTo>
                    <a:lnTo>
                      <a:pt x="84261" y="249066"/>
                    </a:lnTo>
                    <a:lnTo>
                      <a:pt x="82437" y="227385"/>
                    </a:lnTo>
                    <a:lnTo>
                      <a:pt x="82437" y="99766"/>
                    </a:lnTo>
                    <a:close/>
                  </a:path>
                  <a:path w="94614" h="292100">
                    <a:moveTo>
                      <a:pt x="43663" y="0"/>
                    </a:moveTo>
                    <a:lnTo>
                      <a:pt x="27169" y="3247"/>
                    </a:lnTo>
                    <a:lnTo>
                      <a:pt x="13639" y="12142"/>
                    </a:lnTo>
                    <a:lnTo>
                      <a:pt x="4485" y="25413"/>
                    </a:lnTo>
                    <a:lnTo>
                      <a:pt x="1120" y="41789"/>
                    </a:lnTo>
                    <a:lnTo>
                      <a:pt x="4591" y="58165"/>
                    </a:lnTo>
                    <a:lnTo>
                      <a:pt x="13922" y="71436"/>
                    </a:lnTo>
                    <a:lnTo>
                      <a:pt x="27487" y="80331"/>
                    </a:lnTo>
                    <a:lnTo>
                      <a:pt x="43663" y="83578"/>
                    </a:lnTo>
                    <a:lnTo>
                      <a:pt x="59996" y="80331"/>
                    </a:lnTo>
                    <a:lnTo>
                      <a:pt x="73540" y="71436"/>
                    </a:lnTo>
                    <a:lnTo>
                      <a:pt x="82779" y="58165"/>
                    </a:lnTo>
                    <a:lnTo>
                      <a:pt x="86196" y="41789"/>
                    </a:lnTo>
                    <a:lnTo>
                      <a:pt x="82832" y="25413"/>
                    </a:lnTo>
                    <a:lnTo>
                      <a:pt x="73682" y="12142"/>
                    </a:lnTo>
                    <a:lnTo>
                      <a:pt x="60155" y="3247"/>
                    </a:lnTo>
                    <a:lnTo>
                      <a:pt x="43663" y="0"/>
                    </a:lnTo>
                    <a:close/>
                  </a:path>
                </a:pathLst>
              </a:custGeom>
              <a:solidFill>
                <a:srgbClr val="003450"/>
              </a:solidFill>
            </p:spPr>
            <p:txBody>
              <a:bodyPr wrap="square" lIns="0" tIns="0" rIns="0" bIns="0" rtlCol="0"/>
              <a:lstStyle/>
              <a:p>
                <a:endParaRPr/>
              </a:p>
            </p:txBody>
          </p:sp>
          <p:pic>
            <p:nvPicPr>
              <p:cNvPr id="19" name="object 13">
                <a:extLst>
                  <a:ext uri="{FF2B5EF4-FFF2-40B4-BE49-F238E27FC236}">
                    <a16:creationId xmlns:a16="http://schemas.microsoft.com/office/drawing/2014/main" id="{6E810020-61DA-4259-DF15-4433298F5C9A}"/>
                  </a:ext>
                </a:extLst>
              </p:cNvPr>
              <p:cNvPicPr/>
              <p:nvPr/>
            </p:nvPicPr>
            <p:blipFill>
              <a:blip r:embed="rId6" cstate="print"/>
              <a:stretch>
                <a:fillRect/>
              </a:stretch>
            </p:blipFill>
            <p:spPr>
              <a:xfrm>
                <a:off x="4485504" y="1511558"/>
                <a:ext cx="194632" cy="198779"/>
              </a:xfrm>
              <a:prstGeom prst="rect">
                <a:avLst/>
              </a:prstGeom>
            </p:spPr>
          </p:pic>
          <p:pic>
            <p:nvPicPr>
              <p:cNvPr id="20" name="object 14">
                <a:extLst>
                  <a:ext uri="{FF2B5EF4-FFF2-40B4-BE49-F238E27FC236}">
                    <a16:creationId xmlns:a16="http://schemas.microsoft.com/office/drawing/2014/main" id="{72BDAB5A-72E0-2032-1813-0E5A9093AB46}"/>
                  </a:ext>
                </a:extLst>
              </p:cNvPr>
              <p:cNvPicPr/>
              <p:nvPr/>
            </p:nvPicPr>
            <p:blipFill>
              <a:blip r:embed="rId7" cstate="print"/>
              <a:stretch>
                <a:fillRect/>
              </a:stretch>
            </p:blipFill>
            <p:spPr>
              <a:xfrm>
                <a:off x="4704585" y="1509114"/>
                <a:ext cx="164131" cy="196700"/>
              </a:xfrm>
              <a:prstGeom prst="rect">
                <a:avLst/>
              </a:prstGeom>
            </p:spPr>
          </p:pic>
          <p:pic>
            <p:nvPicPr>
              <p:cNvPr id="21" name="object 15">
                <a:extLst>
                  <a:ext uri="{FF2B5EF4-FFF2-40B4-BE49-F238E27FC236}">
                    <a16:creationId xmlns:a16="http://schemas.microsoft.com/office/drawing/2014/main" id="{AB3B0C25-4A29-427D-3E29-B385BCD13DBE}"/>
                  </a:ext>
                </a:extLst>
              </p:cNvPr>
              <p:cNvPicPr/>
              <p:nvPr/>
            </p:nvPicPr>
            <p:blipFill>
              <a:blip r:embed="rId8" cstate="print"/>
              <a:stretch>
                <a:fillRect/>
              </a:stretch>
            </p:blipFill>
            <p:spPr>
              <a:xfrm>
                <a:off x="4889551" y="1513826"/>
                <a:ext cx="191240" cy="191983"/>
              </a:xfrm>
              <a:prstGeom prst="rect">
                <a:avLst/>
              </a:prstGeom>
            </p:spPr>
          </p:pic>
          <p:sp>
            <p:nvSpPr>
              <p:cNvPr id="22" name="object 16">
                <a:extLst>
                  <a:ext uri="{FF2B5EF4-FFF2-40B4-BE49-F238E27FC236}">
                    <a16:creationId xmlns:a16="http://schemas.microsoft.com/office/drawing/2014/main" id="{607EBC6B-71F7-A610-B086-A3327DCC4963}"/>
                  </a:ext>
                </a:extLst>
              </p:cNvPr>
              <p:cNvSpPr/>
              <p:nvPr/>
            </p:nvSpPr>
            <p:spPr>
              <a:xfrm>
                <a:off x="5106746" y="1414061"/>
                <a:ext cx="259079" cy="296545"/>
              </a:xfrm>
              <a:custGeom>
                <a:avLst/>
                <a:gdLst/>
                <a:ahLst/>
                <a:cxnLst/>
                <a:rect l="l" t="t" r="r" b="b"/>
                <a:pathLst>
                  <a:path w="259079" h="296544">
                    <a:moveTo>
                      <a:pt x="86194" y="41783"/>
                    </a:moveTo>
                    <a:lnTo>
                      <a:pt x="82829" y="25412"/>
                    </a:lnTo>
                    <a:lnTo>
                      <a:pt x="73685" y="12141"/>
                    </a:lnTo>
                    <a:lnTo>
                      <a:pt x="60159" y="3251"/>
                    </a:lnTo>
                    <a:lnTo>
                      <a:pt x="43662" y="0"/>
                    </a:lnTo>
                    <a:lnTo>
                      <a:pt x="27165" y="3251"/>
                    </a:lnTo>
                    <a:lnTo>
                      <a:pt x="13639" y="12141"/>
                    </a:lnTo>
                    <a:lnTo>
                      <a:pt x="4483" y="25412"/>
                    </a:lnTo>
                    <a:lnTo>
                      <a:pt x="1117" y="41783"/>
                    </a:lnTo>
                    <a:lnTo>
                      <a:pt x="4597" y="58166"/>
                    </a:lnTo>
                    <a:lnTo>
                      <a:pt x="13919" y="71437"/>
                    </a:lnTo>
                    <a:lnTo>
                      <a:pt x="27482" y="80327"/>
                    </a:lnTo>
                    <a:lnTo>
                      <a:pt x="43662" y="83578"/>
                    </a:lnTo>
                    <a:lnTo>
                      <a:pt x="59994" y="80327"/>
                    </a:lnTo>
                    <a:lnTo>
                      <a:pt x="73545" y="71437"/>
                    </a:lnTo>
                    <a:lnTo>
                      <a:pt x="82778" y="58166"/>
                    </a:lnTo>
                    <a:lnTo>
                      <a:pt x="86194" y="41783"/>
                    </a:lnTo>
                    <a:close/>
                  </a:path>
                  <a:path w="259079" h="296544">
                    <a:moveTo>
                      <a:pt x="94107" y="290245"/>
                    </a:moveTo>
                    <a:lnTo>
                      <a:pt x="92290" y="283819"/>
                    </a:lnTo>
                    <a:lnTo>
                      <a:pt x="88277" y="268986"/>
                    </a:lnTo>
                    <a:lnTo>
                      <a:pt x="84264" y="249059"/>
                    </a:lnTo>
                    <a:lnTo>
                      <a:pt x="82435" y="227380"/>
                    </a:lnTo>
                    <a:lnTo>
                      <a:pt x="82435" y="99758"/>
                    </a:lnTo>
                    <a:lnTo>
                      <a:pt x="0" y="99758"/>
                    </a:lnTo>
                    <a:lnTo>
                      <a:pt x="0" y="101269"/>
                    </a:lnTo>
                    <a:lnTo>
                      <a:pt x="1816" y="107708"/>
                    </a:lnTo>
                    <a:lnTo>
                      <a:pt x="5829" y="122542"/>
                    </a:lnTo>
                    <a:lnTo>
                      <a:pt x="9842" y="142455"/>
                    </a:lnTo>
                    <a:lnTo>
                      <a:pt x="11658" y="164134"/>
                    </a:lnTo>
                    <a:lnTo>
                      <a:pt x="11658" y="227380"/>
                    </a:lnTo>
                    <a:lnTo>
                      <a:pt x="9842" y="249059"/>
                    </a:lnTo>
                    <a:lnTo>
                      <a:pt x="5829" y="268986"/>
                    </a:lnTo>
                    <a:lnTo>
                      <a:pt x="1816" y="283819"/>
                    </a:lnTo>
                    <a:lnTo>
                      <a:pt x="0" y="290245"/>
                    </a:lnTo>
                    <a:lnTo>
                      <a:pt x="0" y="291757"/>
                    </a:lnTo>
                    <a:lnTo>
                      <a:pt x="94107" y="291757"/>
                    </a:lnTo>
                    <a:lnTo>
                      <a:pt x="94107" y="290245"/>
                    </a:lnTo>
                    <a:close/>
                  </a:path>
                  <a:path w="259079" h="296544">
                    <a:moveTo>
                      <a:pt x="258991" y="99758"/>
                    </a:moveTo>
                    <a:lnTo>
                      <a:pt x="208546" y="99758"/>
                    </a:lnTo>
                    <a:lnTo>
                      <a:pt x="208546" y="28232"/>
                    </a:lnTo>
                    <a:lnTo>
                      <a:pt x="188277" y="47409"/>
                    </a:lnTo>
                    <a:lnTo>
                      <a:pt x="165811" y="65557"/>
                    </a:lnTo>
                    <a:lnTo>
                      <a:pt x="140258" y="82918"/>
                    </a:lnTo>
                    <a:lnTo>
                      <a:pt x="110667" y="99758"/>
                    </a:lnTo>
                    <a:lnTo>
                      <a:pt x="110667" y="118592"/>
                    </a:lnTo>
                    <a:lnTo>
                      <a:pt x="138150" y="118592"/>
                    </a:lnTo>
                    <a:lnTo>
                      <a:pt x="138150" y="230022"/>
                    </a:lnTo>
                    <a:lnTo>
                      <a:pt x="142036" y="258800"/>
                    </a:lnTo>
                    <a:lnTo>
                      <a:pt x="153162" y="279527"/>
                    </a:lnTo>
                    <a:lnTo>
                      <a:pt x="170700" y="292061"/>
                    </a:lnTo>
                    <a:lnTo>
                      <a:pt x="193865" y="296278"/>
                    </a:lnTo>
                    <a:lnTo>
                      <a:pt x="218300" y="291769"/>
                    </a:lnTo>
                    <a:lnTo>
                      <a:pt x="236359" y="279946"/>
                    </a:lnTo>
                    <a:lnTo>
                      <a:pt x="248970" y="263398"/>
                    </a:lnTo>
                    <a:lnTo>
                      <a:pt x="257111" y="244703"/>
                    </a:lnTo>
                    <a:lnTo>
                      <a:pt x="248818" y="247713"/>
                    </a:lnTo>
                    <a:lnTo>
                      <a:pt x="240538" y="249961"/>
                    </a:lnTo>
                    <a:lnTo>
                      <a:pt x="233019" y="249961"/>
                    </a:lnTo>
                    <a:lnTo>
                      <a:pt x="223532" y="248551"/>
                    </a:lnTo>
                    <a:lnTo>
                      <a:pt x="215887" y="243992"/>
                    </a:lnTo>
                    <a:lnTo>
                      <a:pt x="210781" y="235839"/>
                    </a:lnTo>
                    <a:lnTo>
                      <a:pt x="208915" y="223621"/>
                    </a:lnTo>
                    <a:lnTo>
                      <a:pt x="208546" y="118592"/>
                    </a:lnTo>
                    <a:lnTo>
                      <a:pt x="258991" y="118592"/>
                    </a:lnTo>
                    <a:lnTo>
                      <a:pt x="258991" y="99758"/>
                    </a:lnTo>
                    <a:close/>
                  </a:path>
                </a:pathLst>
              </a:custGeom>
              <a:solidFill>
                <a:srgbClr val="003450"/>
              </a:solidFill>
            </p:spPr>
            <p:txBody>
              <a:bodyPr wrap="square" lIns="0" tIns="0" rIns="0" bIns="0" rtlCol="0"/>
              <a:lstStyle/>
              <a:p>
                <a:endParaRPr/>
              </a:p>
            </p:txBody>
          </p:sp>
          <p:pic>
            <p:nvPicPr>
              <p:cNvPr id="23" name="object 17">
                <a:extLst>
                  <a:ext uri="{FF2B5EF4-FFF2-40B4-BE49-F238E27FC236}">
                    <a16:creationId xmlns:a16="http://schemas.microsoft.com/office/drawing/2014/main" id="{A5154AC9-88D2-50BC-1E03-CE451F9A11E4}"/>
                  </a:ext>
                </a:extLst>
              </p:cNvPr>
              <p:cNvPicPr/>
              <p:nvPr/>
            </p:nvPicPr>
            <p:blipFill>
              <a:blip r:embed="rId9" cstate="print"/>
              <a:stretch>
                <a:fillRect/>
              </a:stretch>
            </p:blipFill>
            <p:spPr>
              <a:xfrm>
                <a:off x="5387563" y="1511562"/>
                <a:ext cx="210433" cy="198014"/>
              </a:xfrm>
              <a:prstGeom prst="rect">
                <a:avLst/>
              </a:prstGeom>
            </p:spPr>
          </p:pic>
          <p:pic>
            <p:nvPicPr>
              <p:cNvPr id="24" name="object 18">
                <a:extLst>
                  <a:ext uri="{FF2B5EF4-FFF2-40B4-BE49-F238E27FC236}">
                    <a16:creationId xmlns:a16="http://schemas.microsoft.com/office/drawing/2014/main" id="{0DE786E7-1228-5644-5E2A-21AF48475BED}"/>
                  </a:ext>
                </a:extLst>
              </p:cNvPr>
              <p:cNvPicPr/>
              <p:nvPr/>
            </p:nvPicPr>
            <p:blipFill>
              <a:blip r:embed="rId10" cstate="print"/>
              <a:stretch>
                <a:fillRect/>
              </a:stretch>
            </p:blipFill>
            <p:spPr>
              <a:xfrm>
                <a:off x="4264926" y="1513820"/>
                <a:ext cx="222862" cy="191994"/>
              </a:xfrm>
              <a:prstGeom prst="rect">
                <a:avLst/>
              </a:prstGeom>
            </p:spPr>
          </p:pic>
          <p:sp>
            <p:nvSpPr>
              <p:cNvPr id="25" name="object 19">
                <a:extLst>
                  <a:ext uri="{FF2B5EF4-FFF2-40B4-BE49-F238E27FC236}">
                    <a16:creationId xmlns:a16="http://schemas.microsoft.com/office/drawing/2014/main" id="{4EA620B5-B567-5656-6AB8-11908244B743}"/>
                  </a:ext>
                </a:extLst>
              </p:cNvPr>
              <p:cNvSpPr/>
              <p:nvPr/>
            </p:nvSpPr>
            <p:spPr>
              <a:xfrm>
                <a:off x="3638179" y="1434754"/>
                <a:ext cx="252729" cy="275590"/>
              </a:xfrm>
              <a:custGeom>
                <a:avLst/>
                <a:gdLst/>
                <a:ahLst/>
                <a:cxnLst/>
                <a:rect l="l" t="t" r="r" b="b"/>
                <a:pathLst>
                  <a:path w="252729" h="275589">
                    <a:moveTo>
                      <a:pt x="252693" y="0"/>
                    </a:moveTo>
                    <a:lnTo>
                      <a:pt x="180895" y="0"/>
                    </a:lnTo>
                    <a:lnTo>
                      <a:pt x="180895" y="2261"/>
                    </a:lnTo>
                    <a:lnTo>
                      <a:pt x="184541" y="11886"/>
                    </a:lnTo>
                    <a:lnTo>
                      <a:pt x="192564" y="34074"/>
                    </a:lnTo>
                    <a:lnTo>
                      <a:pt x="200587" y="63884"/>
                    </a:lnTo>
                    <a:lnTo>
                      <a:pt x="204234" y="96374"/>
                    </a:lnTo>
                    <a:lnTo>
                      <a:pt x="204234" y="168288"/>
                    </a:lnTo>
                    <a:lnTo>
                      <a:pt x="200168" y="202301"/>
                    </a:lnTo>
                    <a:lnTo>
                      <a:pt x="188515" y="226117"/>
                    </a:lnTo>
                    <a:lnTo>
                      <a:pt x="170088" y="240122"/>
                    </a:lnTo>
                    <a:lnTo>
                      <a:pt x="145702" y="244704"/>
                    </a:lnTo>
                    <a:lnTo>
                      <a:pt x="121272" y="240134"/>
                    </a:lnTo>
                    <a:lnTo>
                      <a:pt x="102778" y="225928"/>
                    </a:lnTo>
                    <a:lnTo>
                      <a:pt x="91063" y="201347"/>
                    </a:lnTo>
                    <a:lnTo>
                      <a:pt x="86971" y="165649"/>
                    </a:lnTo>
                    <a:lnTo>
                      <a:pt x="86971" y="64385"/>
                    </a:lnTo>
                    <a:lnTo>
                      <a:pt x="88793" y="42700"/>
                    </a:lnTo>
                    <a:lnTo>
                      <a:pt x="92803" y="22780"/>
                    </a:lnTo>
                    <a:lnTo>
                      <a:pt x="98635" y="1507"/>
                    </a:lnTo>
                    <a:lnTo>
                      <a:pt x="98635" y="0"/>
                    </a:lnTo>
                    <a:lnTo>
                      <a:pt x="0" y="0"/>
                    </a:lnTo>
                    <a:lnTo>
                      <a:pt x="0" y="1507"/>
                    </a:lnTo>
                    <a:lnTo>
                      <a:pt x="5837" y="22780"/>
                    </a:lnTo>
                    <a:lnTo>
                      <a:pt x="9850" y="42700"/>
                    </a:lnTo>
                    <a:lnTo>
                      <a:pt x="11675" y="64385"/>
                    </a:lnTo>
                    <a:lnTo>
                      <a:pt x="11675" y="156613"/>
                    </a:lnTo>
                    <a:lnTo>
                      <a:pt x="21922" y="213796"/>
                    </a:lnTo>
                    <a:lnTo>
                      <a:pt x="48476" y="250404"/>
                    </a:lnTo>
                    <a:lnTo>
                      <a:pt x="85052" y="269859"/>
                    </a:lnTo>
                    <a:lnTo>
                      <a:pt x="125367" y="275583"/>
                    </a:lnTo>
                    <a:lnTo>
                      <a:pt x="165756" y="269617"/>
                    </a:lnTo>
                    <a:lnTo>
                      <a:pt x="198819" y="250733"/>
                    </a:lnTo>
                    <a:lnTo>
                      <a:pt x="221153" y="217450"/>
                    </a:lnTo>
                    <a:lnTo>
                      <a:pt x="229354" y="168288"/>
                    </a:lnTo>
                    <a:lnTo>
                      <a:pt x="229354" y="96374"/>
                    </a:lnTo>
                    <a:lnTo>
                      <a:pt x="233001" y="63884"/>
                    </a:lnTo>
                    <a:lnTo>
                      <a:pt x="241024" y="34074"/>
                    </a:lnTo>
                    <a:lnTo>
                      <a:pt x="249047" y="11886"/>
                    </a:lnTo>
                    <a:lnTo>
                      <a:pt x="252693" y="2261"/>
                    </a:lnTo>
                    <a:lnTo>
                      <a:pt x="252693" y="0"/>
                    </a:lnTo>
                    <a:close/>
                  </a:path>
                </a:pathLst>
              </a:custGeom>
              <a:solidFill>
                <a:srgbClr val="003450"/>
              </a:solidFill>
            </p:spPr>
            <p:txBody>
              <a:bodyPr wrap="square" lIns="0" tIns="0" rIns="0" bIns="0" rtlCol="0"/>
              <a:lstStyle/>
              <a:p>
                <a:endParaRPr/>
              </a:p>
            </p:txBody>
          </p:sp>
        </p:grpSp>
        <p:sp>
          <p:nvSpPr>
            <p:cNvPr id="16" name="object 20">
              <a:extLst>
                <a:ext uri="{FF2B5EF4-FFF2-40B4-BE49-F238E27FC236}">
                  <a16:creationId xmlns:a16="http://schemas.microsoft.com/office/drawing/2014/main" id="{0EDAD778-C1B8-72C2-BD61-7C369013951A}"/>
                </a:ext>
              </a:extLst>
            </p:cNvPr>
            <p:cNvSpPr/>
            <p:nvPr/>
          </p:nvSpPr>
          <p:spPr>
            <a:xfrm>
              <a:off x="3535631" y="879555"/>
              <a:ext cx="685800" cy="351155"/>
            </a:xfrm>
            <a:custGeom>
              <a:avLst/>
              <a:gdLst/>
              <a:ahLst/>
              <a:cxnLst/>
              <a:rect l="l" t="t" r="r" b="b"/>
              <a:pathLst>
                <a:path w="685800" h="351155">
                  <a:moveTo>
                    <a:pt x="342734" y="0"/>
                  </a:moveTo>
                  <a:lnTo>
                    <a:pt x="329483" y="14464"/>
                  </a:lnTo>
                  <a:lnTo>
                    <a:pt x="318798" y="30996"/>
                  </a:lnTo>
                  <a:lnTo>
                    <a:pt x="310974" y="49283"/>
                  </a:lnTo>
                  <a:lnTo>
                    <a:pt x="306305" y="69013"/>
                  </a:lnTo>
                  <a:lnTo>
                    <a:pt x="300138" y="65872"/>
                  </a:lnTo>
                  <a:lnTo>
                    <a:pt x="293196" y="64060"/>
                  </a:lnTo>
                  <a:lnTo>
                    <a:pt x="285814" y="64060"/>
                  </a:lnTo>
                  <a:lnTo>
                    <a:pt x="268117" y="67661"/>
                  </a:lnTo>
                  <a:lnTo>
                    <a:pt x="253666" y="77479"/>
                  </a:lnTo>
                  <a:lnTo>
                    <a:pt x="243922" y="92040"/>
                  </a:lnTo>
                  <a:lnTo>
                    <a:pt x="240349" y="109871"/>
                  </a:lnTo>
                  <a:lnTo>
                    <a:pt x="243922" y="127705"/>
                  </a:lnTo>
                  <a:lnTo>
                    <a:pt x="253666" y="142266"/>
                  </a:lnTo>
                  <a:lnTo>
                    <a:pt x="268117" y="152082"/>
                  </a:lnTo>
                  <a:lnTo>
                    <a:pt x="285814" y="155681"/>
                  </a:lnTo>
                  <a:lnTo>
                    <a:pt x="295204" y="154694"/>
                  </a:lnTo>
                  <a:lnTo>
                    <a:pt x="303917" y="151873"/>
                  </a:lnTo>
                  <a:lnTo>
                    <a:pt x="311763" y="147424"/>
                  </a:lnTo>
                  <a:lnTo>
                    <a:pt x="318556" y="141555"/>
                  </a:lnTo>
                  <a:lnTo>
                    <a:pt x="303400" y="173476"/>
                  </a:lnTo>
                  <a:lnTo>
                    <a:pt x="279344" y="198760"/>
                  </a:lnTo>
                  <a:lnTo>
                    <a:pt x="248347" y="215403"/>
                  </a:lnTo>
                  <a:lnTo>
                    <a:pt x="212371" y="221396"/>
                  </a:lnTo>
                  <a:lnTo>
                    <a:pt x="188997" y="218913"/>
                  </a:lnTo>
                  <a:lnTo>
                    <a:pt x="167349" y="211816"/>
                  </a:lnTo>
                  <a:lnTo>
                    <a:pt x="147927" y="200630"/>
                  </a:lnTo>
                  <a:lnTo>
                    <a:pt x="131232" y="185879"/>
                  </a:lnTo>
                  <a:lnTo>
                    <a:pt x="140080" y="187727"/>
                  </a:lnTo>
                  <a:lnTo>
                    <a:pt x="149166" y="187796"/>
                  </a:lnTo>
                  <a:lnTo>
                    <a:pt x="188427" y="154805"/>
                  </a:lnTo>
                  <a:lnTo>
                    <a:pt x="189797" y="137336"/>
                  </a:lnTo>
                  <a:lnTo>
                    <a:pt x="184183" y="120038"/>
                  </a:lnTo>
                  <a:lnTo>
                    <a:pt x="172339" y="106237"/>
                  </a:lnTo>
                  <a:lnTo>
                    <a:pt x="156717" y="98307"/>
                  </a:lnTo>
                  <a:lnTo>
                    <a:pt x="139310" y="96818"/>
                  </a:lnTo>
                  <a:lnTo>
                    <a:pt x="122112" y="102342"/>
                  </a:lnTo>
                  <a:lnTo>
                    <a:pt x="115683" y="105944"/>
                  </a:lnTo>
                  <a:lnTo>
                    <a:pt x="110510" y="110928"/>
                  </a:lnTo>
                  <a:lnTo>
                    <a:pt x="106678" y="116687"/>
                  </a:lnTo>
                  <a:lnTo>
                    <a:pt x="92946" y="101761"/>
                  </a:lnTo>
                  <a:lnTo>
                    <a:pt x="77171" y="89643"/>
                  </a:lnTo>
                  <a:lnTo>
                    <a:pt x="59762" y="80458"/>
                  </a:lnTo>
                  <a:lnTo>
                    <a:pt x="41130" y="74332"/>
                  </a:lnTo>
                  <a:lnTo>
                    <a:pt x="36650" y="93428"/>
                  </a:lnTo>
                  <a:lnTo>
                    <a:pt x="35420" y="113073"/>
                  </a:lnTo>
                  <a:lnTo>
                    <a:pt x="37545" y="132850"/>
                  </a:lnTo>
                  <a:lnTo>
                    <a:pt x="43130" y="152340"/>
                  </a:lnTo>
                  <a:lnTo>
                    <a:pt x="36219" y="152613"/>
                  </a:lnTo>
                  <a:lnTo>
                    <a:pt x="1370" y="185478"/>
                  </a:lnTo>
                  <a:lnTo>
                    <a:pt x="0" y="202946"/>
                  </a:lnTo>
                  <a:lnTo>
                    <a:pt x="5613" y="220244"/>
                  </a:lnTo>
                  <a:lnTo>
                    <a:pt x="17458" y="234051"/>
                  </a:lnTo>
                  <a:lnTo>
                    <a:pt x="33083" y="241984"/>
                  </a:lnTo>
                  <a:lnTo>
                    <a:pt x="50491" y="243474"/>
                  </a:lnTo>
                  <a:lnTo>
                    <a:pt x="67684" y="237950"/>
                  </a:lnTo>
                  <a:lnTo>
                    <a:pt x="73307" y="234210"/>
                  </a:lnTo>
                  <a:lnTo>
                    <a:pt x="78180" y="229782"/>
                  </a:lnTo>
                  <a:lnTo>
                    <a:pt x="82290" y="224770"/>
                  </a:lnTo>
                  <a:lnTo>
                    <a:pt x="85621" y="219281"/>
                  </a:lnTo>
                  <a:lnTo>
                    <a:pt x="94048" y="237818"/>
                  </a:lnTo>
                  <a:lnTo>
                    <a:pt x="100266" y="257452"/>
                  </a:lnTo>
                  <a:lnTo>
                    <a:pt x="104114" y="278029"/>
                  </a:lnTo>
                  <a:lnTo>
                    <a:pt x="105432" y="299394"/>
                  </a:lnTo>
                  <a:lnTo>
                    <a:pt x="105251" y="307367"/>
                  </a:lnTo>
                  <a:lnTo>
                    <a:pt x="104712" y="315248"/>
                  </a:lnTo>
                  <a:lnTo>
                    <a:pt x="103824" y="323028"/>
                  </a:lnTo>
                  <a:lnTo>
                    <a:pt x="102238" y="332597"/>
                  </a:lnTo>
                  <a:lnTo>
                    <a:pt x="103463" y="334387"/>
                  </a:lnTo>
                  <a:lnTo>
                    <a:pt x="147811" y="340236"/>
                  </a:lnTo>
                  <a:lnTo>
                    <a:pt x="193118" y="344703"/>
                  </a:lnTo>
                  <a:lnTo>
                    <a:pt x="240940" y="347994"/>
                  </a:lnTo>
                  <a:lnTo>
                    <a:pt x="290928" y="350026"/>
                  </a:lnTo>
                  <a:lnTo>
                    <a:pt x="342734" y="350722"/>
                  </a:lnTo>
                  <a:lnTo>
                    <a:pt x="394540" y="350026"/>
                  </a:lnTo>
                  <a:lnTo>
                    <a:pt x="444530" y="347994"/>
                  </a:lnTo>
                  <a:lnTo>
                    <a:pt x="492354" y="344703"/>
                  </a:lnTo>
                  <a:lnTo>
                    <a:pt x="537660" y="340236"/>
                  </a:lnTo>
                  <a:lnTo>
                    <a:pt x="582004" y="334387"/>
                  </a:lnTo>
                  <a:lnTo>
                    <a:pt x="583229" y="332597"/>
                  </a:lnTo>
                  <a:lnTo>
                    <a:pt x="581648" y="323028"/>
                  </a:lnTo>
                  <a:lnTo>
                    <a:pt x="580756" y="315248"/>
                  </a:lnTo>
                  <a:lnTo>
                    <a:pt x="580217" y="307367"/>
                  </a:lnTo>
                  <a:lnTo>
                    <a:pt x="580035" y="299394"/>
                  </a:lnTo>
                  <a:lnTo>
                    <a:pt x="581353" y="278029"/>
                  </a:lnTo>
                  <a:lnTo>
                    <a:pt x="585201" y="257452"/>
                  </a:lnTo>
                  <a:lnTo>
                    <a:pt x="591419" y="237818"/>
                  </a:lnTo>
                  <a:lnTo>
                    <a:pt x="599846" y="219281"/>
                  </a:lnTo>
                  <a:lnTo>
                    <a:pt x="603177" y="224770"/>
                  </a:lnTo>
                  <a:lnTo>
                    <a:pt x="607288" y="229782"/>
                  </a:lnTo>
                  <a:lnTo>
                    <a:pt x="612165" y="234210"/>
                  </a:lnTo>
                  <a:lnTo>
                    <a:pt x="617793" y="237950"/>
                  </a:lnTo>
                  <a:lnTo>
                    <a:pt x="634987" y="243474"/>
                  </a:lnTo>
                  <a:lnTo>
                    <a:pt x="652393" y="241984"/>
                  </a:lnTo>
                  <a:lnTo>
                    <a:pt x="668015" y="234051"/>
                  </a:lnTo>
                  <a:lnTo>
                    <a:pt x="679854" y="220244"/>
                  </a:lnTo>
                  <a:lnTo>
                    <a:pt x="685468" y="202946"/>
                  </a:lnTo>
                  <a:lnTo>
                    <a:pt x="684097" y="185478"/>
                  </a:lnTo>
                  <a:lnTo>
                    <a:pt x="656200" y="154435"/>
                  </a:lnTo>
                  <a:lnTo>
                    <a:pt x="642337" y="152340"/>
                  </a:lnTo>
                  <a:lnTo>
                    <a:pt x="647923" y="132850"/>
                  </a:lnTo>
                  <a:lnTo>
                    <a:pt x="650049" y="113073"/>
                  </a:lnTo>
                  <a:lnTo>
                    <a:pt x="648822" y="93428"/>
                  </a:lnTo>
                  <a:lnTo>
                    <a:pt x="644347" y="74332"/>
                  </a:lnTo>
                  <a:lnTo>
                    <a:pt x="625710" y="80458"/>
                  </a:lnTo>
                  <a:lnTo>
                    <a:pt x="608299" y="89643"/>
                  </a:lnTo>
                  <a:lnTo>
                    <a:pt x="592525" y="101761"/>
                  </a:lnTo>
                  <a:lnTo>
                    <a:pt x="578800" y="116687"/>
                  </a:lnTo>
                  <a:lnTo>
                    <a:pt x="574967" y="110928"/>
                  </a:lnTo>
                  <a:lnTo>
                    <a:pt x="569795" y="105944"/>
                  </a:lnTo>
                  <a:lnTo>
                    <a:pt x="563355" y="102342"/>
                  </a:lnTo>
                  <a:lnTo>
                    <a:pt x="546162" y="96818"/>
                  </a:lnTo>
                  <a:lnTo>
                    <a:pt x="528754" y="98307"/>
                  </a:lnTo>
                  <a:lnTo>
                    <a:pt x="513129" y="106237"/>
                  </a:lnTo>
                  <a:lnTo>
                    <a:pt x="501284" y="120038"/>
                  </a:lnTo>
                  <a:lnTo>
                    <a:pt x="495676" y="137336"/>
                  </a:lnTo>
                  <a:lnTo>
                    <a:pt x="497049" y="154805"/>
                  </a:lnTo>
                  <a:lnTo>
                    <a:pt x="504848" y="170442"/>
                  </a:lnTo>
                  <a:lnTo>
                    <a:pt x="518519" y="182245"/>
                  </a:lnTo>
                  <a:lnTo>
                    <a:pt x="527255" y="185998"/>
                  </a:lnTo>
                  <a:lnTo>
                    <a:pt x="536304" y="187796"/>
                  </a:lnTo>
                  <a:lnTo>
                    <a:pt x="545391" y="187727"/>
                  </a:lnTo>
                  <a:lnTo>
                    <a:pt x="554245" y="185879"/>
                  </a:lnTo>
                  <a:lnTo>
                    <a:pt x="537551" y="200630"/>
                  </a:lnTo>
                  <a:lnTo>
                    <a:pt x="518129" y="211816"/>
                  </a:lnTo>
                  <a:lnTo>
                    <a:pt x="496480" y="218913"/>
                  </a:lnTo>
                  <a:lnTo>
                    <a:pt x="473106" y="221396"/>
                  </a:lnTo>
                  <a:lnTo>
                    <a:pt x="437128" y="215403"/>
                  </a:lnTo>
                  <a:lnTo>
                    <a:pt x="406128" y="198760"/>
                  </a:lnTo>
                  <a:lnTo>
                    <a:pt x="382068" y="173476"/>
                  </a:lnTo>
                  <a:lnTo>
                    <a:pt x="366911" y="141555"/>
                  </a:lnTo>
                  <a:lnTo>
                    <a:pt x="373705" y="147424"/>
                  </a:lnTo>
                  <a:lnTo>
                    <a:pt x="381554" y="151873"/>
                  </a:lnTo>
                  <a:lnTo>
                    <a:pt x="390267" y="154694"/>
                  </a:lnTo>
                  <a:lnTo>
                    <a:pt x="399653" y="155681"/>
                  </a:lnTo>
                  <a:lnTo>
                    <a:pt x="417350" y="152082"/>
                  </a:lnTo>
                  <a:lnTo>
                    <a:pt x="431801" y="142266"/>
                  </a:lnTo>
                  <a:lnTo>
                    <a:pt x="441545" y="127705"/>
                  </a:lnTo>
                  <a:lnTo>
                    <a:pt x="445118" y="109871"/>
                  </a:lnTo>
                  <a:lnTo>
                    <a:pt x="441545" y="92040"/>
                  </a:lnTo>
                  <a:lnTo>
                    <a:pt x="431801" y="77479"/>
                  </a:lnTo>
                  <a:lnTo>
                    <a:pt x="417350" y="67661"/>
                  </a:lnTo>
                  <a:lnTo>
                    <a:pt x="399653" y="64060"/>
                  </a:lnTo>
                  <a:lnTo>
                    <a:pt x="392271" y="64060"/>
                  </a:lnTo>
                  <a:lnTo>
                    <a:pt x="385329" y="65872"/>
                  </a:lnTo>
                  <a:lnTo>
                    <a:pt x="379172" y="69013"/>
                  </a:lnTo>
                  <a:lnTo>
                    <a:pt x="374498" y="49283"/>
                  </a:lnTo>
                  <a:lnTo>
                    <a:pt x="366670" y="30996"/>
                  </a:lnTo>
                  <a:lnTo>
                    <a:pt x="355984" y="14464"/>
                  </a:lnTo>
                  <a:lnTo>
                    <a:pt x="342734" y="0"/>
                  </a:lnTo>
                  <a:close/>
                </a:path>
              </a:pathLst>
            </a:custGeom>
            <a:solidFill>
              <a:srgbClr val="D32E3F"/>
            </a:solidFill>
          </p:spPr>
          <p:txBody>
            <a:bodyPr wrap="square" lIns="0" tIns="0" rIns="0" bIns="0" rtlCol="0"/>
            <a:lstStyle/>
            <a:p>
              <a:endParaRPr/>
            </a:p>
          </p:txBody>
        </p:sp>
      </p:grpSp>
    </p:spTree>
    <p:extLst>
      <p:ext uri="{BB962C8B-B14F-4D97-AF65-F5344CB8AC3E}">
        <p14:creationId xmlns:p14="http://schemas.microsoft.com/office/powerpoint/2010/main" val="36499891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DF97F0-87A6-9D45-1A5C-D7EC3261FDD9}"/>
              </a:ext>
            </a:extLst>
          </p:cNvPr>
          <p:cNvSpPr>
            <a:spLocks noGrp="1"/>
          </p:cNvSpPr>
          <p:nvPr>
            <p:ph type="ctrTitle"/>
          </p:nvPr>
        </p:nvSpPr>
        <p:spPr>
          <a:xfrm>
            <a:off x="3372537" y="1468929"/>
            <a:ext cx="3340100" cy="377026"/>
          </a:xfrm>
        </p:spPr>
        <p:txBody>
          <a:bodyPr/>
          <a:lstStyle/>
          <a:p>
            <a:r>
              <a:rPr lang="cs-CZ" dirty="0"/>
              <a:t>3.</a:t>
            </a:r>
          </a:p>
        </p:txBody>
      </p:sp>
      <p:sp>
        <p:nvSpPr>
          <p:cNvPr id="3" name="Podnadpis 2">
            <a:extLst>
              <a:ext uri="{FF2B5EF4-FFF2-40B4-BE49-F238E27FC236}">
                <a16:creationId xmlns:a16="http://schemas.microsoft.com/office/drawing/2014/main" id="{D61BCB81-1D1F-0BB9-9628-8013DF6B7CB3}"/>
              </a:ext>
            </a:extLst>
          </p:cNvPr>
          <p:cNvSpPr>
            <a:spLocks noGrp="1"/>
          </p:cNvSpPr>
          <p:nvPr>
            <p:ph type="subTitle" idx="4"/>
          </p:nvPr>
        </p:nvSpPr>
        <p:spPr>
          <a:xfrm>
            <a:off x="3015615" y="6333236"/>
            <a:ext cx="14072870" cy="1015663"/>
          </a:xfrm>
        </p:spPr>
        <p:txBody>
          <a:bodyPr/>
          <a:lstStyle/>
          <a:p>
            <a:pPr algn="ctr"/>
            <a:r>
              <a:rPr lang="cs-CZ" sz="6600" cap="none" dirty="0">
                <a:solidFill>
                  <a:schemeClr val="bg1"/>
                </a:solidFill>
              </a:rPr>
              <a:t>Podmínky pro provedení vyvlastnění</a:t>
            </a:r>
            <a:endParaRPr lang="cs-CZ" sz="6600" dirty="0">
              <a:solidFill>
                <a:schemeClr val="bg1"/>
              </a:solidFill>
            </a:endParaRPr>
          </a:p>
        </p:txBody>
      </p:sp>
    </p:spTree>
    <p:extLst>
      <p:ext uri="{BB962C8B-B14F-4D97-AF65-F5344CB8AC3E}">
        <p14:creationId xmlns:p14="http://schemas.microsoft.com/office/powerpoint/2010/main" val="24013078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4800" dirty="0">
                <a:solidFill>
                  <a:srgbClr val="C00000"/>
                </a:solidFill>
              </a:rPr>
              <a:t>Podmínky pro provedení vyvlastnění </a:t>
            </a:r>
          </a:p>
        </p:txBody>
      </p:sp>
      <p:sp>
        <p:nvSpPr>
          <p:cNvPr id="3" name="Zástupný symbol pro obsah 2"/>
          <p:cNvSpPr>
            <a:spLocks noGrp="1"/>
          </p:cNvSpPr>
          <p:nvPr>
            <p:ph sz="half" idx="1"/>
          </p:nvPr>
        </p:nvSpPr>
        <p:spPr>
          <a:xfrm>
            <a:off x="1005205" y="2638849"/>
            <a:ext cx="8879311" cy="7344600"/>
          </a:xfrm>
        </p:spPr>
        <p:txBody>
          <a:bodyPr>
            <a:noAutofit/>
          </a:bodyPr>
          <a:lstStyle/>
          <a:p>
            <a:pPr marL="571500" indent="-571500">
              <a:buFont typeface="Wingdings" panose="05000000000000000000" pitchFamily="2" charset="2"/>
              <a:buChar char="q"/>
            </a:pPr>
            <a:r>
              <a:rPr lang="cs-CZ" sz="4000" dirty="0">
                <a:solidFill>
                  <a:srgbClr val="002060"/>
                </a:solidFill>
              </a:rPr>
              <a:t>Vyvlastnění lze provést jen v takovém rozsahu, který je nezbytný k dosažení účelu vyvlastnění stanoveného zvláštním zákonem (tzv. </a:t>
            </a:r>
            <a:r>
              <a:rPr lang="cs-CZ" sz="4000" dirty="0">
                <a:solidFill>
                  <a:srgbClr val="C00000"/>
                </a:solidFill>
              </a:rPr>
              <a:t>expropriační titul</a:t>
            </a:r>
            <a:r>
              <a:rPr lang="cs-CZ" sz="4000" dirty="0">
                <a:solidFill>
                  <a:srgbClr val="002060"/>
                </a:solidFill>
              </a:rPr>
              <a:t>) (§ 4 odst. 1)</a:t>
            </a:r>
          </a:p>
          <a:p>
            <a:pPr marL="571500" indent="-571500">
              <a:buFont typeface="Wingdings" panose="05000000000000000000" pitchFamily="2" charset="2"/>
              <a:buChar char="q"/>
            </a:pPr>
            <a:r>
              <a:rPr lang="cs-CZ" sz="4000" dirty="0">
                <a:solidFill>
                  <a:srgbClr val="002060"/>
                </a:solidFill>
              </a:rPr>
              <a:t>Veřejný zájem na vyvlastnění musí být prokázán ve vyvlastňovacím řízení (§ 4 odst. 2) </a:t>
            </a:r>
            <a:r>
              <a:rPr lang="cs-CZ" sz="4000" dirty="0">
                <a:solidFill>
                  <a:srgbClr val="002060"/>
                </a:solidFill>
                <a:sym typeface="Symbol" panose="05050102010706020507" pitchFamily="18" charset="2"/>
              </a:rPr>
              <a:t> jedná se o </a:t>
            </a:r>
            <a:r>
              <a:rPr lang="cs-CZ" sz="4000" dirty="0">
                <a:solidFill>
                  <a:srgbClr val="C00000"/>
                </a:solidFill>
                <a:sym typeface="Symbol" panose="05050102010706020507" pitchFamily="18" charset="2"/>
              </a:rPr>
              <a:t>tzv. neurčitý právní pojem</a:t>
            </a:r>
            <a:r>
              <a:rPr lang="cs-CZ" sz="4000" dirty="0">
                <a:solidFill>
                  <a:srgbClr val="002060"/>
                </a:solidFill>
                <a:sym typeface="Symbol" panose="05050102010706020507" pitchFamily="18" charset="2"/>
              </a:rPr>
              <a:t>; vždy je třeba in concreto posuzovat, jestli konkrétní situace spadá, resp. nespadá pod tento pojem</a:t>
            </a:r>
            <a:endParaRPr lang="cs-CZ" sz="4000" dirty="0">
              <a:solidFill>
                <a:srgbClr val="002060"/>
              </a:solidFill>
            </a:endParaRPr>
          </a:p>
        </p:txBody>
      </p:sp>
      <p:sp>
        <p:nvSpPr>
          <p:cNvPr id="4" name="Zástupný symbol pro obsah 3"/>
          <p:cNvSpPr>
            <a:spLocks noGrp="1"/>
          </p:cNvSpPr>
          <p:nvPr>
            <p:ph sz="half" idx="2"/>
          </p:nvPr>
        </p:nvSpPr>
        <p:spPr/>
        <p:txBody>
          <a:bodyPr>
            <a:noAutofit/>
          </a:bodyPr>
          <a:lstStyle/>
          <a:p>
            <a:pPr marL="571500" indent="-571500">
              <a:buFont typeface="Wingdings" panose="05000000000000000000" pitchFamily="2" charset="2"/>
              <a:buChar char="q"/>
            </a:pPr>
            <a:r>
              <a:rPr lang="cs-CZ" sz="4000" dirty="0">
                <a:solidFill>
                  <a:srgbClr val="002060"/>
                </a:solidFill>
              </a:rPr>
              <a:t>Není-li možné pozemek, stavbu nebo jejich část, popřípadě právo odpovídající věcnému břemenu užívat bez vyvlastňovaného pozemku, stavby nebo jejich částí či věcného břemene buď vůbec nebo jen s nepřiměřenými obtížemi, lze na ně rozšířit vyvlastnění, jestliže o to vyvlastňovaný požádá, i když není nezbytné k dosažení daného účelu (§ 4 odst. 3)</a:t>
            </a:r>
          </a:p>
        </p:txBody>
      </p:sp>
      <p:sp>
        <p:nvSpPr>
          <p:cNvPr id="5" name="Zástupný symbol pro datum 4">
            <a:extLst>
              <a:ext uri="{FF2B5EF4-FFF2-40B4-BE49-F238E27FC236}">
                <a16:creationId xmlns:a16="http://schemas.microsoft.com/office/drawing/2014/main" id="{360D4919-E747-43A3-82EB-CC0C4F1BC910}"/>
              </a:ext>
            </a:extLst>
          </p:cNvPr>
          <p:cNvSpPr>
            <a:spLocks noGrp="1"/>
          </p:cNvSpPr>
          <p:nvPr>
            <p:ph type="dt" sz="half" idx="10"/>
          </p:nvPr>
        </p:nvSpPr>
        <p:spPr/>
        <p:txBody>
          <a:bodyPr/>
          <a:lstStyle/>
          <a:p>
            <a:fld id="{13C1D34B-F559-4757-A858-BD20E0A7184F}" type="datetime1">
              <a:rPr lang="cs-CZ" noProof="0" smtClean="0"/>
              <a:t>25.11.2024</a:t>
            </a:fld>
            <a:endParaRPr lang="en-GB" noProof="0" dirty="0"/>
          </a:p>
        </p:txBody>
      </p:sp>
      <p:sp>
        <p:nvSpPr>
          <p:cNvPr id="6" name="Zástupný symbol pro zápatí 5">
            <a:extLst>
              <a:ext uri="{FF2B5EF4-FFF2-40B4-BE49-F238E27FC236}">
                <a16:creationId xmlns:a16="http://schemas.microsoft.com/office/drawing/2014/main" id="{E15EA8A0-8CD5-47DF-970B-615D25DC77CE}"/>
              </a:ext>
            </a:extLst>
          </p:cNvPr>
          <p:cNvSpPr>
            <a:spLocks noGrp="1"/>
          </p:cNvSpPr>
          <p:nvPr>
            <p:ph type="ftr" sz="quarter" idx="3"/>
          </p:nvPr>
        </p:nvSpPr>
        <p:spPr/>
        <p:txBody>
          <a:bodyPr/>
          <a:lstStyle/>
          <a:p>
            <a:r>
              <a:rPr lang="en-GB" noProof="0"/>
              <a:t>Prof. JUDr. Jakub Handrlica</a:t>
            </a:r>
            <a:endParaRPr lang="en-GB" noProof="0" dirty="0"/>
          </a:p>
        </p:txBody>
      </p:sp>
      <p:sp>
        <p:nvSpPr>
          <p:cNvPr id="7" name="Zástupný symbol pro číslo snímku 6">
            <a:extLst>
              <a:ext uri="{FF2B5EF4-FFF2-40B4-BE49-F238E27FC236}">
                <a16:creationId xmlns:a16="http://schemas.microsoft.com/office/drawing/2014/main" id="{8D89479B-A173-4D29-BA66-CEEF4987DEFD}"/>
              </a:ext>
            </a:extLst>
          </p:cNvPr>
          <p:cNvSpPr>
            <a:spLocks noGrp="1"/>
          </p:cNvSpPr>
          <p:nvPr>
            <p:ph type="sldNum" sz="quarter" idx="4"/>
          </p:nvPr>
        </p:nvSpPr>
        <p:spPr/>
        <p:txBody>
          <a:bodyPr/>
          <a:lstStyle/>
          <a:p>
            <a:fld id="{55B195E7-E09C-4879-AB61-0F645C2C373E}" type="slidenum">
              <a:rPr lang="en-GB" noProof="0" smtClean="0"/>
              <a:t>28</a:t>
            </a:fld>
            <a:endParaRPr lang="en-GB" noProof="0" dirty="0"/>
          </a:p>
        </p:txBody>
      </p:sp>
    </p:spTree>
    <p:extLst>
      <p:ext uri="{BB962C8B-B14F-4D97-AF65-F5344CB8AC3E}">
        <p14:creationId xmlns:p14="http://schemas.microsoft.com/office/powerpoint/2010/main" val="34127519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4617" dirty="0">
                <a:solidFill>
                  <a:srgbClr val="C00000"/>
                </a:solidFill>
              </a:rPr>
              <a:t>Podmínky pro provedení vyvlastnění</a:t>
            </a:r>
          </a:p>
        </p:txBody>
      </p:sp>
      <p:sp>
        <p:nvSpPr>
          <p:cNvPr id="3" name="Zástupný symbol pro obsah 2"/>
          <p:cNvSpPr>
            <a:spLocks noGrp="1"/>
          </p:cNvSpPr>
          <p:nvPr>
            <p:ph sz="half" idx="1"/>
          </p:nvPr>
        </p:nvSpPr>
        <p:spPr>
          <a:xfrm>
            <a:off x="1005205" y="2638850"/>
            <a:ext cx="8879311" cy="7644402"/>
          </a:xfrm>
        </p:spPr>
        <p:txBody>
          <a:bodyPr>
            <a:normAutofit fontScale="92500" lnSpcReduction="10000"/>
          </a:bodyPr>
          <a:lstStyle/>
          <a:p>
            <a:pPr marL="571500" indent="-571500">
              <a:buFont typeface="Wingdings" panose="05000000000000000000" pitchFamily="2" charset="2"/>
              <a:buChar char="q"/>
            </a:pPr>
            <a:r>
              <a:rPr lang="cs-CZ" sz="4300" dirty="0">
                <a:solidFill>
                  <a:srgbClr val="002060"/>
                </a:solidFill>
              </a:rPr>
              <a:t>Vyvlastnění je přípustné jen pro účel vyvlastnění stanovený zvláštním zákonem a jen jestliže veřejný zájem na dosažení tohoto účelu převažuje nad zachováním dosavadních práv vyvlastňovaného (</a:t>
            </a:r>
            <a:r>
              <a:rPr lang="cs-CZ" sz="4300" dirty="0">
                <a:solidFill>
                  <a:srgbClr val="002060"/>
                </a:solidFill>
                <a:sym typeface="Symbol" panose="05050102010706020507" pitchFamily="18" charset="2"/>
              </a:rPr>
              <a:t> </a:t>
            </a:r>
            <a:r>
              <a:rPr lang="cs-CZ" sz="4300" dirty="0">
                <a:solidFill>
                  <a:srgbClr val="C00000"/>
                </a:solidFill>
                <a:sym typeface="Symbol" panose="05050102010706020507" pitchFamily="18" charset="2"/>
              </a:rPr>
              <a:t>proporcionalita</a:t>
            </a:r>
            <a:r>
              <a:rPr lang="cs-CZ" sz="4300" dirty="0">
                <a:solidFill>
                  <a:srgbClr val="002060"/>
                </a:solidFill>
                <a:sym typeface="Symbol" panose="05050102010706020507" pitchFamily="18" charset="2"/>
              </a:rPr>
              <a:t>)</a:t>
            </a:r>
            <a:r>
              <a:rPr lang="cs-CZ" sz="4300" dirty="0">
                <a:solidFill>
                  <a:srgbClr val="002060"/>
                </a:solidFill>
              </a:rPr>
              <a:t>. </a:t>
            </a:r>
          </a:p>
          <a:p>
            <a:pPr marL="571500" indent="-571500">
              <a:buFont typeface="Wingdings" panose="05000000000000000000" pitchFamily="2" charset="2"/>
              <a:buChar char="q"/>
            </a:pPr>
            <a:r>
              <a:rPr lang="cs-CZ" sz="4300" dirty="0">
                <a:solidFill>
                  <a:srgbClr val="002060"/>
                </a:solidFill>
              </a:rPr>
              <a:t>Vyvlastnění není přípustné, je-li možno práva k pozemku nebo stavbě potřebná pro uskutečnění účelu vyvlastnění získat dohodou nebo jiným způsobem (</a:t>
            </a:r>
            <a:r>
              <a:rPr lang="cs-CZ" sz="4300" dirty="0">
                <a:solidFill>
                  <a:srgbClr val="002060"/>
                </a:solidFill>
                <a:sym typeface="Symbol" panose="05050102010706020507" pitchFamily="18" charset="2"/>
              </a:rPr>
              <a:t> </a:t>
            </a:r>
            <a:r>
              <a:rPr lang="cs-CZ" sz="4300" dirty="0">
                <a:solidFill>
                  <a:srgbClr val="C00000"/>
                </a:solidFill>
                <a:sym typeface="Symbol" panose="05050102010706020507" pitchFamily="18" charset="2"/>
              </a:rPr>
              <a:t>priorita soukromoprávního ujednání s vyvlastňovaným – </a:t>
            </a:r>
            <a:r>
              <a:rPr lang="cs-CZ" sz="4300" dirty="0" err="1">
                <a:solidFill>
                  <a:srgbClr val="C00000"/>
                </a:solidFill>
                <a:sym typeface="Symbol" panose="05050102010706020507" pitchFamily="18" charset="2"/>
              </a:rPr>
              <a:t>exproprátem</a:t>
            </a:r>
            <a:r>
              <a:rPr lang="cs-CZ" sz="4300" dirty="0">
                <a:solidFill>
                  <a:srgbClr val="002060"/>
                </a:solidFill>
                <a:sym typeface="Symbol" panose="05050102010706020507" pitchFamily="18" charset="2"/>
              </a:rPr>
              <a:t>)</a:t>
            </a:r>
            <a:r>
              <a:rPr lang="cs-CZ" sz="4300" dirty="0">
                <a:solidFill>
                  <a:srgbClr val="002060"/>
                </a:solidFill>
              </a:rPr>
              <a:t> (§ 3 odst. 1)</a:t>
            </a:r>
          </a:p>
          <a:p>
            <a:endParaRPr lang="cs-CZ" sz="3958" dirty="0"/>
          </a:p>
          <a:p>
            <a:endParaRPr lang="cs-CZ" sz="3958" dirty="0"/>
          </a:p>
        </p:txBody>
      </p:sp>
      <p:sp>
        <p:nvSpPr>
          <p:cNvPr id="4" name="Zástupný symbol pro obsah 3"/>
          <p:cNvSpPr>
            <a:spLocks noGrp="1"/>
          </p:cNvSpPr>
          <p:nvPr>
            <p:ph sz="half" idx="2"/>
          </p:nvPr>
        </p:nvSpPr>
        <p:spPr>
          <a:xfrm>
            <a:off x="10219584" y="2638849"/>
            <a:ext cx="8879311" cy="7389571"/>
          </a:xfrm>
        </p:spPr>
        <p:txBody>
          <a:bodyPr>
            <a:normAutofit/>
          </a:bodyPr>
          <a:lstStyle/>
          <a:p>
            <a:pPr marL="685800" indent="-685800">
              <a:buFont typeface="Wingdings" panose="05000000000000000000" pitchFamily="2" charset="2"/>
              <a:buChar char="q"/>
            </a:pPr>
            <a:r>
              <a:rPr lang="cs-CZ" sz="4000" dirty="0">
                <a:solidFill>
                  <a:srgbClr val="002060"/>
                </a:solidFill>
                <a:latin typeface="Calibri" panose="020F0502020204030204" pitchFamily="34" charset="0"/>
                <a:ea typeface="Calibri" panose="020F0502020204030204" pitchFamily="34" charset="0"/>
                <a:cs typeface="Calibri" panose="020F0502020204030204" pitchFamily="34" charset="0"/>
              </a:rPr>
              <a:t>Sleduje-li se vyvlastněním provedení změny ve využití nebo v prostorovém uspořádání území, včetně umísťování staveb a jejich změn, lze je provést, jen jestliže je v souladu s cíli a úkoly územního plánování (</a:t>
            </a:r>
            <a:r>
              <a:rPr lang="cs-CZ" sz="4000" dirty="0">
                <a:solidFill>
                  <a:srgbClr val="C00000"/>
                </a:solidFill>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 provázanost mezi institutem vyvlastnění a nástroji územního plánování</a:t>
            </a:r>
            <a:r>
              <a:rPr lang="cs-CZ" sz="4000" dirty="0">
                <a:solidFill>
                  <a:srgbClr val="002060"/>
                </a:solidFill>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cs-CZ" sz="4000" dirty="0">
                <a:solidFill>
                  <a:srgbClr val="002060"/>
                </a:solidFill>
                <a:latin typeface="Calibri" panose="020F0502020204030204" pitchFamily="34" charset="0"/>
                <a:ea typeface="Calibri" panose="020F0502020204030204" pitchFamily="34" charset="0"/>
                <a:cs typeface="Calibri" panose="020F0502020204030204" pitchFamily="34" charset="0"/>
              </a:rPr>
              <a:t> (§ 3 odst. 2)</a:t>
            </a:r>
          </a:p>
        </p:txBody>
      </p:sp>
      <p:sp>
        <p:nvSpPr>
          <p:cNvPr id="5" name="Zástupný symbol pro datum 4">
            <a:extLst>
              <a:ext uri="{FF2B5EF4-FFF2-40B4-BE49-F238E27FC236}">
                <a16:creationId xmlns:a16="http://schemas.microsoft.com/office/drawing/2014/main" id="{95C20CEC-B233-485F-8F37-E21FD676FD32}"/>
              </a:ext>
            </a:extLst>
          </p:cNvPr>
          <p:cNvSpPr>
            <a:spLocks noGrp="1"/>
          </p:cNvSpPr>
          <p:nvPr>
            <p:ph type="dt" sz="half" idx="10"/>
          </p:nvPr>
        </p:nvSpPr>
        <p:spPr/>
        <p:txBody>
          <a:bodyPr/>
          <a:lstStyle/>
          <a:p>
            <a:fld id="{DB52C7A7-1AAC-4628-95BE-BE3480655FB6}" type="datetime1">
              <a:rPr lang="cs-CZ" noProof="0" smtClean="0"/>
              <a:t>25.11.2024</a:t>
            </a:fld>
            <a:endParaRPr lang="en-GB" noProof="0" dirty="0"/>
          </a:p>
        </p:txBody>
      </p:sp>
      <p:sp>
        <p:nvSpPr>
          <p:cNvPr id="6" name="Zástupný symbol pro zápatí 5">
            <a:extLst>
              <a:ext uri="{FF2B5EF4-FFF2-40B4-BE49-F238E27FC236}">
                <a16:creationId xmlns:a16="http://schemas.microsoft.com/office/drawing/2014/main" id="{FB25B684-4CDC-4A49-A78A-D697DB0B63C8}"/>
              </a:ext>
            </a:extLst>
          </p:cNvPr>
          <p:cNvSpPr>
            <a:spLocks noGrp="1"/>
          </p:cNvSpPr>
          <p:nvPr>
            <p:ph type="ftr" sz="quarter" idx="3"/>
          </p:nvPr>
        </p:nvSpPr>
        <p:spPr/>
        <p:txBody>
          <a:bodyPr/>
          <a:lstStyle/>
          <a:p>
            <a:r>
              <a:rPr lang="en-GB" noProof="0"/>
              <a:t>Prof. JUDr. Jakub Handrlica</a:t>
            </a:r>
            <a:endParaRPr lang="en-GB" noProof="0" dirty="0"/>
          </a:p>
        </p:txBody>
      </p:sp>
      <p:sp>
        <p:nvSpPr>
          <p:cNvPr id="7" name="Zástupný symbol pro číslo snímku 6">
            <a:extLst>
              <a:ext uri="{FF2B5EF4-FFF2-40B4-BE49-F238E27FC236}">
                <a16:creationId xmlns:a16="http://schemas.microsoft.com/office/drawing/2014/main" id="{BD628370-F731-4341-85E9-F0B9A92D1D73}"/>
              </a:ext>
            </a:extLst>
          </p:cNvPr>
          <p:cNvSpPr>
            <a:spLocks noGrp="1"/>
          </p:cNvSpPr>
          <p:nvPr>
            <p:ph type="sldNum" sz="quarter" idx="4"/>
          </p:nvPr>
        </p:nvSpPr>
        <p:spPr/>
        <p:txBody>
          <a:bodyPr/>
          <a:lstStyle/>
          <a:p>
            <a:fld id="{55B195E7-E09C-4879-AB61-0F645C2C373E}" type="slidenum">
              <a:rPr lang="en-GB" noProof="0" smtClean="0"/>
              <a:t>29</a:t>
            </a:fld>
            <a:endParaRPr lang="en-GB" noProof="0" dirty="0"/>
          </a:p>
        </p:txBody>
      </p:sp>
    </p:spTree>
    <p:extLst>
      <p:ext uri="{BB962C8B-B14F-4D97-AF65-F5344CB8AC3E}">
        <p14:creationId xmlns:p14="http://schemas.microsoft.com/office/powerpoint/2010/main" val="4008139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E1528C-007F-4BE4-5538-6E222D96F787}"/>
              </a:ext>
            </a:extLst>
          </p:cNvPr>
          <p:cNvSpPr>
            <a:spLocks noGrp="1"/>
          </p:cNvSpPr>
          <p:nvPr>
            <p:ph type="ctrTitle"/>
          </p:nvPr>
        </p:nvSpPr>
        <p:spPr>
          <a:xfrm>
            <a:off x="3372537" y="1468929"/>
            <a:ext cx="3340100" cy="377026"/>
          </a:xfrm>
        </p:spPr>
        <p:txBody>
          <a:bodyPr/>
          <a:lstStyle/>
          <a:p>
            <a:r>
              <a:rPr lang="cs-CZ"/>
              <a:t>1. </a:t>
            </a:r>
          </a:p>
        </p:txBody>
      </p:sp>
      <p:sp>
        <p:nvSpPr>
          <p:cNvPr id="3" name="Podnadpis 2">
            <a:extLst>
              <a:ext uri="{FF2B5EF4-FFF2-40B4-BE49-F238E27FC236}">
                <a16:creationId xmlns:a16="http://schemas.microsoft.com/office/drawing/2014/main" id="{AB7AD946-08EB-BDD5-3025-A4102CFB7AA9}"/>
              </a:ext>
            </a:extLst>
          </p:cNvPr>
          <p:cNvSpPr>
            <a:spLocks noGrp="1"/>
          </p:cNvSpPr>
          <p:nvPr>
            <p:ph type="subTitle" idx="4"/>
          </p:nvPr>
        </p:nvSpPr>
        <p:spPr>
          <a:xfrm>
            <a:off x="3015615" y="6333236"/>
            <a:ext cx="14072870" cy="1054135"/>
          </a:xfrm>
        </p:spPr>
        <p:txBody>
          <a:bodyPr/>
          <a:lstStyle/>
          <a:p>
            <a:pPr algn="ctr"/>
            <a:r>
              <a:rPr lang="cs-CZ" sz="5400" b="1" dirty="0">
                <a:solidFill>
                  <a:schemeClr val="bg1"/>
                </a:solidFill>
              </a:rPr>
              <a:t>Ústavně-právní limity vyvlastnění </a:t>
            </a:r>
          </a:p>
          <a:p>
            <a:endParaRPr lang="cs-CZ" dirty="0"/>
          </a:p>
        </p:txBody>
      </p:sp>
    </p:spTree>
    <p:extLst>
      <p:ext uri="{BB962C8B-B14F-4D97-AF65-F5344CB8AC3E}">
        <p14:creationId xmlns:p14="http://schemas.microsoft.com/office/powerpoint/2010/main" val="18986432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719346" y="311081"/>
            <a:ext cx="15379549" cy="1930864"/>
          </a:xfrm>
        </p:spPr>
        <p:txBody>
          <a:bodyPr>
            <a:normAutofit/>
          </a:bodyPr>
          <a:lstStyle/>
          <a:p>
            <a:r>
              <a:rPr lang="cs-CZ" sz="5277" dirty="0">
                <a:solidFill>
                  <a:srgbClr val="C00000"/>
                </a:solidFill>
              </a:rPr>
              <a:t>Podmínky pro provedení vyvlastnění</a:t>
            </a:r>
            <a:br>
              <a:rPr lang="cs-CZ" sz="5277" dirty="0">
                <a:solidFill>
                  <a:srgbClr val="C00000"/>
                </a:solidFill>
              </a:rPr>
            </a:br>
            <a:r>
              <a:rPr lang="cs-CZ" sz="5277" dirty="0">
                <a:solidFill>
                  <a:srgbClr val="C00000"/>
                </a:solidFill>
              </a:rPr>
              <a:t>- priorita soukromoprávního ujednání</a:t>
            </a:r>
          </a:p>
        </p:txBody>
      </p:sp>
      <p:sp>
        <p:nvSpPr>
          <p:cNvPr id="3" name="Zástupný symbol pro obsah 2"/>
          <p:cNvSpPr>
            <a:spLocks noGrp="1"/>
          </p:cNvSpPr>
          <p:nvPr>
            <p:ph sz="half" idx="1"/>
          </p:nvPr>
        </p:nvSpPr>
        <p:spPr>
          <a:xfrm>
            <a:off x="1005205" y="2638849"/>
            <a:ext cx="8879311" cy="7644403"/>
          </a:xfrm>
        </p:spPr>
        <p:txBody>
          <a:bodyPr>
            <a:normAutofit lnSpcReduction="10000"/>
          </a:bodyPr>
          <a:lstStyle/>
          <a:p>
            <a:pPr marL="685800" indent="-685800">
              <a:buFont typeface="Wingdings" panose="05000000000000000000" pitchFamily="2" charset="2"/>
              <a:buChar char="q"/>
            </a:pPr>
            <a:r>
              <a:rPr lang="cs-CZ" dirty="0">
                <a:solidFill>
                  <a:srgbClr val="002060"/>
                </a:solidFill>
              </a:rPr>
              <a:t>Vyvlastnění je přípustné, pokud se vyvlastniteli nepodařilo ve lhůtě 90 dnů uzavřít smlouvu o získání práv k pozemku nebo ke stavbě potřebných pro uskutečnění účelu vyvlastnění stanoveného zákonem. Lhůta k uzavření smlouvy s vyvlastňovaným počíná běžet dnem následujícím po doručení návrhu na uzavření smlouvy vyvlastňovanému (§ 5 odst. 1)</a:t>
            </a:r>
          </a:p>
        </p:txBody>
      </p:sp>
      <p:sp>
        <p:nvSpPr>
          <p:cNvPr id="4" name="Zástupný symbol pro obsah 3"/>
          <p:cNvSpPr>
            <a:spLocks noGrp="1"/>
          </p:cNvSpPr>
          <p:nvPr>
            <p:ph sz="half" idx="2"/>
          </p:nvPr>
        </p:nvSpPr>
        <p:spPr>
          <a:xfrm>
            <a:off x="10219586" y="2908092"/>
            <a:ext cx="8879311" cy="7375160"/>
          </a:xfrm>
        </p:spPr>
        <p:txBody>
          <a:bodyPr>
            <a:normAutofit fontScale="25000" lnSpcReduction="20000"/>
          </a:bodyPr>
          <a:lstStyle/>
          <a:p>
            <a:pPr marL="1143000" indent="-1143000">
              <a:buFont typeface="Wingdings" panose="05000000000000000000" pitchFamily="2" charset="2"/>
              <a:buChar char="q"/>
            </a:pPr>
            <a:r>
              <a:rPr lang="cs-CZ" sz="14400" dirty="0">
                <a:solidFill>
                  <a:srgbClr val="C00000"/>
                </a:solidFill>
              </a:rPr>
              <a:t>Obsah smlouvy </a:t>
            </a:r>
            <a:r>
              <a:rPr lang="cs-CZ" sz="14400" u="sng" dirty="0">
                <a:solidFill>
                  <a:srgbClr val="C00000"/>
                </a:solidFill>
              </a:rPr>
              <a:t>musí</a:t>
            </a:r>
            <a:r>
              <a:rPr lang="cs-CZ" sz="14400" dirty="0">
                <a:solidFill>
                  <a:srgbClr val="C00000"/>
                </a:solidFill>
              </a:rPr>
              <a:t> korespondovat zamýšlenému výsledku vyvlastnění (smlouva kupní, smlouva o zřízení věcného břemene)</a:t>
            </a:r>
          </a:p>
          <a:p>
            <a:pPr marL="1143000" indent="-1143000">
              <a:buFont typeface="Wingdings" panose="05000000000000000000" pitchFamily="2" charset="2"/>
              <a:buChar char="q"/>
            </a:pPr>
            <a:r>
              <a:rPr lang="cs-CZ" sz="14400" dirty="0">
                <a:solidFill>
                  <a:srgbClr val="C00000"/>
                </a:solidFill>
              </a:rPr>
              <a:t>Požadavek § 5 odst. 1 nesplňuje např. návrh smlouvy nájemní, smlouvy o zřízení pachtu, smlouvy o zřízení práva stavby atd. </a:t>
            </a:r>
          </a:p>
          <a:p>
            <a:pPr marL="1143000" indent="-1143000">
              <a:buFont typeface="Wingdings" panose="05000000000000000000" pitchFamily="2" charset="2"/>
              <a:buChar char="q"/>
            </a:pPr>
            <a:r>
              <a:rPr lang="cs-CZ" sz="14400" dirty="0">
                <a:solidFill>
                  <a:srgbClr val="C00000"/>
                </a:solidFill>
              </a:rPr>
              <a:t>Požadavek § 5 odst. 1 nesplňuje ani smlouva o smlouvě budoucí. </a:t>
            </a:r>
          </a:p>
          <a:p>
            <a:pPr marL="1143000" indent="-1143000">
              <a:buFont typeface="Wingdings" panose="05000000000000000000" pitchFamily="2" charset="2"/>
              <a:buChar char="q"/>
            </a:pPr>
            <a:r>
              <a:rPr lang="cs-CZ" sz="14400" dirty="0">
                <a:solidFill>
                  <a:srgbClr val="C00000"/>
                </a:solidFill>
              </a:rPr>
              <a:t>§ 5 odst. 4 </a:t>
            </a:r>
            <a:r>
              <a:rPr lang="cs-CZ" sz="14400" dirty="0" err="1">
                <a:solidFill>
                  <a:srgbClr val="C00000"/>
                </a:solidFill>
              </a:rPr>
              <a:t>vyvl</a:t>
            </a:r>
            <a:r>
              <a:rPr lang="cs-CZ" sz="14400" dirty="0">
                <a:solidFill>
                  <a:srgbClr val="C00000"/>
                </a:solidFill>
              </a:rPr>
              <a:t>. zákona: Smlouva o získání potřebných práv k pozemku nebo ke stavbě podle odstavce 1 musí založit právo vyvlastňovaného na vrácení převedených práv, pokud nebude zahájeno uskutečňování účelu převodu </a:t>
            </a:r>
            <a:r>
              <a:rPr lang="cs-CZ" sz="14400" i="1" dirty="0">
                <a:solidFill>
                  <a:srgbClr val="C00000"/>
                </a:solidFill>
              </a:rPr>
              <a:t>do 3 let od uzavření smlouvy</a:t>
            </a:r>
            <a:r>
              <a:rPr lang="cs-CZ" sz="14400" dirty="0">
                <a:solidFill>
                  <a:srgbClr val="C00000"/>
                </a:solidFill>
              </a:rPr>
              <a:t>.</a:t>
            </a:r>
          </a:p>
          <a:p>
            <a:endParaRPr lang="cs-CZ" b="1" dirty="0">
              <a:solidFill>
                <a:srgbClr val="C00000"/>
              </a:solidFill>
            </a:endParaRPr>
          </a:p>
          <a:p>
            <a:endParaRPr lang="cs-CZ" dirty="0"/>
          </a:p>
        </p:txBody>
      </p:sp>
      <p:sp>
        <p:nvSpPr>
          <p:cNvPr id="5" name="Zástupný symbol pro datum 4">
            <a:extLst>
              <a:ext uri="{FF2B5EF4-FFF2-40B4-BE49-F238E27FC236}">
                <a16:creationId xmlns:a16="http://schemas.microsoft.com/office/drawing/2014/main" id="{099C0F67-9E8D-4E9B-8A4A-9205B7C4C120}"/>
              </a:ext>
            </a:extLst>
          </p:cNvPr>
          <p:cNvSpPr>
            <a:spLocks noGrp="1"/>
          </p:cNvSpPr>
          <p:nvPr>
            <p:ph type="dt" sz="half" idx="10"/>
          </p:nvPr>
        </p:nvSpPr>
        <p:spPr/>
        <p:txBody>
          <a:bodyPr/>
          <a:lstStyle/>
          <a:p>
            <a:fld id="{196A2F55-B23E-471B-BA34-BE12C2A6D9B1}" type="datetime1">
              <a:rPr lang="cs-CZ" noProof="0" smtClean="0"/>
              <a:t>25.11.2024</a:t>
            </a:fld>
            <a:endParaRPr lang="en-GB" noProof="0" dirty="0"/>
          </a:p>
        </p:txBody>
      </p:sp>
      <p:sp>
        <p:nvSpPr>
          <p:cNvPr id="6" name="Zástupný symbol pro zápatí 5">
            <a:extLst>
              <a:ext uri="{FF2B5EF4-FFF2-40B4-BE49-F238E27FC236}">
                <a16:creationId xmlns:a16="http://schemas.microsoft.com/office/drawing/2014/main" id="{23AA19FB-3698-4DE2-B499-C56C122AFCE9}"/>
              </a:ext>
            </a:extLst>
          </p:cNvPr>
          <p:cNvSpPr>
            <a:spLocks noGrp="1"/>
          </p:cNvSpPr>
          <p:nvPr>
            <p:ph type="ftr" sz="quarter" idx="3"/>
          </p:nvPr>
        </p:nvSpPr>
        <p:spPr/>
        <p:txBody>
          <a:bodyPr/>
          <a:lstStyle/>
          <a:p>
            <a:r>
              <a:rPr lang="en-GB" noProof="0"/>
              <a:t>Prof. JUDr. Jakub Handrlica</a:t>
            </a:r>
            <a:endParaRPr lang="en-GB" noProof="0" dirty="0"/>
          </a:p>
        </p:txBody>
      </p:sp>
      <p:sp>
        <p:nvSpPr>
          <p:cNvPr id="7" name="Zástupný symbol pro číslo snímku 6">
            <a:extLst>
              <a:ext uri="{FF2B5EF4-FFF2-40B4-BE49-F238E27FC236}">
                <a16:creationId xmlns:a16="http://schemas.microsoft.com/office/drawing/2014/main" id="{E2984489-1B37-46DD-862F-5E7F7A9F0F7D}"/>
              </a:ext>
            </a:extLst>
          </p:cNvPr>
          <p:cNvSpPr>
            <a:spLocks noGrp="1"/>
          </p:cNvSpPr>
          <p:nvPr>
            <p:ph type="sldNum" sz="quarter" idx="4"/>
          </p:nvPr>
        </p:nvSpPr>
        <p:spPr/>
        <p:txBody>
          <a:bodyPr/>
          <a:lstStyle/>
          <a:p>
            <a:fld id="{55B195E7-E09C-4879-AB61-0F645C2C373E}" type="slidenum">
              <a:rPr lang="en-GB" noProof="0" smtClean="0"/>
              <a:t>30</a:t>
            </a:fld>
            <a:endParaRPr lang="en-GB" noProof="0" dirty="0"/>
          </a:p>
        </p:txBody>
      </p:sp>
    </p:spTree>
    <p:extLst>
      <p:ext uri="{BB962C8B-B14F-4D97-AF65-F5344CB8AC3E}">
        <p14:creationId xmlns:p14="http://schemas.microsoft.com/office/powerpoint/2010/main" val="1493972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8B5C8F-5835-C141-3AD5-2D607F4B023F}"/>
              </a:ext>
            </a:extLst>
          </p:cNvPr>
          <p:cNvSpPr>
            <a:spLocks noGrp="1"/>
          </p:cNvSpPr>
          <p:nvPr>
            <p:ph type="ctrTitle"/>
          </p:nvPr>
        </p:nvSpPr>
        <p:spPr>
          <a:xfrm>
            <a:off x="3372537" y="1468929"/>
            <a:ext cx="3340100" cy="369332"/>
          </a:xfrm>
        </p:spPr>
        <p:txBody>
          <a:bodyPr/>
          <a:lstStyle/>
          <a:p>
            <a:r>
              <a:rPr lang="cs-CZ" sz="2400" b="0" spc="-10" dirty="0">
                <a:latin typeface="+mn-lt"/>
                <a:cs typeface="Arial"/>
              </a:rPr>
              <a:t>4. </a:t>
            </a:r>
            <a:endParaRPr lang="cs-CZ" dirty="0"/>
          </a:p>
        </p:txBody>
      </p:sp>
      <p:sp>
        <p:nvSpPr>
          <p:cNvPr id="3" name="Podnadpis 2">
            <a:extLst>
              <a:ext uri="{FF2B5EF4-FFF2-40B4-BE49-F238E27FC236}">
                <a16:creationId xmlns:a16="http://schemas.microsoft.com/office/drawing/2014/main" id="{FC7E9A6B-0CF0-2DF1-27BF-5A77AF63613C}"/>
              </a:ext>
            </a:extLst>
          </p:cNvPr>
          <p:cNvSpPr>
            <a:spLocks noGrp="1"/>
          </p:cNvSpPr>
          <p:nvPr>
            <p:ph type="subTitle" idx="4"/>
          </p:nvPr>
        </p:nvSpPr>
        <p:spPr>
          <a:xfrm>
            <a:off x="3015615" y="6333236"/>
            <a:ext cx="14072870" cy="1661993"/>
          </a:xfrm>
        </p:spPr>
        <p:txBody>
          <a:bodyPr/>
          <a:lstStyle/>
          <a:p>
            <a:pPr algn="ctr"/>
            <a:r>
              <a:rPr lang="cs-CZ" sz="5400" cap="none" dirty="0">
                <a:solidFill>
                  <a:schemeClr val="bg1"/>
                </a:solidFill>
              </a:rPr>
              <a:t>Zahájení a průběh vyvlastňovacího řízení</a:t>
            </a:r>
          </a:p>
          <a:p>
            <a:pPr algn="ctr"/>
            <a:r>
              <a:rPr lang="cs-CZ" sz="5400" dirty="0">
                <a:solidFill>
                  <a:schemeClr val="bg1"/>
                </a:solidFill>
              </a:rPr>
              <a:t>(tzv. expropriační řízení)</a:t>
            </a:r>
            <a:endParaRPr lang="cs-CZ" dirty="0">
              <a:solidFill>
                <a:schemeClr val="bg1"/>
              </a:solidFill>
            </a:endParaRPr>
          </a:p>
        </p:txBody>
      </p:sp>
    </p:spTree>
    <p:extLst>
      <p:ext uri="{BB962C8B-B14F-4D97-AF65-F5344CB8AC3E}">
        <p14:creationId xmlns:p14="http://schemas.microsoft.com/office/powerpoint/2010/main" val="6951971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719346" y="311081"/>
            <a:ext cx="15379549" cy="1772552"/>
          </a:xfrm>
        </p:spPr>
        <p:txBody>
          <a:bodyPr>
            <a:noAutofit/>
          </a:bodyPr>
          <a:lstStyle/>
          <a:p>
            <a:r>
              <a:rPr lang="cs-CZ" sz="5937" dirty="0">
                <a:solidFill>
                  <a:srgbClr val="C00000"/>
                </a:solidFill>
              </a:rPr>
              <a:t>Věcná příslušnost vyvlastňovacího úřadu </a:t>
            </a:r>
          </a:p>
        </p:txBody>
      </p:sp>
      <p:sp>
        <p:nvSpPr>
          <p:cNvPr id="3" name="Zástupný symbol pro obsah 2"/>
          <p:cNvSpPr>
            <a:spLocks noGrp="1"/>
          </p:cNvSpPr>
          <p:nvPr>
            <p:ph sz="half" idx="1"/>
          </p:nvPr>
        </p:nvSpPr>
        <p:spPr>
          <a:xfrm>
            <a:off x="1005205" y="2638849"/>
            <a:ext cx="8879311" cy="7329610"/>
          </a:xfrm>
        </p:spPr>
        <p:txBody>
          <a:bodyPr>
            <a:noAutofit/>
          </a:bodyPr>
          <a:lstStyle/>
          <a:p>
            <a:r>
              <a:rPr lang="cs-CZ" sz="4000" dirty="0">
                <a:solidFill>
                  <a:srgbClr val="002060"/>
                </a:solidFill>
              </a:rPr>
              <a:t>Vyvlastňovací řízení vede </a:t>
            </a:r>
            <a:r>
              <a:rPr lang="cs-CZ" sz="4000" u="sng" dirty="0">
                <a:solidFill>
                  <a:srgbClr val="C00000"/>
                </a:solidFill>
              </a:rPr>
              <a:t>vyvlastňovací úřad</a:t>
            </a:r>
            <a:r>
              <a:rPr lang="cs-CZ" sz="4000" dirty="0">
                <a:solidFill>
                  <a:srgbClr val="002060"/>
                </a:solidFill>
              </a:rPr>
              <a:t>, kterým je</a:t>
            </a:r>
          </a:p>
          <a:p>
            <a:r>
              <a:rPr lang="cs-CZ" sz="4000" dirty="0">
                <a:solidFill>
                  <a:srgbClr val="002060"/>
                </a:solidFill>
              </a:rPr>
              <a:t>a) obecní úřad obce s rozšířenou působností,</a:t>
            </a:r>
          </a:p>
          <a:p>
            <a:r>
              <a:rPr lang="cs-CZ" sz="4000" dirty="0">
                <a:solidFill>
                  <a:srgbClr val="002060"/>
                </a:solidFill>
              </a:rPr>
              <a:t>b) Magistrát hlavního města Prahy,</a:t>
            </a:r>
          </a:p>
          <a:p>
            <a:r>
              <a:rPr lang="cs-CZ" sz="4000" dirty="0">
                <a:solidFill>
                  <a:srgbClr val="002060"/>
                </a:solidFill>
              </a:rPr>
              <a:t>c) magistrát územně členěného statutárního města.</a:t>
            </a:r>
          </a:p>
          <a:p>
            <a:r>
              <a:rPr lang="cs-CZ" sz="4000" dirty="0">
                <a:solidFill>
                  <a:srgbClr val="002060"/>
                </a:solidFill>
              </a:rPr>
              <a:t>D) Dopravní a energetický stavební úřad</a:t>
            </a:r>
          </a:p>
          <a:p>
            <a:pPr marL="571500" indent="-571500">
              <a:buFont typeface="Wingdings" panose="05000000000000000000" pitchFamily="2" charset="2"/>
              <a:buChar char="q"/>
            </a:pPr>
            <a:r>
              <a:rPr lang="cs-CZ" sz="4000" b="1" i="1" dirty="0">
                <a:solidFill>
                  <a:srgbClr val="C00000"/>
                </a:solidFill>
              </a:rPr>
              <a:t>Vyvlastňovací úřad není samostatnou institucí, ale souborem úkolů </a:t>
            </a:r>
          </a:p>
        </p:txBody>
      </p:sp>
      <p:sp>
        <p:nvSpPr>
          <p:cNvPr id="4" name="Zástupný symbol pro obsah 3"/>
          <p:cNvSpPr>
            <a:spLocks noGrp="1"/>
          </p:cNvSpPr>
          <p:nvPr>
            <p:ph sz="half" idx="2"/>
          </p:nvPr>
        </p:nvSpPr>
        <p:spPr>
          <a:xfrm>
            <a:off x="10219584" y="2638849"/>
            <a:ext cx="8879311" cy="7059787"/>
          </a:xfrm>
        </p:spPr>
        <p:txBody>
          <a:bodyPr>
            <a:normAutofit/>
          </a:bodyPr>
          <a:lstStyle/>
          <a:p>
            <a:r>
              <a:rPr lang="cs-CZ" sz="4000" i="1" dirty="0">
                <a:solidFill>
                  <a:srgbClr val="002060"/>
                </a:solidFill>
              </a:rPr>
              <a:t>obce s rozšířenou působností stanovuje zákon č. 314/2002 Sb., o stanovení obcí s pověřeným obecním úřadem a stanovení obcí s rozšířenou působností</a:t>
            </a:r>
          </a:p>
          <a:p>
            <a:r>
              <a:rPr lang="cs-CZ" sz="4000" i="1" dirty="0">
                <a:solidFill>
                  <a:srgbClr val="002060"/>
                </a:solidFill>
              </a:rPr>
              <a:t>zastupitelstvo hlavního města Prahy a zastupitelstvo územně členěného statutárního města </a:t>
            </a:r>
            <a:r>
              <a:rPr lang="cs-CZ" sz="4000" i="1" u="sng" dirty="0">
                <a:solidFill>
                  <a:srgbClr val="002060"/>
                </a:solidFill>
              </a:rPr>
              <a:t>nemohou</a:t>
            </a:r>
            <a:r>
              <a:rPr lang="cs-CZ" sz="4000" i="1" dirty="0">
                <a:solidFill>
                  <a:srgbClr val="002060"/>
                </a:solidFill>
              </a:rPr>
              <a:t> působnost vyvlastňovacího úřadu přenést statutem na městské části nebo městské obvody</a:t>
            </a:r>
          </a:p>
        </p:txBody>
      </p:sp>
      <p:sp>
        <p:nvSpPr>
          <p:cNvPr id="5" name="Zástupný symbol pro datum 4">
            <a:extLst>
              <a:ext uri="{FF2B5EF4-FFF2-40B4-BE49-F238E27FC236}">
                <a16:creationId xmlns:a16="http://schemas.microsoft.com/office/drawing/2014/main" id="{0C4EAB8A-6290-46A2-BB4B-E66824BB6AF9}"/>
              </a:ext>
            </a:extLst>
          </p:cNvPr>
          <p:cNvSpPr>
            <a:spLocks noGrp="1"/>
          </p:cNvSpPr>
          <p:nvPr>
            <p:ph type="dt" sz="half" idx="10"/>
          </p:nvPr>
        </p:nvSpPr>
        <p:spPr/>
        <p:txBody>
          <a:bodyPr/>
          <a:lstStyle/>
          <a:p>
            <a:fld id="{7C8118CA-198C-4194-8936-C91114798032}" type="datetime1">
              <a:rPr lang="cs-CZ" noProof="0" smtClean="0"/>
              <a:t>25.11.2024</a:t>
            </a:fld>
            <a:endParaRPr lang="en-GB" noProof="0" dirty="0"/>
          </a:p>
        </p:txBody>
      </p:sp>
      <p:sp>
        <p:nvSpPr>
          <p:cNvPr id="6" name="Zástupný symbol pro zápatí 5">
            <a:extLst>
              <a:ext uri="{FF2B5EF4-FFF2-40B4-BE49-F238E27FC236}">
                <a16:creationId xmlns:a16="http://schemas.microsoft.com/office/drawing/2014/main" id="{631B922C-31E8-4EFB-BB7F-7ECFD0A3EDD8}"/>
              </a:ext>
            </a:extLst>
          </p:cNvPr>
          <p:cNvSpPr>
            <a:spLocks noGrp="1"/>
          </p:cNvSpPr>
          <p:nvPr>
            <p:ph type="ftr" sz="quarter" idx="3"/>
          </p:nvPr>
        </p:nvSpPr>
        <p:spPr/>
        <p:txBody>
          <a:bodyPr/>
          <a:lstStyle/>
          <a:p>
            <a:r>
              <a:rPr lang="en-GB" noProof="0"/>
              <a:t>Prof. JUDr. Jakub Handrlica</a:t>
            </a:r>
            <a:endParaRPr lang="en-GB" noProof="0" dirty="0"/>
          </a:p>
        </p:txBody>
      </p:sp>
      <p:sp>
        <p:nvSpPr>
          <p:cNvPr id="7" name="Zástupný symbol pro číslo snímku 6">
            <a:extLst>
              <a:ext uri="{FF2B5EF4-FFF2-40B4-BE49-F238E27FC236}">
                <a16:creationId xmlns:a16="http://schemas.microsoft.com/office/drawing/2014/main" id="{76294AD2-FEE6-4B84-AC10-8FDDB95583C5}"/>
              </a:ext>
            </a:extLst>
          </p:cNvPr>
          <p:cNvSpPr>
            <a:spLocks noGrp="1"/>
          </p:cNvSpPr>
          <p:nvPr>
            <p:ph type="sldNum" sz="quarter" idx="4"/>
          </p:nvPr>
        </p:nvSpPr>
        <p:spPr/>
        <p:txBody>
          <a:bodyPr/>
          <a:lstStyle/>
          <a:p>
            <a:fld id="{55B195E7-E09C-4879-AB61-0F645C2C373E}" type="slidenum">
              <a:rPr lang="en-GB" noProof="0" smtClean="0"/>
              <a:t>32</a:t>
            </a:fld>
            <a:endParaRPr lang="en-GB" noProof="0" dirty="0"/>
          </a:p>
        </p:txBody>
      </p:sp>
    </p:spTree>
    <p:extLst>
      <p:ext uri="{BB962C8B-B14F-4D97-AF65-F5344CB8AC3E}">
        <p14:creationId xmlns:p14="http://schemas.microsoft.com/office/powerpoint/2010/main" val="3163386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719346" y="311081"/>
            <a:ext cx="15379549" cy="1068014"/>
          </a:xfrm>
        </p:spPr>
        <p:txBody>
          <a:bodyPr>
            <a:noAutofit/>
          </a:bodyPr>
          <a:lstStyle/>
          <a:p>
            <a:r>
              <a:rPr lang="cs-CZ" sz="4000" dirty="0">
                <a:solidFill>
                  <a:srgbClr val="C00000"/>
                </a:solidFill>
              </a:rPr>
              <a:t>M</a:t>
            </a:r>
            <a:r>
              <a:rPr lang="cs-CZ" sz="4000" b="1" dirty="0">
                <a:solidFill>
                  <a:srgbClr val="C00000"/>
                </a:solidFill>
              </a:rPr>
              <a:t>ístní příslušnost vyvlastňovacího úřadu</a:t>
            </a:r>
            <a:endParaRPr lang="cs-CZ" sz="4000" dirty="0">
              <a:solidFill>
                <a:srgbClr val="C00000"/>
              </a:solidFill>
            </a:endParaRPr>
          </a:p>
        </p:txBody>
      </p:sp>
      <p:sp>
        <p:nvSpPr>
          <p:cNvPr id="3" name="Zástupný symbol pro obsah 2"/>
          <p:cNvSpPr>
            <a:spLocks noGrp="1"/>
          </p:cNvSpPr>
          <p:nvPr>
            <p:ph sz="half" idx="1"/>
          </p:nvPr>
        </p:nvSpPr>
        <p:spPr>
          <a:xfrm>
            <a:off x="3402244" y="2804759"/>
            <a:ext cx="6659951" cy="7463648"/>
          </a:xfrm>
        </p:spPr>
        <p:txBody>
          <a:bodyPr>
            <a:noAutofit/>
          </a:bodyPr>
          <a:lstStyle/>
          <a:p>
            <a:pPr marL="571500" indent="-571500">
              <a:buFont typeface="Wingdings" panose="05000000000000000000" pitchFamily="2" charset="2"/>
              <a:buChar char="q"/>
            </a:pPr>
            <a:r>
              <a:rPr lang="cs-CZ" sz="3600" dirty="0">
                <a:solidFill>
                  <a:srgbClr val="002060"/>
                </a:solidFill>
              </a:rPr>
              <a:t>K vyvlastňovacímu řízení je příslušný vyvlastňovací úřad, </a:t>
            </a:r>
            <a:r>
              <a:rPr lang="cs-CZ" sz="3600" u="sng" dirty="0">
                <a:solidFill>
                  <a:srgbClr val="C00000"/>
                </a:solidFill>
              </a:rPr>
              <a:t>v jehož správním obvodu (území) se nachází pozemek nebo stavba</a:t>
            </a:r>
            <a:r>
              <a:rPr lang="cs-CZ" sz="3600" dirty="0">
                <a:solidFill>
                  <a:srgbClr val="002060"/>
                </a:solidFill>
              </a:rPr>
              <a:t>, jichž se vyvlastnění týká</a:t>
            </a:r>
          </a:p>
          <a:p>
            <a:pPr marL="571500" indent="-571500">
              <a:buFont typeface="Wingdings" panose="05000000000000000000" pitchFamily="2" charset="2"/>
              <a:buChar char="q"/>
            </a:pPr>
            <a:r>
              <a:rPr lang="cs-CZ" sz="3600" dirty="0">
                <a:solidFill>
                  <a:srgbClr val="002060"/>
                </a:solidFill>
              </a:rPr>
              <a:t>Nachází-li se pozemky nebo stavby, jichž se vyvlastnění týká, ve správním obvodu (území) dvou nebo více vyvlastňovacích úřadů, </a:t>
            </a:r>
            <a:r>
              <a:rPr lang="cs-CZ" sz="3600" u="sng" dirty="0">
                <a:solidFill>
                  <a:srgbClr val="C00000"/>
                </a:solidFill>
              </a:rPr>
              <a:t>rozhodne nejbližší společně nadřízený</a:t>
            </a:r>
            <a:r>
              <a:rPr lang="cs-CZ" sz="3600" dirty="0">
                <a:solidFill>
                  <a:srgbClr val="C00000"/>
                </a:solidFill>
              </a:rPr>
              <a:t> </a:t>
            </a:r>
            <a:r>
              <a:rPr lang="cs-CZ" sz="3600" dirty="0">
                <a:solidFill>
                  <a:srgbClr val="002060"/>
                </a:solidFill>
              </a:rPr>
              <a:t>správní orgán usnesením, který z nich vyvlastňovací řízení provede</a:t>
            </a:r>
            <a:r>
              <a:rPr lang="cs-CZ" sz="3298" dirty="0"/>
              <a:t>.</a:t>
            </a:r>
          </a:p>
        </p:txBody>
      </p:sp>
      <p:sp>
        <p:nvSpPr>
          <p:cNvPr id="4" name="Zástupný symbol pro obsah 3"/>
          <p:cNvSpPr>
            <a:spLocks noGrp="1"/>
          </p:cNvSpPr>
          <p:nvPr>
            <p:ph sz="half" idx="2"/>
          </p:nvPr>
        </p:nvSpPr>
        <p:spPr>
          <a:xfrm>
            <a:off x="10219584" y="2638849"/>
            <a:ext cx="8879311" cy="7629558"/>
          </a:xfrm>
        </p:spPr>
        <p:txBody>
          <a:bodyPr>
            <a:noAutofit/>
          </a:bodyPr>
          <a:lstStyle/>
          <a:p>
            <a:pPr marL="571500" indent="-571500">
              <a:buFont typeface="Wingdings" panose="05000000000000000000" pitchFamily="2" charset="2"/>
              <a:buChar char="q"/>
            </a:pPr>
            <a:r>
              <a:rPr lang="cs-CZ" sz="4000" dirty="0">
                <a:solidFill>
                  <a:srgbClr val="002060"/>
                </a:solidFill>
              </a:rPr>
              <a:t>Je-li vyvlastnitelem, vyvlastňovaným nebo jiným účastníkem vyvlastňovacího řízení </a:t>
            </a:r>
            <a:r>
              <a:rPr lang="cs-CZ" sz="4000" u="sng" dirty="0">
                <a:solidFill>
                  <a:srgbClr val="002060"/>
                </a:solidFill>
              </a:rPr>
              <a:t>obec</a:t>
            </a:r>
            <a:r>
              <a:rPr lang="cs-CZ" sz="4000" dirty="0">
                <a:solidFill>
                  <a:srgbClr val="002060"/>
                </a:solidFill>
              </a:rPr>
              <a:t>, jejíž obecní úřad je příslušným k tomuto vyvlastňovacímu řízení, krajský úřad usnesením pověří jiný vyvlastňovací úřad působící v jeho správním obvodu provedením vyvlastňovacího řízení (</a:t>
            </a:r>
            <a:r>
              <a:rPr lang="cs-CZ" sz="4000" dirty="0">
                <a:solidFill>
                  <a:srgbClr val="002060"/>
                </a:solidFill>
                <a:sym typeface="Symbol" panose="05050102010706020507" pitchFamily="18" charset="2"/>
              </a:rPr>
              <a:t></a:t>
            </a:r>
            <a:r>
              <a:rPr lang="cs-CZ" sz="4000" dirty="0">
                <a:solidFill>
                  <a:srgbClr val="C00000"/>
                </a:solidFill>
                <a:sym typeface="Symbol" panose="05050102010706020507" pitchFamily="18" charset="2"/>
              </a:rPr>
              <a:t>ustanovení reflektuje problém potenciální podjatosti obce, která by rozhodovala o věci svého zájmu; </a:t>
            </a:r>
            <a:r>
              <a:rPr lang="cs-CZ" sz="4000" dirty="0">
                <a:solidFill>
                  <a:srgbClr val="002060"/>
                </a:solidFill>
                <a:sym typeface="Symbol" panose="05050102010706020507" pitchFamily="18" charset="2"/>
              </a:rPr>
              <a:t>dále srov. i § 16 odst. 5 a 6 </a:t>
            </a:r>
            <a:r>
              <a:rPr lang="cs-CZ" sz="4000" dirty="0" err="1">
                <a:solidFill>
                  <a:srgbClr val="002060"/>
                </a:solidFill>
                <a:sym typeface="Symbol" panose="05050102010706020507" pitchFamily="18" charset="2"/>
              </a:rPr>
              <a:t>vyvl</a:t>
            </a:r>
            <a:r>
              <a:rPr lang="cs-CZ" sz="4000" dirty="0">
                <a:solidFill>
                  <a:srgbClr val="002060"/>
                </a:solidFill>
                <a:sym typeface="Symbol" panose="05050102010706020507" pitchFamily="18" charset="2"/>
              </a:rPr>
              <a:t>. zák.)</a:t>
            </a:r>
            <a:endParaRPr lang="cs-CZ" sz="4000" dirty="0">
              <a:solidFill>
                <a:srgbClr val="002060"/>
              </a:solidFill>
            </a:endParaRPr>
          </a:p>
          <a:p>
            <a:r>
              <a:rPr lang="cs-CZ" sz="2800" dirty="0"/>
              <a:t> </a:t>
            </a:r>
          </a:p>
        </p:txBody>
      </p:sp>
      <p:sp>
        <p:nvSpPr>
          <p:cNvPr id="5" name="Zástupný symbol pro datum 4">
            <a:extLst>
              <a:ext uri="{FF2B5EF4-FFF2-40B4-BE49-F238E27FC236}">
                <a16:creationId xmlns:a16="http://schemas.microsoft.com/office/drawing/2014/main" id="{C5E0A9ED-7B1B-4D6B-B9E1-5B14EFA8D6E6}"/>
              </a:ext>
            </a:extLst>
          </p:cNvPr>
          <p:cNvSpPr>
            <a:spLocks noGrp="1"/>
          </p:cNvSpPr>
          <p:nvPr>
            <p:ph type="dt" sz="half" idx="10"/>
          </p:nvPr>
        </p:nvSpPr>
        <p:spPr/>
        <p:txBody>
          <a:bodyPr/>
          <a:lstStyle/>
          <a:p>
            <a:fld id="{33DB79DB-F61F-459D-BA5E-9158783B5971}" type="datetime1">
              <a:rPr lang="cs-CZ" noProof="0" smtClean="0"/>
              <a:t>25.11.2024</a:t>
            </a:fld>
            <a:endParaRPr lang="en-GB" noProof="0" dirty="0"/>
          </a:p>
        </p:txBody>
      </p:sp>
      <p:sp>
        <p:nvSpPr>
          <p:cNvPr id="6" name="Zástupný symbol pro zápatí 5">
            <a:extLst>
              <a:ext uri="{FF2B5EF4-FFF2-40B4-BE49-F238E27FC236}">
                <a16:creationId xmlns:a16="http://schemas.microsoft.com/office/drawing/2014/main" id="{C23936C5-598A-4979-BE30-34D2A0A31D25}"/>
              </a:ext>
            </a:extLst>
          </p:cNvPr>
          <p:cNvSpPr>
            <a:spLocks noGrp="1"/>
          </p:cNvSpPr>
          <p:nvPr>
            <p:ph type="ftr" sz="quarter" idx="3"/>
          </p:nvPr>
        </p:nvSpPr>
        <p:spPr/>
        <p:txBody>
          <a:bodyPr/>
          <a:lstStyle/>
          <a:p>
            <a:r>
              <a:rPr lang="en-GB" noProof="0"/>
              <a:t>Prof. JUDr. Jakub Handrlica</a:t>
            </a:r>
            <a:endParaRPr lang="en-GB" noProof="0" dirty="0"/>
          </a:p>
        </p:txBody>
      </p:sp>
      <p:sp>
        <p:nvSpPr>
          <p:cNvPr id="7" name="Zástupný symbol pro číslo snímku 6">
            <a:extLst>
              <a:ext uri="{FF2B5EF4-FFF2-40B4-BE49-F238E27FC236}">
                <a16:creationId xmlns:a16="http://schemas.microsoft.com/office/drawing/2014/main" id="{9CE241D8-42B0-4D8B-A2D0-84F2029E0995}"/>
              </a:ext>
            </a:extLst>
          </p:cNvPr>
          <p:cNvSpPr>
            <a:spLocks noGrp="1"/>
          </p:cNvSpPr>
          <p:nvPr>
            <p:ph type="sldNum" sz="quarter" idx="4"/>
          </p:nvPr>
        </p:nvSpPr>
        <p:spPr/>
        <p:txBody>
          <a:bodyPr/>
          <a:lstStyle/>
          <a:p>
            <a:fld id="{55B195E7-E09C-4879-AB61-0F645C2C373E}" type="slidenum">
              <a:rPr lang="en-GB" noProof="0" smtClean="0"/>
              <a:t>33</a:t>
            </a:fld>
            <a:endParaRPr lang="en-GB" noProof="0" dirty="0"/>
          </a:p>
        </p:txBody>
      </p:sp>
    </p:spTree>
    <p:extLst>
      <p:ext uri="{BB962C8B-B14F-4D97-AF65-F5344CB8AC3E}">
        <p14:creationId xmlns:p14="http://schemas.microsoft.com/office/powerpoint/2010/main" val="25285540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719346" y="311080"/>
            <a:ext cx="15379549" cy="1742571"/>
          </a:xfrm>
        </p:spPr>
        <p:txBody>
          <a:bodyPr>
            <a:noAutofit/>
          </a:bodyPr>
          <a:lstStyle/>
          <a:p>
            <a:r>
              <a:rPr lang="cs-CZ" sz="4000" b="1" dirty="0">
                <a:solidFill>
                  <a:srgbClr val="C00000"/>
                </a:solidFill>
              </a:rPr>
              <a:t>Účastníci vyvlastňovacího řízení </a:t>
            </a:r>
            <a:endParaRPr lang="cs-CZ" sz="4000" dirty="0">
              <a:solidFill>
                <a:srgbClr val="C00000"/>
              </a:solidFill>
            </a:endParaRPr>
          </a:p>
        </p:txBody>
      </p:sp>
      <p:sp>
        <p:nvSpPr>
          <p:cNvPr id="3" name="Zástupný symbol pro obsah 2"/>
          <p:cNvSpPr>
            <a:spLocks noGrp="1"/>
          </p:cNvSpPr>
          <p:nvPr>
            <p:ph sz="half" idx="1"/>
          </p:nvPr>
        </p:nvSpPr>
        <p:spPr>
          <a:xfrm>
            <a:off x="990215" y="2638849"/>
            <a:ext cx="8879311" cy="7962517"/>
          </a:xfrm>
        </p:spPr>
        <p:txBody>
          <a:bodyPr>
            <a:noAutofit/>
          </a:bodyPr>
          <a:lstStyle/>
          <a:p>
            <a:pPr marL="457200" indent="-457200">
              <a:buFont typeface="Wingdings" panose="05000000000000000000" pitchFamily="2" charset="2"/>
              <a:buChar char="q"/>
            </a:pPr>
            <a:r>
              <a:rPr lang="cs-CZ" sz="2800" dirty="0">
                <a:solidFill>
                  <a:srgbClr val="002060"/>
                </a:solidFill>
              </a:rPr>
              <a:t>Účastníky vyvlastňovacího řízení jsou </a:t>
            </a:r>
            <a:r>
              <a:rPr lang="cs-CZ" sz="2800" u="sng" dirty="0">
                <a:solidFill>
                  <a:srgbClr val="C00000"/>
                </a:solidFill>
              </a:rPr>
              <a:t>vyvlastnitel, vyvlastňovaný, zástavní věřitel, </a:t>
            </a:r>
            <a:r>
              <a:rPr lang="cs-CZ" sz="2800" u="sng" dirty="0" err="1">
                <a:solidFill>
                  <a:srgbClr val="C00000"/>
                </a:solidFill>
              </a:rPr>
              <a:t>podzástavní</a:t>
            </a:r>
            <a:r>
              <a:rPr lang="cs-CZ" sz="2800" u="sng" dirty="0">
                <a:solidFill>
                  <a:srgbClr val="C00000"/>
                </a:solidFill>
              </a:rPr>
              <a:t> věřitel a oprávněný z práva odpovídajícího věcnému břemenu </a:t>
            </a:r>
            <a:r>
              <a:rPr lang="cs-CZ" sz="2800" dirty="0">
                <a:solidFill>
                  <a:srgbClr val="002060"/>
                </a:solidFill>
              </a:rPr>
              <a:t>váznoucímu na pozemku nebo stavbě, jichž se vyvlastnění týká.</a:t>
            </a:r>
          </a:p>
          <a:p>
            <a:pPr marL="457200" indent="-457200">
              <a:buFont typeface="Wingdings" panose="05000000000000000000" pitchFamily="2" charset="2"/>
              <a:buChar char="q"/>
            </a:pPr>
            <a:r>
              <a:rPr lang="cs-CZ" sz="2800" dirty="0">
                <a:solidFill>
                  <a:srgbClr val="002060"/>
                </a:solidFill>
              </a:rPr>
              <a:t>Bylo-li vlastnické právo ke stavbě nebo pozemku, jichž se vyvlastnění týká, převedeno k zajištění splnění závazku, je účastníkem vyvlastňovacího řízení také </a:t>
            </a:r>
            <a:r>
              <a:rPr lang="cs-CZ" sz="2800" u="sng" dirty="0">
                <a:solidFill>
                  <a:srgbClr val="C00000"/>
                </a:solidFill>
              </a:rPr>
              <a:t>oprávněný z tohoto převodu .</a:t>
            </a:r>
          </a:p>
          <a:p>
            <a:pPr marL="457200" indent="-457200">
              <a:buFont typeface="Wingdings" panose="05000000000000000000" pitchFamily="2" charset="2"/>
              <a:buChar char="q"/>
            </a:pPr>
            <a:r>
              <a:rPr lang="cs-CZ" sz="2800" dirty="0">
                <a:solidFill>
                  <a:srgbClr val="002060"/>
                </a:solidFill>
              </a:rPr>
              <a:t>Jsou-li pozemek nebo stavba, jichž se vyvlastnění týká, předmětem neskončeného dědického řízení, nebo zemřel-li některý z účastníků vyvlastňovacího řízení uvedený v odstavci 1 nebo 2, jsou účastníky vyvlastňovacího řízení </a:t>
            </a:r>
            <a:r>
              <a:rPr lang="cs-CZ" sz="2800" u="sng" dirty="0">
                <a:solidFill>
                  <a:srgbClr val="002060"/>
                </a:solidFill>
              </a:rPr>
              <a:t>správce dědictví </a:t>
            </a:r>
            <a:r>
              <a:rPr lang="cs-CZ" sz="2800" dirty="0">
                <a:solidFill>
                  <a:srgbClr val="002060"/>
                </a:solidFill>
              </a:rPr>
              <a:t>nebo, nepatří-li dotčený majetek do správy dědictví, </a:t>
            </a:r>
            <a:r>
              <a:rPr lang="cs-CZ" sz="2800" u="sng" dirty="0">
                <a:solidFill>
                  <a:srgbClr val="002060"/>
                </a:solidFill>
              </a:rPr>
              <a:t>dědici zůstavitele</a:t>
            </a:r>
            <a:r>
              <a:rPr lang="cs-CZ" sz="2800" dirty="0">
                <a:solidFill>
                  <a:srgbClr val="002060"/>
                </a:solidFill>
              </a:rPr>
              <a:t>, popřípadě </a:t>
            </a:r>
            <a:r>
              <a:rPr lang="cs-CZ" sz="2800" u="sng" dirty="0">
                <a:solidFill>
                  <a:srgbClr val="002060"/>
                </a:solidFill>
              </a:rPr>
              <a:t>stát,</a:t>
            </a:r>
            <a:r>
              <a:rPr lang="cs-CZ" sz="2800" dirty="0">
                <a:solidFill>
                  <a:srgbClr val="002060"/>
                </a:solidFill>
              </a:rPr>
              <a:t> má-li mu dědictví připadnout podle zvláštního právního předpisu.</a:t>
            </a:r>
          </a:p>
        </p:txBody>
      </p:sp>
      <p:sp>
        <p:nvSpPr>
          <p:cNvPr id="4" name="Zástupný symbol pro obsah 3"/>
          <p:cNvSpPr>
            <a:spLocks noGrp="1"/>
          </p:cNvSpPr>
          <p:nvPr>
            <p:ph sz="half" idx="2"/>
          </p:nvPr>
        </p:nvSpPr>
        <p:spPr/>
        <p:txBody>
          <a:bodyPr>
            <a:noAutofit/>
          </a:bodyPr>
          <a:lstStyle/>
          <a:p>
            <a:pPr marL="457200" indent="-457200">
              <a:buFont typeface="Wingdings" panose="05000000000000000000" pitchFamily="2" charset="2"/>
              <a:buChar char="q"/>
            </a:pPr>
            <a:r>
              <a:rPr lang="cs-CZ" sz="3200" dirty="0">
                <a:solidFill>
                  <a:srgbClr val="FF0000"/>
                </a:solidFill>
              </a:rPr>
              <a:t>Jedná se o taxativní výčet účastníků, který </a:t>
            </a:r>
            <a:r>
              <a:rPr lang="cs-CZ" sz="3200" u="sng" dirty="0">
                <a:solidFill>
                  <a:srgbClr val="FF0000"/>
                </a:solidFill>
              </a:rPr>
              <a:t>nemůže být dále rozšiřován</a:t>
            </a:r>
            <a:r>
              <a:rPr lang="cs-CZ" sz="3200" dirty="0">
                <a:solidFill>
                  <a:srgbClr val="FF0000"/>
                </a:solidFill>
              </a:rPr>
              <a:t>. </a:t>
            </a:r>
          </a:p>
          <a:p>
            <a:pPr marL="457200" indent="-457200">
              <a:buFont typeface="Wingdings" panose="05000000000000000000" pitchFamily="2" charset="2"/>
              <a:buChar char="q"/>
            </a:pPr>
            <a:r>
              <a:rPr lang="cs-CZ" sz="3200" dirty="0">
                <a:solidFill>
                  <a:srgbClr val="FF0000"/>
                </a:solidFill>
              </a:rPr>
              <a:t>Postavení účastníka řízení (tj. procesní práva a povinnosti ve vyvlastňovacím řízení) </a:t>
            </a:r>
            <a:r>
              <a:rPr lang="cs-CZ" sz="3200" u="sng" dirty="0">
                <a:solidFill>
                  <a:srgbClr val="FF0000"/>
                </a:solidFill>
              </a:rPr>
              <a:t>nemá:</a:t>
            </a:r>
          </a:p>
          <a:p>
            <a:pPr marL="457200" indent="-457200">
              <a:buFont typeface="Wingdings" panose="05000000000000000000" pitchFamily="2" charset="2"/>
              <a:buChar char="q"/>
            </a:pPr>
            <a:r>
              <a:rPr lang="cs-CZ" sz="3200" dirty="0">
                <a:solidFill>
                  <a:srgbClr val="FF0000"/>
                </a:solidFill>
              </a:rPr>
              <a:t>Nájemce pozemku</a:t>
            </a:r>
          </a:p>
          <a:p>
            <a:pPr marL="457200" indent="-457200">
              <a:buFont typeface="Wingdings" panose="05000000000000000000" pitchFamily="2" charset="2"/>
              <a:buChar char="q"/>
            </a:pPr>
            <a:r>
              <a:rPr lang="cs-CZ" sz="3200" dirty="0">
                <a:solidFill>
                  <a:srgbClr val="FF0000"/>
                </a:solidFill>
              </a:rPr>
              <a:t>Oprávněný z práva stavby</a:t>
            </a:r>
          </a:p>
          <a:p>
            <a:pPr marL="457200" indent="-457200">
              <a:buFont typeface="Wingdings" panose="05000000000000000000" pitchFamily="2" charset="2"/>
              <a:buChar char="q"/>
            </a:pPr>
            <a:r>
              <a:rPr lang="cs-CZ" sz="3200" dirty="0">
                <a:solidFill>
                  <a:srgbClr val="FF0000"/>
                </a:solidFill>
              </a:rPr>
              <a:t>Pachtýř</a:t>
            </a:r>
          </a:p>
          <a:p>
            <a:pPr marL="457200" indent="-457200">
              <a:buFont typeface="Wingdings" panose="05000000000000000000" pitchFamily="2" charset="2"/>
              <a:buChar char="q"/>
            </a:pPr>
            <a:r>
              <a:rPr lang="cs-CZ" sz="3200" dirty="0">
                <a:solidFill>
                  <a:srgbClr val="FF0000"/>
                </a:solidFill>
              </a:rPr>
              <a:t>Oprávněný z předkupního práva</a:t>
            </a:r>
          </a:p>
          <a:p>
            <a:pPr marL="457200" indent="-457200">
              <a:buFont typeface="Wingdings" panose="05000000000000000000" pitchFamily="2" charset="2"/>
              <a:buChar char="q"/>
            </a:pPr>
            <a:r>
              <a:rPr lang="cs-CZ" sz="3200" dirty="0">
                <a:solidFill>
                  <a:srgbClr val="FF0000"/>
                </a:solidFill>
              </a:rPr>
              <a:t>Insolvenční správce</a:t>
            </a:r>
          </a:p>
          <a:p>
            <a:pPr marL="457200" indent="-457200">
              <a:buFont typeface="Wingdings" panose="05000000000000000000" pitchFamily="2" charset="2"/>
              <a:buChar char="q"/>
            </a:pPr>
            <a:r>
              <a:rPr lang="cs-CZ" sz="3200" dirty="0">
                <a:solidFill>
                  <a:srgbClr val="FF0000"/>
                </a:solidFill>
              </a:rPr>
              <a:t>Exekutor</a:t>
            </a:r>
          </a:p>
          <a:p>
            <a:pPr marL="457200" indent="-457200">
              <a:buFont typeface="Wingdings" panose="05000000000000000000" pitchFamily="2" charset="2"/>
              <a:buChar char="q"/>
            </a:pPr>
            <a:r>
              <a:rPr lang="cs-CZ" sz="3200" dirty="0">
                <a:solidFill>
                  <a:srgbClr val="FF0000"/>
                </a:solidFill>
              </a:rPr>
              <a:t>Obec na území které je vyvlastnění prováděno</a:t>
            </a:r>
          </a:p>
          <a:p>
            <a:pPr marL="457200" indent="-457200">
              <a:buFont typeface="Wingdings" panose="05000000000000000000" pitchFamily="2" charset="2"/>
              <a:buChar char="q"/>
            </a:pPr>
            <a:r>
              <a:rPr lang="cs-CZ" sz="3200" dirty="0">
                <a:solidFill>
                  <a:srgbClr val="FF0000"/>
                </a:solidFill>
              </a:rPr>
              <a:t>atd. </a:t>
            </a:r>
          </a:p>
        </p:txBody>
      </p:sp>
      <p:sp>
        <p:nvSpPr>
          <p:cNvPr id="5" name="Zástupný symbol pro datum 4">
            <a:extLst>
              <a:ext uri="{FF2B5EF4-FFF2-40B4-BE49-F238E27FC236}">
                <a16:creationId xmlns:a16="http://schemas.microsoft.com/office/drawing/2014/main" id="{50B86E32-FA66-4529-BA59-5DA123382170}"/>
              </a:ext>
            </a:extLst>
          </p:cNvPr>
          <p:cNvSpPr>
            <a:spLocks noGrp="1"/>
          </p:cNvSpPr>
          <p:nvPr>
            <p:ph type="dt" sz="half" idx="10"/>
          </p:nvPr>
        </p:nvSpPr>
        <p:spPr/>
        <p:txBody>
          <a:bodyPr/>
          <a:lstStyle/>
          <a:p>
            <a:fld id="{453DF40A-0222-4EB7-9CC5-93302D09A6D8}" type="datetime1">
              <a:rPr lang="cs-CZ" noProof="0" smtClean="0"/>
              <a:t>25.11.2024</a:t>
            </a:fld>
            <a:endParaRPr lang="en-GB" noProof="0" dirty="0"/>
          </a:p>
        </p:txBody>
      </p:sp>
      <p:sp>
        <p:nvSpPr>
          <p:cNvPr id="6" name="Zástupný symbol pro zápatí 5">
            <a:extLst>
              <a:ext uri="{FF2B5EF4-FFF2-40B4-BE49-F238E27FC236}">
                <a16:creationId xmlns:a16="http://schemas.microsoft.com/office/drawing/2014/main" id="{24C709AE-A734-4AEF-87EE-E5FEB6EB51F9}"/>
              </a:ext>
            </a:extLst>
          </p:cNvPr>
          <p:cNvSpPr>
            <a:spLocks noGrp="1"/>
          </p:cNvSpPr>
          <p:nvPr>
            <p:ph type="ftr" sz="quarter" idx="3"/>
          </p:nvPr>
        </p:nvSpPr>
        <p:spPr/>
        <p:txBody>
          <a:bodyPr/>
          <a:lstStyle/>
          <a:p>
            <a:r>
              <a:rPr lang="en-GB" noProof="0"/>
              <a:t>Prof. JUDr. Jakub Handrlica</a:t>
            </a:r>
            <a:endParaRPr lang="en-GB" noProof="0" dirty="0"/>
          </a:p>
        </p:txBody>
      </p:sp>
      <p:sp>
        <p:nvSpPr>
          <p:cNvPr id="7" name="Zástupný symbol pro číslo snímku 6">
            <a:extLst>
              <a:ext uri="{FF2B5EF4-FFF2-40B4-BE49-F238E27FC236}">
                <a16:creationId xmlns:a16="http://schemas.microsoft.com/office/drawing/2014/main" id="{EE533F79-C810-43BF-834F-CAB8CD8A6E1F}"/>
              </a:ext>
            </a:extLst>
          </p:cNvPr>
          <p:cNvSpPr>
            <a:spLocks noGrp="1"/>
          </p:cNvSpPr>
          <p:nvPr>
            <p:ph type="sldNum" sz="quarter" idx="4"/>
          </p:nvPr>
        </p:nvSpPr>
        <p:spPr/>
        <p:txBody>
          <a:bodyPr/>
          <a:lstStyle/>
          <a:p>
            <a:fld id="{55B195E7-E09C-4879-AB61-0F645C2C373E}" type="slidenum">
              <a:rPr lang="en-GB" noProof="0" smtClean="0"/>
              <a:t>34</a:t>
            </a:fld>
            <a:endParaRPr lang="en-GB" noProof="0" dirty="0"/>
          </a:p>
        </p:txBody>
      </p:sp>
    </p:spTree>
    <p:extLst>
      <p:ext uri="{BB962C8B-B14F-4D97-AF65-F5344CB8AC3E}">
        <p14:creationId xmlns:p14="http://schemas.microsoft.com/office/powerpoint/2010/main" val="19288994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719346" y="311081"/>
            <a:ext cx="15379549" cy="1982414"/>
          </a:xfrm>
        </p:spPr>
        <p:txBody>
          <a:bodyPr>
            <a:normAutofit/>
          </a:bodyPr>
          <a:lstStyle/>
          <a:p>
            <a:r>
              <a:rPr lang="cs-CZ" sz="4000" dirty="0">
                <a:solidFill>
                  <a:srgbClr val="C00000"/>
                </a:solidFill>
              </a:rPr>
              <a:t>Expropriační řízení </a:t>
            </a:r>
          </a:p>
        </p:txBody>
      </p:sp>
      <p:sp>
        <p:nvSpPr>
          <p:cNvPr id="3" name="Zástupný symbol pro obsah 2"/>
          <p:cNvSpPr>
            <a:spLocks noGrp="1"/>
          </p:cNvSpPr>
          <p:nvPr>
            <p:ph sz="half" idx="1"/>
          </p:nvPr>
        </p:nvSpPr>
        <p:spPr>
          <a:xfrm>
            <a:off x="1005205" y="2638849"/>
            <a:ext cx="8879311" cy="7194699"/>
          </a:xfrm>
        </p:spPr>
        <p:txBody>
          <a:bodyPr>
            <a:normAutofit/>
          </a:bodyPr>
          <a:lstStyle/>
          <a:p>
            <a:pPr marL="571500" indent="-571500">
              <a:buFont typeface="Wingdings" panose="05000000000000000000" pitchFamily="2" charset="2"/>
              <a:buChar char="q"/>
            </a:pPr>
            <a:r>
              <a:rPr lang="cs-CZ" sz="4000" dirty="0">
                <a:solidFill>
                  <a:srgbClr val="002060"/>
                </a:solidFill>
              </a:rPr>
              <a:t>O zahájení vyvlastňovacího řízení uvědomí vyvlastňovací úřad písemně kromě účastníků řízení též příslušný katastrální úřad. O zahájeném vyvlastňovacím řízení zapíše katastrální úřad do Katastru nemovitostí České republiky poznámku, týká-li se nemovitosti, která je v něm evidována (§ 19 odst. 1 </a:t>
            </a:r>
            <a:r>
              <a:rPr lang="cs-CZ" sz="4000" dirty="0" err="1">
                <a:solidFill>
                  <a:srgbClr val="002060"/>
                </a:solidFill>
              </a:rPr>
              <a:t>vyvl</a:t>
            </a:r>
            <a:r>
              <a:rPr lang="cs-CZ" sz="4000" dirty="0">
                <a:solidFill>
                  <a:srgbClr val="002060"/>
                </a:solidFill>
              </a:rPr>
              <a:t>. zák.)</a:t>
            </a:r>
          </a:p>
        </p:txBody>
      </p:sp>
      <p:sp>
        <p:nvSpPr>
          <p:cNvPr id="4" name="Zástupný symbol pro obsah 3"/>
          <p:cNvSpPr>
            <a:spLocks noGrp="1"/>
          </p:cNvSpPr>
          <p:nvPr>
            <p:ph sz="half" idx="2"/>
          </p:nvPr>
        </p:nvSpPr>
        <p:spPr>
          <a:xfrm>
            <a:off x="10219584" y="2638849"/>
            <a:ext cx="8879311" cy="7764325"/>
          </a:xfrm>
        </p:spPr>
        <p:txBody>
          <a:bodyPr>
            <a:normAutofit/>
          </a:bodyPr>
          <a:lstStyle/>
          <a:p>
            <a:r>
              <a:rPr lang="cs-CZ" sz="3200" i="1" dirty="0">
                <a:solidFill>
                  <a:srgbClr val="002060"/>
                </a:solidFill>
              </a:rPr>
              <a:t>Po doručení uvědomění o zahájení vyvlastňovacího řízení nesmí vyvlastňovaný nakládat s pozemkem nebo stavbou, kterých se vyvlastnění týká, převést je, pronajmout nebo jinak zatížit. Právní úkony, kterými vyvlastňovaný poruší tuto povinnost, jsou neplatné; to neplatí v případě smluv uzavíraných s vyvlastnitelem. Při vyvlastnění se neuplatní smluvní ani zákonná předkupní práva k vyvlastňovanému pozemku nebo stavbě. O tomto následku musí být vyvlastňovaný poučen v uvědomění o zahájení řízení </a:t>
            </a:r>
            <a:r>
              <a:rPr lang="cs-CZ" sz="3200" i="1" dirty="0">
                <a:solidFill>
                  <a:srgbClr val="002060"/>
                </a:solidFill>
                <a:sym typeface="Symbol" panose="05050102010706020507" pitchFamily="18" charset="2"/>
              </a:rPr>
              <a:t></a:t>
            </a:r>
            <a:r>
              <a:rPr lang="cs-CZ" sz="3200" i="1" dirty="0">
                <a:solidFill>
                  <a:srgbClr val="C00000"/>
                </a:solidFill>
                <a:sym typeface="Symbol" panose="05050102010706020507" pitchFamily="18" charset="2"/>
              </a:rPr>
              <a:t>jedná se o akt veřejného práva, který má důsledek pro vztahy soukromoprávní povahy.</a:t>
            </a:r>
            <a:endParaRPr lang="cs-CZ" sz="3200" i="1" dirty="0">
              <a:solidFill>
                <a:srgbClr val="002060"/>
              </a:solidFill>
            </a:endParaRPr>
          </a:p>
        </p:txBody>
      </p:sp>
      <p:sp>
        <p:nvSpPr>
          <p:cNvPr id="5" name="Zástupný symbol pro datum 4">
            <a:extLst>
              <a:ext uri="{FF2B5EF4-FFF2-40B4-BE49-F238E27FC236}">
                <a16:creationId xmlns:a16="http://schemas.microsoft.com/office/drawing/2014/main" id="{41051965-B9E1-436E-B84A-D37EADF8E74C}"/>
              </a:ext>
            </a:extLst>
          </p:cNvPr>
          <p:cNvSpPr>
            <a:spLocks noGrp="1"/>
          </p:cNvSpPr>
          <p:nvPr>
            <p:ph type="dt" sz="half" idx="10"/>
          </p:nvPr>
        </p:nvSpPr>
        <p:spPr/>
        <p:txBody>
          <a:bodyPr/>
          <a:lstStyle/>
          <a:p>
            <a:fld id="{9BE0C2B4-C1F3-4A74-90F5-3229E41CAE8A}" type="datetime1">
              <a:rPr lang="cs-CZ" noProof="0" smtClean="0"/>
              <a:t>25.11.2024</a:t>
            </a:fld>
            <a:endParaRPr lang="en-GB" noProof="0" dirty="0"/>
          </a:p>
        </p:txBody>
      </p:sp>
      <p:sp>
        <p:nvSpPr>
          <p:cNvPr id="6" name="Zástupný symbol pro zápatí 5">
            <a:extLst>
              <a:ext uri="{FF2B5EF4-FFF2-40B4-BE49-F238E27FC236}">
                <a16:creationId xmlns:a16="http://schemas.microsoft.com/office/drawing/2014/main" id="{95C0B6D2-320B-499A-90E6-DD132A218202}"/>
              </a:ext>
            </a:extLst>
          </p:cNvPr>
          <p:cNvSpPr>
            <a:spLocks noGrp="1"/>
          </p:cNvSpPr>
          <p:nvPr>
            <p:ph type="ftr" sz="quarter" idx="3"/>
          </p:nvPr>
        </p:nvSpPr>
        <p:spPr/>
        <p:txBody>
          <a:bodyPr/>
          <a:lstStyle/>
          <a:p>
            <a:r>
              <a:rPr lang="en-GB" noProof="0"/>
              <a:t>Prof. JUDr. Jakub Handrlica</a:t>
            </a:r>
            <a:endParaRPr lang="en-GB" noProof="0" dirty="0"/>
          </a:p>
        </p:txBody>
      </p:sp>
      <p:sp>
        <p:nvSpPr>
          <p:cNvPr id="7" name="Zástupný symbol pro číslo snímku 6">
            <a:extLst>
              <a:ext uri="{FF2B5EF4-FFF2-40B4-BE49-F238E27FC236}">
                <a16:creationId xmlns:a16="http://schemas.microsoft.com/office/drawing/2014/main" id="{B6482F6A-F1E2-4ECC-B856-B6242619DFF0}"/>
              </a:ext>
            </a:extLst>
          </p:cNvPr>
          <p:cNvSpPr>
            <a:spLocks noGrp="1"/>
          </p:cNvSpPr>
          <p:nvPr>
            <p:ph type="sldNum" sz="quarter" idx="4"/>
          </p:nvPr>
        </p:nvSpPr>
        <p:spPr/>
        <p:txBody>
          <a:bodyPr/>
          <a:lstStyle/>
          <a:p>
            <a:fld id="{55B195E7-E09C-4879-AB61-0F645C2C373E}" type="slidenum">
              <a:rPr lang="en-GB" noProof="0" smtClean="0"/>
              <a:t>35</a:t>
            </a:fld>
            <a:endParaRPr lang="en-GB" noProof="0" dirty="0"/>
          </a:p>
        </p:txBody>
      </p:sp>
    </p:spTree>
    <p:extLst>
      <p:ext uri="{BB962C8B-B14F-4D97-AF65-F5344CB8AC3E}">
        <p14:creationId xmlns:p14="http://schemas.microsoft.com/office/powerpoint/2010/main" val="28508510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719346" y="311080"/>
            <a:ext cx="15379549" cy="1727581"/>
          </a:xfrm>
        </p:spPr>
        <p:txBody>
          <a:bodyPr>
            <a:normAutofit/>
          </a:bodyPr>
          <a:lstStyle/>
          <a:p>
            <a:r>
              <a:rPr lang="cs-CZ" sz="4000" dirty="0">
                <a:solidFill>
                  <a:srgbClr val="C00000"/>
                </a:solidFill>
              </a:rPr>
              <a:t>Expropriační řízení </a:t>
            </a:r>
            <a:endParaRPr lang="cs-CZ" sz="4000" dirty="0"/>
          </a:p>
        </p:txBody>
      </p:sp>
      <p:sp>
        <p:nvSpPr>
          <p:cNvPr id="3" name="Zástupný symbol pro obsah 2"/>
          <p:cNvSpPr>
            <a:spLocks noGrp="1"/>
          </p:cNvSpPr>
          <p:nvPr>
            <p:ph sz="half" idx="1"/>
          </p:nvPr>
        </p:nvSpPr>
        <p:spPr>
          <a:xfrm>
            <a:off x="1005205" y="2638849"/>
            <a:ext cx="8879311" cy="7584443"/>
          </a:xfrm>
        </p:spPr>
        <p:txBody>
          <a:bodyPr>
            <a:normAutofit/>
          </a:bodyPr>
          <a:lstStyle/>
          <a:p>
            <a:pPr marL="685800" indent="-685800">
              <a:buFont typeface="Wingdings" panose="05000000000000000000" pitchFamily="2" charset="2"/>
              <a:buChar char="q"/>
            </a:pPr>
            <a:r>
              <a:rPr lang="cs-CZ" dirty="0">
                <a:solidFill>
                  <a:srgbClr val="002060"/>
                </a:solidFill>
              </a:rPr>
              <a:t>Ústní jednání nařídí vyvlastňovací úřad tak, aby o něm byli účastníci řízení a další osoby, jejichž přítomnosti je třeba, </a:t>
            </a:r>
            <a:r>
              <a:rPr lang="cs-CZ" dirty="0" err="1">
                <a:solidFill>
                  <a:srgbClr val="002060"/>
                </a:solidFill>
              </a:rPr>
              <a:t>uvědoměni</a:t>
            </a:r>
            <a:r>
              <a:rPr lang="cs-CZ" dirty="0">
                <a:solidFill>
                  <a:srgbClr val="002060"/>
                </a:solidFill>
              </a:rPr>
              <a:t> nejméně 30 dnů přede dnem, kdy se má konat.</a:t>
            </a:r>
          </a:p>
        </p:txBody>
      </p:sp>
      <p:sp>
        <p:nvSpPr>
          <p:cNvPr id="4" name="Zástupný symbol pro obsah 3"/>
          <p:cNvSpPr>
            <a:spLocks noGrp="1"/>
          </p:cNvSpPr>
          <p:nvPr>
            <p:ph sz="half" idx="2"/>
          </p:nvPr>
        </p:nvSpPr>
        <p:spPr>
          <a:xfrm>
            <a:off x="10219584" y="2638849"/>
            <a:ext cx="8879311" cy="7119748"/>
          </a:xfrm>
        </p:spPr>
        <p:txBody>
          <a:bodyPr>
            <a:normAutofit/>
          </a:bodyPr>
          <a:lstStyle/>
          <a:p>
            <a:pPr marL="685800" indent="-685800">
              <a:buFont typeface="Wingdings" panose="05000000000000000000" pitchFamily="2" charset="2"/>
              <a:buChar char="q"/>
            </a:pPr>
            <a:r>
              <a:rPr lang="cs-CZ" dirty="0">
                <a:solidFill>
                  <a:srgbClr val="002060"/>
                </a:solidFill>
              </a:rPr>
              <a:t>Námitky proti vyvlastnění a důkazy k jejich prokázání mohou být uplatněny nejpozději při ústním jednání; k později uplatněným námitkám a důkazům se nepřihlíží. O tomto následku musí být účastníci poučeni v uvědomění o zahájení vyvlastňovacího řízení </a:t>
            </a:r>
            <a:r>
              <a:rPr lang="cs-CZ" dirty="0">
                <a:solidFill>
                  <a:srgbClr val="002060"/>
                </a:solidFill>
                <a:sym typeface="Symbol" panose="05050102010706020507" pitchFamily="18" charset="2"/>
              </a:rPr>
              <a:t> </a:t>
            </a:r>
            <a:r>
              <a:rPr lang="cs-CZ" i="1" dirty="0">
                <a:solidFill>
                  <a:srgbClr val="C00000"/>
                </a:solidFill>
                <a:sym typeface="Symbol" panose="05050102010706020507" pitchFamily="18" charset="2"/>
              </a:rPr>
              <a:t>koncentrace řízení </a:t>
            </a:r>
            <a:endParaRPr lang="cs-CZ" dirty="0">
              <a:solidFill>
                <a:srgbClr val="002060"/>
              </a:solidFill>
            </a:endParaRPr>
          </a:p>
        </p:txBody>
      </p:sp>
      <p:sp>
        <p:nvSpPr>
          <p:cNvPr id="5" name="Zástupný symbol pro datum 4">
            <a:extLst>
              <a:ext uri="{FF2B5EF4-FFF2-40B4-BE49-F238E27FC236}">
                <a16:creationId xmlns:a16="http://schemas.microsoft.com/office/drawing/2014/main" id="{46D16130-A6C9-4801-AF6D-75999159EDE3}"/>
              </a:ext>
            </a:extLst>
          </p:cNvPr>
          <p:cNvSpPr>
            <a:spLocks noGrp="1"/>
          </p:cNvSpPr>
          <p:nvPr>
            <p:ph type="dt" sz="half" idx="10"/>
          </p:nvPr>
        </p:nvSpPr>
        <p:spPr/>
        <p:txBody>
          <a:bodyPr/>
          <a:lstStyle/>
          <a:p>
            <a:fld id="{F5FE5691-119D-4A18-B145-7218BDE7F789}" type="datetime1">
              <a:rPr lang="cs-CZ" noProof="0" smtClean="0"/>
              <a:t>25.11.2024</a:t>
            </a:fld>
            <a:endParaRPr lang="en-GB" noProof="0" dirty="0"/>
          </a:p>
        </p:txBody>
      </p:sp>
      <p:sp>
        <p:nvSpPr>
          <p:cNvPr id="6" name="Zástupný symbol pro zápatí 5">
            <a:extLst>
              <a:ext uri="{FF2B5EF4-FFF2-40B4-BE49-F238E27FC236}">
                <a16:creationId xmlns:a16="http://schemas.microsoft.com/office/drawing/2014/main" id="{B817125F-8957-4535-BD6E-57D0805AB912}"/>
              </a:ext>
            </a:extLst>
          </p:cNvPr>
          <p:cNvSpPr>
            <a:spLocks noGrp="1"/>
          </p:cNvSpPr>
          <p:nvPr>
            <p:ph type="ftr" sz="quarter" idx="3"/>
          </p:nvPr>
        </p:nvSpPr>
        <p:spPr/>
        <p:txBody>
          <a:bodyPr/>
          <a:lstStyle/>
          <a:p>
            <a:r>
              <a:rPr lang="en-GB" noProof="0"/>
              <a:t>Prof. JUDr. Jakub Handrlica</a:t>
            </a:r>
            <a:endParaRPr lang="en-GB" noProof="0" dirty="0"/>
          </a:p>
        </p:txBody>
      </p:sp>
      <p:sp>
        <p:nvSpPr>
          <p:cNvPr id="7" name="Zástupný symbol pro číslo snímku 6">
            <a:extLst>
              <a:ext uri="{FF2B5EF4-FFF2-40B4-BE49-F238E27FC236}">
                <a16:creationId xmlns:a16="http://schemas.microsoft.com/office/drawing/2014/main" id="{D0C10BA8-4E52-4B4C-BF50-0F0FA3A20742}"/>
              </a:ext>
            </a:extLst>
          </p:cNvPr>
          <p:cNvSpPr>
            <a:spLocks noGrp="1"/>
          </p:cNvSpPr>
          <p:nvPr>
            <p:ph type="sldNum" sz="quarter" idx="4"/>
          </p:nvPr>
        </p:nvSpPr>
        <p:spPr/>
        <p:txBody>
          <a:bodyPr/>
          <a:lstStyle/>
          <a:p>
            <a:fld id="{55B195E7-E09C-4879-AB61-0F645C2C373E}" type="slidenum">
              <a:rPr lang="en-GB" noProof="0" smtClean="0"/>
              <a:t>36</a:t>
            </a:fld>
            <a:endParaRPr lang="en-GB" noProof="0" dirty="0"/>
          </a:p>
        </p:txBody>
      </p:sp>
    </p:spTree>
    <p:extLst>
      <p:ext uri="{BB962C8B-B14F-4D97-AF65-F5344CB8AC3E}">
        <p14:creationId xmlns:p14="http://schemas.microsoft.com/office/powerpoint/2010/main" val="6375419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7687C1-919B-4BEB-8E8A-6F477843A2B2}"/>
              </a:ext>
            </a:extLst>
          </p:cNvPr>
          <p:cNvSpPr>
            <a:spLocks noGrp="1"/>
          </p:cNvSpPr>
          <p:nvPr>
            <p:ph type="title"/>
          </p:nvPr>
        </p:nvSpPr>
        <p:spPr>
          <a:xfrm>
            <a:off x="3719347" y="311080"/>
            <a:ext cx="15673441" cy="1187935"/>
          </a:xfrm>
        </p:spPr>
        <p:txBody>
          <a:bodyPr>
            <a:noAutofit/>
          </a:bodyPr>
          <a:lstStyle/>
          <a:p>
            <a:r>
              <a:rPr lang="cs-CZ" sz="4000" dirty="0" err="1">
                <a:solidFill>
                  <a:srgbClr val="C00000"/>
                </a:solidFill>
              </a:rPr>
              <a:t>Mezitimní</a:t>
            </a:r>
            <a:r>
              <a:rPr lang="cs-CZ" sz="4000" dirty="0">
                <a:solidFill>
                  <a:srgbClr val="C00000"/>
                </a:solidFill>
              </a:rPr>
              <a:t> rozhodnutí</a:t>
            </a:r>
          </a:p>
        </p:txBody>
      </p:sp>
      <p:sp>
        <p:nvSpPr>
          <p:cNvPr id="3" name="Zástupný text 2">
            <a:extLst>
              <a:ext uri="{FF2B5EF4-FFF2-40B4-BE49-F238E27FC236}">
                <a16:creationId xmlns:a16="http://schemas.microsoft.com/office/drawing/2014/main" id="{8FB67C38-E64A-4E12-B76E-471553F16426}"/>
              </a:ext>
            </a:extLst>
          </p:cNvPr>
          <p:cNvSpPr>
            <a:spLocks noGrp="1"/>
          </p:cNvSpPr>
          <p:nvPr>
            <p:ph type="body" sz="quarter" idx="13"/>
          </p:nvPr>
        </p:nvSpPr>
        <p:spPr>
          <a:xfrm>
            <a:off x="711314" y="1735672"/>
            <a:ext cx="18681473" cy="7378347"/>
          </a:xfrm>
        </p:spPr>
        <p:txBody>
          <a:bodyPr>
            <a:noAutofit/>
          </a:bodyPr>
          <a:lstStyle/>
          <a:p>
            <a:pPr marL="571500" indent="-571500">
              <a:buFont typeface="Wingdings" panose="05000000000000000000" pitchFamily="2" charset="2"/>
              <a:buChar char="q"/>
            </a:pPr>
            <a:r>
              <a:rPr lang="cs-CZ" sz="4000" dirty="0">
                <a:solidFill>
                  <a:srgbClr val="002060"/>
                </a:solidFill>
              </a:rPr>
              <a:t>Zákon č. 416/2009 Sb. zakotvuje zvláštní právní úpravou, na základě které může vyvlastňovací úřad vydat na základě žádosti vyvlastnitele mezitímní rozhodnutí (§ 4a),</a:t>
            </a:r>
          </a:p>
          <a:p>
            <a:pPr marL="571500" indent="-571500">
              <a:buFont typeface="Wingdings" panose="05000000000000000000" pitchFamily="2" charset="2"/>
              <a:buChar char="q"/>
            </a:pPr>
            <a:r>
              <a:rPr lang="cs-CZ" sz="4000" dirty="0">
                <a:solidFill>
                  <a:srgbClr val="002060"/>
                </a:solidFill>
              </a:rPr>
              <a:t>Přichází v úvahu u staveb dopravní infrastruktury vymezených v zásadách územního rozvoje (POZOR - § 4b!!!)</a:t>
            </a:r>
          </a:p>
          <a:p>
            <a:pPr marL="571500" indent="-571500">
              <a:buFont typeface="Wingdings" panose="05000000000000000000" pitchFamily="2" charset="2"/>
              <a:buChar char="q"/>
            </a:pPr>
            <a:r>
              <a:rPr lang="cs-CZ" sz="4000" dirty="0">
                <a:solidFill>
                  <a:srgbClr val="002060"/>
                </a:solidFill>
              </a:rPr>
              <a:t>Mezitímní rozhodnutí</a:t>
            </a:r>
            <a:r>
              <a:rPr lang="cs-CZ" sz="4000" baseline="30000" dirty="0">
                <a:solidFill>
                  <a:srgbClr val="002060"/>
                </a:solidFill>
              </a:rPr>
              <a:t> </a:t>
            </a:r>
            <a:r>
              <a:rPr lang="cs-CZ" sz="4000" dirty="0">
                <a:solidFill>
                  <a:srgbClr val="002060"/>
                </a:solidFill>
              </a:rPr>
              <a:t>obsahuje výroky podle § 24 odst. 3 zákona o vyvlastnění.</a:t>
            </a:r>
          </a:p>
          <a:p>
            <a:pPr marL="571500" indent="-571500">
              <a:buFont typeface="Wingdings" panose="05000000000000000000" pitchFamily="2" charset="2"/>
              <a:buChar char="q"/>
            </a:pPr>
            <a:r>
              <a:rPr lang="cs-CZ" sz="4000" dirty="0">
                <a:solidFill>
                  <a:srgbClr val="C00000"/>
                </a:solidFill>
              </a:rPr>
              <a:t>Odvolání proti mezitímnímu rozhodnutí není přípustné.</a:t>
            </a:r>
          </a:p>
        </p:txBody>
      </p:sp>
      <p:sp>
        <p:nvSpPr>
          <p:cNvPr id="4" name="Zástupný symbol pro datum 3">
            <a:extLst>
              <a:ext uri="{FF2B5EF4-FFF2-40B4-BE49-F238E27FC236}">
                <a16:creationId xmlns:a16="http://schemas.microsoft.com/office/drawing/2014/main" id="{63AD5CAB-B7DF-4009-A12A-261151806AFB}"/>
              </a:ext>
            </a:extLst>
          </p:cNvPr>
          <p:cNvSpPr>
            <a:spLocks noGrp="1"/>
          </p:cNvSpPr>
          <p:nvPr>
            <p:ph type="dt" sz="half" idx="2"/>
          </p:nvPr>
        </p:nvSpPr>
        <p:spPr/>
        <p:txBody>
          <a:bodyPr/>
          <a:lstStyle/>
          <a:p>
            <a:fld id="{3DF6777F-D00B-41A2-98D6-51A6C66C698A}" type="datetime1">
              <a:rPr lang="cs-CZ" noProof="0" smtClean="0"/>
              <a:t>25.11.2024</a:t>
            </a:fld>
            <a:endParaRPr lang="en-GB" noProof="0" dirty="0"/>
          </a:p>
        </p:txBody>
      </p:sp>
      <p:sp>
        <p:nvSpPr>
          <p:cNvPr id="5" name="Zástupný symbol pro zápatí 4">
            <a:extLst>
              <a:ext uri="{FF2B5EF4-FFF2-40B4-BE49-F238E27FC236}">
                <a16:creationId xmlns:a16="http://schemas.microsoft.com/office/drawing/2014/main" id="{42BDAC32-3159-4846-84BF-67009945441E}"/>
              </a:ext>
            </a:extLst>
          </p:cNvPr>
          <p:cNvSpPr>
            <a:spLocks noGrp="1"/>
          </p:cNvSpPr>
          <p:nvPr>
            <p:ph type="ftr" sz="quarter" idx="3"/>
          </p:nvPr>
        </p:nvSpPr>
        <p:spPr/>
        <p:txBody>
          <a:bodyPr/>
          <a:lstStyle/>
          <a:p>
            <a:r>
              <a:rPr lang="en-GB" noProof="0"/>
              <a:t>Prof. JUDr. Jakub Handrlica</a:t>
            </a:r>
            <a:endParaRPr lang="en-GB" noProof="0" dirty="0"/>
          </a:p>
        </p:txBody>
      </p:sp>
      <p:sp>
        <p:nvSpPr>
          <p:cNvPr id="6" name="Zástupný symbol pro číslo snímku 5">
            <a:extLst>
              <a:ext uri="{FF2B5EF4-FFF2-40B4-BE49-F238E27FC236}">
                <a16:creationId xmlns:a16="http://schemas.microsoft.com/office/drawing/2014/main" id="{E3E93C9E-907A-49DA-A4E0-A3A2012DDAAF}"/>
              </a:ext>
            </a:extLst>
          </p:cNvPr>
          <p:cNvSpPr>
            <a:spLocks noGrp="1"/>
          </p:cNvSpPr>
          <p:nvPr>
            <p:ph type="sldNum" sz="quarter" idx="4"/>
          </p:nvPr>
        </p:nvSpPr>
        <p:spPr/>
        <p:txBody>
          <a:bodyPr/>
          <a:lstStyle/>
          <a:p>
            <a:fld id="{55B195E7-E09C-4879-AB61-0F645C2C373E}" type="slidenum">
              <a:rPr lang="en-GB" noProof="0" smtClean="0"/>
              <a:t>37</a:t>
            </a:fld>
            <a:endParaRPr lang="en-GB" noProof="0" dirty="0"/>
          </a:p>
        </p:txBody>
      </p:sp>
    </p:spTree>
    <p:extLst>
      <p:ext uri="{BB962C8B-B14F-4D97-AF65-F5344CB8AC3E}">
        <p14:creationId xmlns:p14="http://schemas.microsoft.com/office/powerpoint/2010/main" val="9664163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719346" y="311080"/>
            <a:ext cx="15379549" cy="2027385"/>
          </a:xfrm>
        </p:spPr>
        <p:txBody>
          <a:bodyPr>
            <a:normAutofit/>
          </a:bodyPr>
          <a:lstStyle/>
          <a:p>
            <a:r>
              <a:rPr lang="cs-CZ" sz="4000" dirty="0">
                <a:solidFill>
                  <a:srgbClr val="C00000"/>
                </a:solidFill>
              </a:rPr>
              <a:t>Rozhodnutí ve vyvlastňovacím řízení</a:t>
            </a:r>
          </a:p>
        </p:txBody>
      </p:sp>
      <p:sp>
        <p:nvSpPr>
          <p:cNvPr id="3" name="Zástupný symbol pro obsah 2"/>
          <p:cNvSpPr>
            <a:spLocks noGrp="1"/>
          </p:cNvSpPr>
          <p:nvPr>
            <p:ph sz="half" idx="1"/>
          </p:nvPr>
        </p:nvSpPr>
        <p:spPr>
          <a:xfrm>
            <a:off x="1005205" y="2638849"/>
            <a:ext cx="8879311" cy="7824285"/>
          </a:xfrm>
        </p:spPr>
        <p:txBody>
          <a:bodyPr>
            <a:normAutofit fontScale="92500" lnSpcReduction="10000"/>
          </a:bodyPr>
          <a:lstStyle/>
          <a:p>
            <a:pPr marL="685800" indent="-685800">
              <a:buFont typeface="Wingdings" panose="05000000000000000000" pitchFamily="2" charset="2"/>
              <a:buChar char="q"/>
            </a:pPr>
            <a:r>
              <a:rPr lang="cs-CZ" dirty="0">
                <a:solidFill>
                  <a:srgbClr val="002060"/>
                </a:solidFill>
              </a:rPr>
              <a:t>Nebude-li v řízení prokázáno, že jsou splněny podmínky pro vyvlastnění, vyvlastňovací úřad žádost vyvlastnitele </a:t>
            </a:r>
            <a:r>
              <a:rPr lang="cs-CZ" u="sng" dirty="0">
                <a:solidFill>
                  <a:srgbClr val="002060"/>
                </a:solidFill>
              </a:rPr>
              <a:t>zamítne</a:t>
            </a:r>
            <a:r>
              <a:rPr lang="cs-CZ" dirty="0">
                <a:solidFill>
                  <a:srgbClr val="002060"/>
                </a:solidFill>
              </a:rPr>
              <a:t>. Je-li předmětem vyvlastnění nemovitost zapsaná v katastru nemovitostí, vyvlastňovací úřad oznámí zamítnutí žádosti katastrálnímu úřadu ke zrušení poznámky bezodkladně po nabytí právní moci rozhodnutí o zamítnutí žádosti o vyvlastnění. (§ 24 odst. 1)</a:t>
            </a:r>
          </a:p>
          <a:p>
            <a:endParaRPr lang="cs-CZ" dirty="0"/>
          </a:p>
        </p:txBody>
      </p:sp>
      <p:sp>
        <p:nvSpPr>
          <p:cNvPr id="4" name="Zástupný symbol pro obsah 3"/>
          <p:cNvSpPr>
            <a:spLocks noGrp="1"/>
          </p:cNvSpPr>
          <p:nvPr>
            <p:ph sz="half" idx="2"/>
          </p:nvPr>
        </p:nvSpPr>
        <p:spPr>
          <a:xfrm>
            <a:off x="10219584" y="2638849"/>
            <a:ext cx="8879311" cy="7974301"/>
          </a:xfrm>
        </p:spPr>
        <p:txBody>
          <a:bodyPr>
            <a:noAutofit/>
          </a:bodyPr>
          <a:lstStyle/>
          <a:p>
            <a:pPr marL="571500" indent="-571500">
              <a:buFont typeface="Wingdings" panose="05000000000000000000" pitchFamily="2" charset="2"/>
              <a:buChar char="q"/>
            </a:pPr>
            <a:r>
              <a:rPr lang="cs-CZ" sz="4000" dirty="0">
                <a:solidFill>
                  <a:srgbClr val="002060"/>
                </a:solidFill>
              </a:rPr>
              <a:t>Dospěje-li vyvlastňovací úřad k závěru, že podmínky pro vyvlastnění jsou splněny, </a:t>
            </a:r>
            <a:r>
              <a:rPr lang="cs-CZ" sz="4000" u="sng" dirty="0">
                <a:solidFill>
                  <a:srgbClr val="002060"/>
                </a:solidFill>
              </a:rPr>
              <a:t>rozhodne samostatnými výroky o vyvlastnění práv k pozemku nebo ke stavbě</a:t>
            </a:r>
            <a:r>
              <a:rPr lang="cs-CZ" sz="4000" dirty="0">
                <a:solidFill>
                  <a:srgbClr val="002060"/>
                </a:solidFill>
              </a:rPr>
              <a:t> a o </a:t>
            </a:r>
            <a:r>
              <a:rPr lang="cs-CZ" sz="4000" u="sng" dirty="0">
                <a:solidFill>
                  <a:srgbClr val="002060"/>
                </a:solidFill>
              </a:rPr>
              <a:t>náhradě za vyvlastnění</a:t>
            </a:r>
            <a:r>
              <a:rPr lang="cs-CZ" sz="4000" dirty="0">
                <a:solidFill>
                  <a:srgbClr val="002060"/>
                </a:solidFill>
              </a:rPr>
              <a:t>. (§ 24 odst. 2) </a:t>
            </a:r>
            <a:r>
              <a:rPr lang="cs-CZ" sz="4000" dirty="0">
                <a:solidFill>
                  <a:srgbClr val="002060"/>
                </a:solidFill>
                <a:sym typeface="Symbol" panose="05050102010706020507" pitchFamily="18" charset="2"/>
              </a:rPr>
              <a:t> </a:t>
            </a:r>
            <a:r>
              <a:rPr lang="cs-CZ" sz="4000" dirty="0">
                <a:solidFill>
                  <a:srgbClr val="C00000"/>
                </a:solidFill>
                <a:sym typeface="Symbol" panose="05050102010706020507" pitchFamily="18" charset="2"/>
              </a:rPr>
              <a:t>tento akt odborně nazýváme expropriačním nálezem </a:t>
            </a:r>
            <a:endParaRPr lang="cs-CZ" sz="4000" dirty="0">
              <a:solidFill>
                <a:srgbClr val="002060"/>
              </a:solidFill>
              <a:sym typeface="Symbol" panose="05050102010706020507" pitchFamily="18" charset="2"/>
            </a:endParaRPr>
          </a:p>
          <a:p>
            <a:pPr marL="571500" indent="-571500">
              <a:buFont typeface="Wingdings" panose="05000000000000000000" pitchFamily="2" charset="2"/>
              <a:buChar char="q"/>
            </a:pPr>
            <a:r>
              <a:rPr lang="cs-CZ" sz="4000" u="sng" dirty="0">
                <a:solidFill>
                  <a:srgbClr val="002060"/>
                </a:solidFill>
              </a:rPr>
              <a:t>Přechod vlastnického práva (vznik a zánik), resp. vznik věcného břemene nastává v důsledku nabytí právní moci rozhodnutí (ne v důsledku zápisu práva do katastru!!!)</a:t>
            </a:r>
          </a:p>
        </p:txBody>
      </p:sp>
      <p:sp>
        <p:nvSpPr>
          <p:cNvPr id="5" name="Zástupný symbol pro datum 4">
            <a:extLst>
              <a:ext uri="{FF2B5EF4-FFF2-40B4-BE49-F238E27FC236}">
                <a16:creationId xmlns:a16="http://schemas.microsoft.com/office/drawing/2014/main" id="{5A208740-FA95-453F-84E6-B29686DF9BAA}"/>
              </a:ext>
            </a:extLst>
          </p:cNvPr>
          <p:cNvSpPr>
            <a:spLocks noGrp="1"/>
          </p:cNvSpPr>
          <p:nvPr>
            <p:ph type="dt" sz="half" idx="10"/>
          </p:nvPr>
        </p:nvSpPr>
        <p:spPr/>
        <p:txBody>
          <a:bodyPr/>
          <a:lstStyle/>
          <a:p>
            <a:fld id="{EA988624-C97A-46FA-8A0A-4AD5ABA50182}" type="datetime1">
              <a:rPr lang="cs-CZ" noProof="0" smtClean="0"/>
              <a:t>25.11.2024</a:t>
            </a:fld>
            <a:endParaRPr lang="en-GB" noProof="0" dirty="0"/>
          </a:p>
        </p:txBody>
      </p:sp>
      <p:sp>
        <p:nvSpPr>
          <p:cNvPr id="6" name="Zástupný symbol pro zápatí 5">
            <a:extLst>
              <a:ext uri="{FF2B5EF4-FFF2-40B4-BE49-F238E27FC236}">
                <a16:creationId xmlns:a16="http://schemas.microsoft.com/office/drawing/2014/main" id="{A93FB35A-726A-48A1-A4EB-D85D5CF70369}"/>
              </a:ext>
            </a:extLst>
          </p:cNvPr>
          <p:cNvSpPr>
            <a:spLocks noGrp="1"/>
          </p:cNvSpPr>
          <p:nvPr>
            <p:ph type="ftr" sz="quarter" idx="3"/>
          </p:nvPr>
        </p:nvSpPr>
        <p:spPr/>
        <p:txBody>
          <a:bodyPr/>
          <a:lstStyle/>
          <a:p>
            <a:r>
              <a:rPr lang="en-GB" noProof="0"/>
              <a:t>Prof. JUDr. Jakub Handrlica</a:t>
            </a:r>
            <a:endParaRPr lang="en-GB" noProof="0" dirty="0"/>
          </a:p>
        </p:txBody>
      </p:sp>
      <p:sp>
        <p:nvSpPr>
          <p:cNvPr id="7" name="Zástupný symbol pro číslo snímku 6">
            <a:extLst>
              <a:ext uri="{FF2B5EF4-FFF2-40B4-BE49-F238E27FC236}">
                <a16:creationId xmlns:a16="http://schemas.microsoft.com/office/drawing/2014/main" id="{8BC0D814-91F1-4457-B3E9-AB6B89D07AB2}"/>
              </a:ext>
            </a:extLst>
          </p:cNvPr>
          <p:cNvSpPr>
            <a:spLocks noGrp="1"/>
          </p:cNvSpPr>
          <p:nvPr>
            <p:ph type="sldNum" sz="quarter" idx="4"/>
          </p:nvPr>
        </p:nvSpPr>
        <p:spPr/>
        <p:txBody>
          <a:bodyPr/>
          <a:lstStyle/>
          <a:p>
            <a:fld id="{55B195E7-E09C-4879-AB61-0F645C2C373E}" type="slidenum">
              <a:rPr lang="en-GB" noProof="0" smtClean="0"/>
              <a:t>38</a:t>
            </a:fld>
            <a:endParaRPr lang="en-GB" noProof="0" dirty="0"/>
          </a:p>
        </p:txBody>
      </p:sp>
    </p:spTree>
    <p:extLst>
      <p:ext uri="{BB962C8B-B14F-4D97-AF65-F5344CB8AC3E}">
        <p14:creationId xmlns:p14="http://schemas.microsoft.com/office/powerpoint/2010/main" val="23311875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85DE74-A1DB-4691-8D74-B9DFC81CE2C7}"/>
              </a:ext>
            </a:extLst>
          </p:cNvPr>
          <p:cNvSpPr>
            <a:spLocks noGrp="1"/>
          </p:cNvSpPr>
          <p:nvPr>
            <p:ph type="title"/>
          </p:nvPr>
        </p:nvSpPr>
        <p:spPr>
          <a:xfrm>
            <a:off x="3719347" y="311080"/>
            <a:ext cx="15673441" cy="1331133"/>
          </a:xfrm>
        </p:spPr>
        <p:txBody>
          <a:bodyPr>
            <a:normAutofit/>
          </a:bodyPr>
          <a:lstStyle/>
          <a:p>
            <a:r>
              <a:rPr lang="cs-CZ" sz="4000" dirty="0">
                <a:solidFill>
                  <a:srgbClr val="C00000"/>
                </a:solidFill>
              </a:rPr>
              <a:t>Rozhodnutí ve vyvlastňovacím řízení</a:t>
            </a:r>
            <a:endParaRPr lang="cs-CZ" sz="4000" dirty="0"/>
          </a:p>
        </p:txBody>
      </p:sp>
      <p:sp>
        <p:nvSpPr>
          <p:cNvPr id="3" name="Zástupný text 2">
            <a:extLst>
              <a:ext uri="{FF2B5EF4-FFF2-40B4-BE49-F238E27FC236}">
                <a16:creationId xmlns:a16="http://schemas.microsoft.com/office/drawing/2014/main" id="{EF12572A-AF2A-4352-A953-B797F937B50A}"/>
              </a:ext>
            </a:extLst>
          </p:cNvPr>
          <p:cNvSpPr>
            <a:spLocks noGrp="1"/>
          </p:cNvSpPr>
          <p:nvPr>
            <p:ph type="body" sz="quarter" idx="13"/>
          </p:nvPr>
        </p:nvSpPr>
        <p:spPr>
          <a:xfrm>
            <a:off x="711314" y="1735672"/>
            <a:ext cx="18681473" cy="7962963"/>
          </a:xfrm>
        </p:spPr>
        <p:txBody>
          <a:bodyPr>
            <a:noAutofit/>
          </a:bodyPr>
          <a:lstStyle/>
          <a:p>
            <a:pPr marL="571500" indent="-571500">
              <a:buFont typeface="Wingdings" panose="05000000000000000000" pitchFamily="2" charset="2"/>
              <a:buChar char="q"/>
            </a:pPr>
            <a:r>
              <a:rPr lang="cs-CZ" sz="4000" dirty="0">
                <a:solidFill>
                  <a:srgbClr val="002060"/>
                </a:solidFill>
              </a:rPr>
              <a:t>Vyvlastňovací úřad ve svém rozhodnutí dále určí, v jaké lhůtě je vyvlastnitel povinen zahájit uskutečňování účelu vyvlastnění; </a:t>
            </a:r>
            <a:r>
              <a:rPr lang="cs-CZ" sz="4000" dirty="0">
                <a:solidFill>
                  <a:srgbClr val="C00000"/>
                </a:solidFill>
              </a:rPr>
              <a:t>lhůta nesmí být delší než 2 roky od právní moci rozhodnutí (§ 24 odst. 3 písm. c) </a:t>
            </a:r>
            <a:r>
              <a:rPr lang="cs-CZ" sz="4000" dirty="0">
                <a:solidFill>
                  <a:srgbClr val="C00000"/>
                </a:solidFill>
                <a:sym typeface="Symbol" panose="05050102010706020507" pitchFamily="18" charset="2"/>
              </a:rPr>
              <a:t> jedná se o ustanovení, které reflektuje skutečnost, že expropriační nález představuje razantní zásah do jednoho ze základních práv jednotlivce (práva vlastnického)</a:t>
            </a:r>
            <a:endParaRPr lang="cs-CZ" sz="4000" dirty="0">
              <a:solidFill>
                <a:srgbClr val="C00000"/>
              </a:solidFill>
            </a:endParaRPr>
          </a:p>
          <a:p>
            <a:pPr marL="571500" indent="-571500">
              <a:buFont typeface="Wingdings" panose="05000000000000000000" pitchFamily="2" charset="2"/>
              <a:buChar char="q"/>
            </a:pPr>
            <a:r>
              <a:rPr lang="cs-CZ" sz="4000" i="1" dirty="0">
                <a:solidFill>
                  <a:srgbClr val="002060"/>
                </a:solidFill>
              </a:rPr>
              <a:t>§ 25 odst. 6: </a:t>
            </a:r>
            <a:r>
              <a:rPr lang="cs-CZ" sz="4000" dirty="0">
                <a:solidFill>
                  <a:srgbClr val="002060"/>
                </a:solidFill>
              </a:rPr>
              <a:t>Lhůtu určenou podle § 24 odst. 3 písm. c) může vyvlastňovací úřad prodloužit na žádost vyvlastnitele podanou ještě před jejím uplynutím, a to jen v případech hodných zvláštního zřetele, jen jednou a nejdéle o další 2 roky.</a:t>
            </a:r>
          </a:p>
        </p:txBody>
      </p:sp>
      <p:sp>
        <p:nvSpPr>
          <p:cNvPr id="4" name="Zástupný symbol pro datum 3">
            <a:extLst>
              <a:ext uri="{FF2B5EF4-FFF2-40B4-BE49-F238E27FC236}">
                <a16:creationId xmlns:a16="http://schemas.microsoft.com/office/drawing/2014/main" id="{4AA008CF-5FD5-4E8A-85A2-6B4BD72C17E9}"/>
              </a:ext>
            </a:extLst>
          </p:cNvPr>
          <p:cNvSpPr>
            <a:spLocks noGrp="1"/>
          </p:cNvSpPr>
          <p:nvPr>
            <p:ph type="dt" sz="half" idx="2"/>
          </p:nvPr>
        </p:nvSpPr>
        <p:spPr/>
        <p:txBody>
          <a:bodyPr/>
          <a:lstStyle/>
          <a:p>
            <a:fld id="{D85D025B-C3F4-49CC-88C8-651C8E031B1E}" type="datetime1">
              <a:rPr lang="cs-CZ" noProof="0" smtClean="0"/>
              <a:t>25.11.2024</a:t>
            </a:fld>
            <a:endParaRPr lang="en-GB" noProof="0" dirty="0"/>
          </a:p>
        </p:txBody>
      </p:sp>
      <p:sp>
        <p:nvSpPr>
          <p:cNvPr id="5" name="Zástupný symbol pro zápatí 4">
            <a:extLst>
              <a:ext uri="{FF2B5EF4-FFF2-40B4-BE49-F238E27FC236}">
                <a16:creationId xmlns:a16="http://schemas.microsoft.com/office/drawing/2014/main" id="{8FA5891F-9B8B-4553-A336-B1B5CA225DAD}"/>
              </a:ext>
            </a:extLst>
          </p:cNvPr>
          <p:cNvSpPr>
            <a:spLocks noGrp="1"/>
          </p:cNvSpPr>
          <p:nvPr>
            <p:ph type="ftr" sz="quarter" idx="3"/>
          </p:nvPr>
        </p:nvSpPr>
        <p:spPr/>
        <p:txBody>
          <a:bodyPr/>
          <a:lstStyle/>
          <a:p>
            <a:r>
              <a:rPr lang="en-GB" noProof="0"/>
              <a:t>Prof. JUDr. Jakub Handrlica</a:t>
            </a:r>
            <a:endParaRPr lang="en-GB" noProof="0" dirty="0"/>
          </a:p>
        </p:txBody>
      </p:sp>
      <p:sp>
        <p:nvSpPr>
          <p:cNvPr id="6" name="Zástupný symbol pro číslo snímku 5">
            <a:extLst>
              <a:ext uri="{FF2B5EF4-FFF2-40B4-BE49-F238E27FC236}">
                <a16:creationId xmlns:a16="http://schemas.microsoft.com/office/drawing/2014/main" id="{DF24B87F-1B6D-4045-9D08-6F9AB2406AC3}"/>
              </a:ext>
            </a:extLst>
          </p:cNvPr>
          <p:cNvSpPr>
            <a:spLocks noGrp="1"/>
          </p:cNvSpPr>
          <p:nvPr>
            <p:ph type="sldNum" sz="quarter" idx="4"/>
          </p:nvPr>
        </p:nvSpPr>
        <p:spPr/>
        <p:txBody>
          <a:bodyPr/>
          <a:lstStyle/>
          <a:p>
            <a:fld id="{55B195E7-E09C-4879-AB61-0F645C2C373E}" type="slidenum">
              <a:rPr lang="en-GB" noProof="0" smtClean="0"/>
              <a:t>39</a:t>
            </a:fld>
            <a:endParaRPr lang="en-GB" noProof="0" dirty="0"/>
          </a:p>
        </p:txBody>
      </p:sp>
    </p:spTree>
    <p:extLst>
      <p:ext uri="{BB962C8B-B14F-4D97-AF65-F5344CB8AC3E}">
        <p14:creationId xmlns:p14="http://schemas.microsoft.com/office/powerpoint/2010/main" val="22055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6C582-EA7F-37DB-91BB-A51ED10E2468}"/>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C6C50EF1-7C58-DD05-76A9-70BC1B275C68}"/>
              </a:ext>
            </a:extLst>
          </p:cNvPr>
          <p:cNvPicPr/>
          <p:nvPr/>
        </p:nvPicPr>
        <p:blipFill>
          <a:blip r:embed="rId2" cstate="print"/>
          <a:stretch>
            <a:fillRect/>
          </a:stretch>
        </p:blipFill>
        <p:spPr>
          <a:xfrm>
            <a:off x="-2" y="0"/>
            <a:ext cx="976944" cy="11308556"/>
          </a:xfrm>
          <a:prstGeom prst="rect">
            <a:avLst/>
          </a:prstGeom>
        </p:spPr>
      </p:pic>
      <p:sp>
        <p:nvSpPr>
          <p:cNvPr id="5" name="object 5">
            <a:extLst>
              <a:ext uri="{FF2B5EF4-FFF2-40B4-BE49-F238E27FC236}">
                <a16:creationId xmlns:a16="http://schemas.microsoft.com/office/drawing/2014/main" id="{DCA3FDBD-0159-8F8E-12B5-357099BFF3FE}"/>
              </a:ext>
            </a:extLst>
          </p:cNvPr>
          <p:cNvSpPr txBox="1">
            <a:spLocks noGrp="1"/>
          </p:cNvSpPr>
          <p:nvPr>
            <p:ph sz="half" idx="2"/>
          </p:nvPr>
        </p:nvSpPr>
        <p:spPr>
          <a:xfrm>
            <a:off x="1974850" y="2296048"/>
            <a:ext cx="16899348" cy="5667770"/>
          </a:xfrm>
          <a:prstGeom prst="rect">
            <a:avLst/>
          </a:prstGeom>
        </p:spPr>
        <p:txBody>
          <a:bodyPr vert="horz" wrap="square" lIns="0" tIns="15240" rIns="0" bIns="0" rtlCol="0" anchor="t">
            <a:spAutoFit/>
          </a:bodyPr>
          <a:lstStyle/>
          <a:p>
            <a:pPr marL="12700" marR="5080">
              <a:lnSpc>
                <a:spcPct val="142200"/>
              </a:lnSpc>
              <a:spcBef>
                <a:spcPts val="2650"/>
              </a:spcBef>
            </a:pPr>
            <a:endParaRPr lang="cs-CZ" sz="4400" dirty="0">
              <a:solidFill>
                <a:srgbClr val="002060"/>
              </a:solidFill>
              <a:latin typeface="+mn-lt"/>
              <a:cs typeface="Arial" panose="020B0604020202020204" pitchFamily="34" charset="0"/>
            </a:endParaRPr>
          </a:p>
          <a:p>
            <a:pPr marL="571500" indent="-571500">
              <a:buFont typeface="Wingdings" panose="05000000000000000000" pitchFamily="2" charset="2"/>
              <a:buChar char="q"/>
            </a:pPr>
            <a:r>
              <a:rPr lang="cs-CZ" sz="4400" i="0" dirty="0">
                <a:solidFill>
                  <a:srgbClr val="002060"/>
                </a:solidFill>
                <a:effectLst/>
                <a:latin typeface="+mn-lt"/>
              </a:rPr>
              <a:t>Čl. 11 odst. 4</a:t>
            </a:r>
            <a:r>
              <a:rPr lang="cs-CZ" sz="4400" dirty="0">
                <a:solidFill>
                  <a:srgbClr val="002060"/>
                </a:solidFill>
                <a:latin typeface="+mn-lt"/>
              </a:rPr>
              <a:t> -</a:t>
            </a:r>
            <a:r>
              <a:rPr lang="cs-CZ" sz="4400" i="0" dirty="0">
                <a:solidFill>
                  <a:srgbClr val="002060"/>
                </a:solidFill>
                <a:effectLst/>
                <a:latin typeface="+mn-lt"/>
              </a:rPr>
              <a:t> Vyvlastnění nebo nucené omezení vlastnického práva je možné ve veřejném zájmu, a to na základě zákona a za náhradu.</a:t>
            </a:r>
          </a:p>
          <a:p>
            <a:pPr marL="571500" indent="-571500">
              <a:buFont typeface="Wingdings" panose="05000000000000000000" pitchFamily="2" charset="2"/>
              <a:buChar char="q"/>
            </a:pPr>
            <a:r>
              <a:rPr lang="cs-CZ" sz="4400" dirty="0">
                <a:solidFill>
                  <a:srgbClr val="002060"/>
                </a:solidFill>
                <a:latin typeface="+mn-lt"/>
              </a:rPr>
              <a:t>Listina stanovuje tři podmínky pro provedení vyvlastnění: </a:t>
            </a:r>
          </a:p>
          <a:p>
            <a:r>
              <a:rPr lang="cs-CZ" sz="4400" dirty="0">
                <a:solidFill>
                  <a:srgbClr val="002060"/>
                </a:solidFill>
                <a:latin typeface="+mn-lt"/>
              </a:rPr>
              <a:t>     1. předpokladem pro provedení vyvlastnění je zákonný základ </a:t>
            </a:r>
          </a:p>
          <a:p>
            <a:r>
              <a:rPr lang="cs-CZ" sz="4400" dirty="0">
                <a:solidFill>
                  <a:srgbClr val="002060"/>
                </a:solidFill>
                <a:latin typeface="+mn-lt"/>
              </a:rPr>
              <a:t>     2. musí být přítomen veřejný zájem (- neurčitý právní pojem)</a:t>
            </a:r>
          </a:p>
          <a:p>
            <a:r>
              <a:rPr lang="cs-CZ" sz="4400" dirty="0">
                <a:solidFill>
                  <a:srgbClr val="002060"/>
                </a:solidFill>
                <a:latin typeface="+mn-lt"/>
              </a:rPr>
              <a:t>     3. za vyvlastnění musí být vyvlastňovanému vyplacena náhrada </a:t>
            </a:r>
          </a:p>
          <a:p>
            <a:pPr marL="12700" marR="5080">
              <a:lnSpc>
                <a:spcPct val="142200"/>
              </a:lnSpc>
              <a:spcBef>
                <a:spcPts val="2650"/>
              </a:spcBef>
            </a:pPr>
            <a:endParaRPr sz="1450" dirty="0">
              <a:latin typeface="Gill Sans MT" panose="020B0502020104020203" pitchFamily="34" charset="0"/>
              <a:cs typeface="Arial" panose="020B0604020202020204" pitchFamily="34" charset="0"/>
            </a:endParaRPr>
          </a:p>
        </p:txBody>
      </p:sp>
      <p:sp>
        <p:nvSpPr>
          <p:cNvPr id="8" name="TextovéPole 7">
            <a:extLst>
              <a:ext uri="{FF2B5EF4-FFF2-40B4-BE49-F238E27FC236}">
                <a16:creationId xmlns:a16="http://schemas.microsoft.com/office/drawing/2014/main" id="{8F0327F6-7B42-691F-FA1E-4350ACD83422}"/>
              </a:ext>
            </a:extLst>
          </p:cNvPr>
          <p:cNvSpPr txBox="1"/>
          <p:nvPr/>
        </p:nvSpPr>
        <p:spPr>
          <a:xfrm>
            <a:off x="2177191" y="1005071"/>
            <a:ext cx="11545961" cy="923330"/>
          </a:xfrm>
          <a:prstGeom prst="rect">
            <a:avLst/>
          </a:prstGeom>
          <a:noFill/>
        </p:spPr>
        <p:txBody>
          <a:bodyPr wrap="square">
            <a:spAutoFit/>
          </a:bodyPr>
          <a:lstStyle/>
          <a:p>
            <a:pPr marL="12700" marR="0" lvl="0" indent="0" defTabSz="914400" eaLnBrk="1" fontAlgn="auto" latinLnBrk="0" hangingPunct="1">
              <a:lnSpc>
                <a:spcPct val="100000"/>
              </a:lnSpc>
              <a:spcBef>
                <a:spcPts val="120"/>
              </a:spcBef>
              <a:spcAft>
                <a:spcPts val="0"/>
              </a:spcAft>
              <a:buClrTx/>
              <a:buSzTx/>
              <a:buFontTx/>
              <a:buNone/>
              <a:tabLst/>
              <a:defRPr/>
            </a:pPr>
            <a:r>
              <a:rPr lang="cs-CZ" sz="5400" b="1" spc="-10" dirty="0">
                <a:solidFill>
                  <a:srgbClr val="D32E3F"/>
                </a:solidFill>
                <a:latin typeface="Gill Sans MT" panose="020B0502020104020203" pitchFamily="34" charset="0"/>
                <a:ea typeface="+mn-ea"/>
                <a:cs typeface="Arial" panose="020B0604020202020204" pitchFamily="34" charset="0"/>
              </a:rPr>
              <a:t>Listina základních práv a svobod</a:t>
            </a:r>
          </a:p>
        </p:txBody>
      </p:sp>
      <p:grpSp>
        <p:nvGrpSpPr>
          <p:cNvPr id="11" name="Skupina 10">
            <a:extLst>
              <a:ext uri="{FF2B5EF4-FFF2-40B4-BE49-F238E27FC236}">
                <a16:creationId xmlns:a16="http://schemas.microsoft.com/office/drawing/2014/main" id="{692AE902-8BD0-E1DC-39BE-85C08178DAF1}"/>
              </a:ext>
            </a:extLst>
          </p:cNvPr>
          <p:cNvGrpSpPr/>
          <p:nvPr/>
        </p:nvGrpSpPr>
        <p:grpSpPr>
          <a:xfrm>
            <a:off x="14700250" y="777875"/>
            <a:ext cx="3912571" cy="1237615"/>
            <a:chOff x="1685853" y="879554"/>
            <a:chExt cx="3912571" cy="1237615"/>
          </a:xfrm>
        </p:grpSpPr>
        <p:pic>
          <p:nvPicPr>
            <p:cNvPr id="12" name="object 4">
              <a:extLst>
                <a:ext uri="{FF2B5EF4-FFF2-40B4-BE49-F238E27FC236}">
                  <a16:creationId xmlns:a16="http://schemas.microsoft.com/office/drawing/2014/main" id="{2D013196-99A7-786D-DB0C-AED12FD85EEB}"/>
                </a:ext>
              </a:extLst>
            </p:cNvPr>
            <p:cNvPicPr/>
            <p:nvPr/>
          </p:nvPicPr>
          <p:blipFill>
            <a:blip r:embed="rId3" cstate="print"/>
            <a:stretch>
              <a:fillRect/>
            </a:stretch>
          </p:blipFill>
          <p:spPr>
            <a:xfrm>
              <a:off x="1685853" y="879555"/>
              <a:ext cx="1237286" cy="1237323"/>
            </a:xfrm>
            <a:prstGeom prst="rect">
              <a:avLst/>
            </a:prstGeom>
          </p:spPr>
        </p:pic>
        <p:sp>
          <p:nvSpPr>
            <p:cNvPr id="13" name="object 5">
              <a:extLst>
                <a:ext uri="{FF2B5EF4-FFF2-40B4-BE49-F238E27FC236}">
                  <a16:creationId xmlns:a16="http://schemas.microsoft.com/office/drawing/2014/main" id="{80C2B479-6304-164A-B4C3-E7E073253734}"/>
                </a:ext>
              </a:extLst>
            </p:cNvPr>
            <p:cNvSpPr/>
            <p:nvPr/>
          </p:nvSpPr>
          <p:spPr>
            <a:xfrm>
              <a:off x="3273858" y="879554"/>
              <a:ext cx="13970" cy="1237615"/>
            </a:xfrm>
            <a:custGeom>
              <a:avLst/>
              <a:gdLst/>
              <a:ahLst/>
              <a:cxnLst/>
              <a:rect l="l" t="t" r="r" b="b"/>
              <a:pathLst>
                <a:path w="13970" h="1237614">
                  <a:moveTo>
                    <a:pt x="13643" y="0"/>
                  </a:moveTo>
                  <a:lnTo>
                    <a:pt x="0" y="0"/>
                  </a:lnTo>
                  <a:lnTo>
                    <a:pt x="0" y="1237323"/>
                  </a:lnTo>
                  <a:lnTo>
                    <a:pt x="13643" y="1237323"/>
                  </a:lnTo>
                  <a:lnTo>
                    <a:pt x="13643" y="0"/>
                  </a:lnTo>
                  <a:close/>
                </a:path>
              </a:pathLst>
            </a:custGeom>
            <a:solidFill>
              <a:srgbClr val="003450"/>
            </a:solidFill>
          </p:spPr>
          <p:txBody>
            <a:bodyPr wrap="square" lIns="0" tIns="0" rIns="0" bIns="0" rtlCol="0"/>
            <a:lstStyle/>
            <a:p>
              <a:endParaRPr/>
            </a:p>
          </p:txBody>
        </p:sp>
        <p:grpSp>
          <p:nvGrpSpPr>
            <p:cNvPr id="14" name="object 6">
              <a:extLst>
                <a:ext uri="{FF2B5EF4-FFF2-40B4-BE49-F238E27FC236}">
                  <a16:creationId xmlns:a16="http://schemas.microsoft.com/office/drawing/2014/main" id="{B1680334-391B-88A4-F377-C0A5A748E633}"/>
                </a:ext>
              </a:extLst>
            </p:cNvPr>
            <p:cNvGrpSpPr/>
            <p:nvPr/>
          </p:nvGrpSpPr>
          <p:grpSpPr>
            <a:xfrm>
              <a:off x="3638180" y="1830016"/>
              <a:ext cx="1457960" cy="287020"/>
              <a:chOff x="3638180" y="1830016"/>
              <a:chExt cx="1457960" cy="287020"/>
            </a:xfrm>
          </p:grpSpPr>
          <p:sp>
            <p:nvSpPr>
              <p:cNvPr id="26" name="object 7">
                <a:extLst>
                  <a:ext uri="{FF2B5EF4-FFF2-40B4-BE49-F238E27FC236}">
                    <a16:creationId xmlns:a16="http://schemas.microsoft.com/office/drawing/2014/main" id="{C06B2CAA-58E3-2862-16A9-66FA94178C5D}"/>
                  </a:ext>
                </a:extLst>
              </p:cNvPr>
              <p:cNvSpPr/>
              <p:nvPr/>
            </p:nvSpPr>
            <p:spPr>
              <a:xfrm>
                <a:off x="3638180" y="1841314"/>
                <a:ext cx="275590" cy="271145"/>
              </a:xfrm>
              <a:custGeom>
                <a:avLst/>
                <a:gdLst/>
                <a:ahLst/>
                <a:cxnLst/>
                <a:rect l="l" t="t" r="r" b="b"/>
                <a:pathLst>
                  <a:path w="275589" h="271144">
                    <a:moveTo>
                      <a:pt x="98635" y="0"/>
                    </a:moveTo>
                    <a:lnTo>
                      <a:pt x="0" y="0"/>
                    </a:lnTo>
                    <a:lnTo>
                      <a:pt x="106" y="1884"/>
                    </a:lnTo>
                    <a:lnTo>
                      <a:pt x="1824" y="7942"/>
                    </a:lnTo>
                    <a:lnTo>
                      <a:pt x="5837" y="22775"/>
                    </a:lnTo>
                    <a:lnTo>
                      <a:pt x="9850" y="42691"/>
                    </a:lnTo>
                    <a:lnTo>
                      <a:pt x="11675" y="64375"/>
                    </a:lnTo>
                    <a:lnTo>
                      <a:pt x="11675" y="206674"/>
                    </a:lnTo>
                    <a:lnTo>
                      <a:pt x="9850" y="228353"/>
                    </a:lnTo>
                    <a:lnTo>
                      <a:pt x="5837" y="248269"/>
                    </a:lnTo>
                    <a:lnTo>
                      <a:pt x="1824" y="263105"/>
                    </a:lnTo>
                    <a:lnTo>
                      <a:pt x="0" y="269541"/>
                    </a:lnTo>
                    <a:lnTo>
                      <a:pt x="0" y="271049"/>
                    </a:lnTo>
                    <a:lnTo>
                      <a:pt x="98635" y="271049"/>
                    </a:lnTo>
                    <a:lnTo>
                      <a:pt x="98635" y="269541"/>
                    </a:lnTo>
                    <a:lnTo>
                      <a:pt x="96811" y="263105"/>
                    </a:lnTo>
                    <a:lnTo>
                      <a:pt x="92798" y="248269"/>
                    </a:lnTo>
                    <a:lnTo>
                      <a:pt x="88784" y="228353"/>
                    </a:lnTo>
                    <a:lnTo>
                      <a:pt x="86960" y="206674"/>
                    </a:lnTo>
                    <a:lnTo>
                      <a:pt x="86960" y="64375"/>
                    </a:lnTo>
                    <a:lnTo>
                      <a:pt x="88784" y="42691"/>
                    </a:lnTo>
                    <a:lnTo>
                      <a:pt x="92798" y="22775"/>
                    </a:lnTo>
                    <a:lnTo>
                      <a:pt x="96811" y="7942"/>
                    </a:lnTo>
                    <a:lnTo>
                      <a:pt x="98528" y="1884"/>
                    </a:lnTo>
                    <a:lnTo>
                      <a:pt x="98635" y="0"/>
                    </a:lnTo>
                    <a:close/>
                  </a:path>
                  <a:path w="275589" h="271144">
                    <a:moveTo>
                      <a:pt x="267290" y="0"/>
                    </a:moveTo>
                    <a:lnTo>
                      <a:pt x="178067" y="0"/>
                    </a:lnTo>
                    <a:lnTo>
                      <a:pt x="178067" y="2261"/>
                    </a:lnTo>
                    <a:lnTo>
                      <a:pt x="179692" y="9840"/>
                    </a:lnTo>
                    <a:lnTo>
                      <a:pt x="180895" y="26492"/>
                    </a:lnTo>
                    <a:lnTo>
                      <a:pt x="176168" y="48157"/>
                    </a:lnTo>
                    <a:lnTo>
                      <a:pt x="160005" y="70772"/>
                    </a:lnTo>
                    <a:lnTo>
                      <a:pt x="92227" y="133262"/>
                    </a:lnTo>
                    <a:lnTo>
                      <a:pt x="89986" y="135147"/>
                    </a:lnTo>
                    <a:lnTo>
                      <a:pt x="90353" y="135901"/>
                    </a:lnTo>
                    <a:lnTo>
                      <a:pt x="91484" y="137775"/>
                    </a:lnTo>
                    <a:lnTo>
                      <a:pt x="141932" y="215333"/>
                    </a:lnTo>
                    <a:lnTo>
                      <a:pt x="151148" y="233991"/>
                    </a:lnTo>
                    <a:lnTo>
                      <a:pt x="156374" y="251661"/>
                    </a:lnTo>
                    <a:lnTo>
                      <a:pt x="158707" y="265095"/>
                    </a:lnTo>
                    <a:lnTo>
                      <a:pt x="159241" y="271049"/>
                    </a:lnTo>
                    <a:lnTo>
                      <a:pt x="275195" y="271049"/>
                    </a:lnTo>
                    <a:lnTo>
                      <a:pt x="275195" y="269541"/>
                    </a:lnTo>
                    <a:lnTo>
                      <a:pt x="270885" y="263894"/>
                    </a:lnTo>
                    <a:lnTo>
                      <a:pt x="260187" y="251189"/>
                    </a:lnTo>
                    <a:lnTo>
                      <a:pt x="246451" y="234392"/>
                    </a:lnTo>
                    <a:lnTo>
                      <a:pt x="233029" y="216464"/>
                    </a:lnTo>
                    <a:lnTo>
                      <a:pt x="153597" y="102771"/>
                    </a:lnTo>
                    <a:lnTo>
                      <a:pt x="213459" y="47056"/>
                    </a:lnTo>
                    <a:lnTo>
                      <a:pt x="228543" y="33377"/>
                    </a:lnTo>
                    <a:lnTo>
                      <a:pt x="242353" y="21219"/>
                    </a:lnTo>
                    <a:lnTo>
                      <a:pt x="255174" y="10686"/>
                    </a:lnTo>
                    <a:lnTo>
                      <a:pt x="267290" y="1884"/>
                    </a:lnTo>
                    <a:lnTo>
                      <a:pt x="267290" y="0"/>
                    </a:lnTo>
                    <a:close/>
                  </a:path>
                </a:pathLst>
              </a:custGeom>
              <a:solidFill>
                <a:srgbClr val="003450"/>
              </a:solidFill>
            </p:spPr>
            <p:txBody>
              <a:bodyPr wrap="square" lIns="0" tIns="0" rIns="0" bIns="0" rtlCol="0"/>
              <a:lstStyle/>
              <a:p>
                <a:endParaRPr/>
              </a:p>
            </p:txBody>
          </p:sp>
          <p:pic>
            <p:nvPicPr>
              <p:cNvPr id="27" name="object 8">
                <a:extLst>
                  <a:ext uri="{FF2B5EF4-FFF2-40B4-BE49-F238E27FC236}">
                    <a16:creationId xmlns:a16="http://schemas.microsoft.com/office/drawing/2014/main" id="{949F3987-B497-CF82-C99D-D080F9978893}"/>
                  </a:ext>
                </a:extLst>
              </p:cNvPr>
              <p:cNvPicPr/>
              <p:nvPr/>
            </p:nvPicPr>
            <p:blipFill>
              <a:blip r:embed="rId4" cstate="print"/>
              <a:stretch>
                <a:fillRect/>
              </a:stretch>
            </p:blipFill>
            <p:spPr>
              <a:xfrm>
                <a:off x="3922763" y="1915663"/>
                <a:ext cx="391471" cy="200464"/>
              </a:xfrm>
              <a:prstGeom prst="rect">
                <a:avLst/>
              </a:prstGeom>
            </p:spPr>
          </p:pic>
          <p:sp>
            <p:nvSpPr>
              <p:cNvPr id="28" name="object 9">
                <a:extLst>
                  <a:ext uri="{FF2B5EF4-FFF2-40B4-BE49-F238E27FC236}">
                    <a16:creationId xmlns:a16="http://schemas.microsoft.com/office/drawing/2014/main" id="{E9A35683-913D-4723-5798-7386763D0068}"/>
                  </a:ext>
                </a:extLst>
              </p:cNvPr>
              <p:cNvSpPr/>
              <p:nvPr/>
            </p:nvSpPr>
            <p:spPr>
              <a:xfrm>
                <a:off x="4329265" y="1830025"/>
                <a:ext cx="766445" cy="287020"/>
              </a:xfrm>
              <a:custGeom>
                <a:avLst/>
                <a:gdLst/>
                <a:ahLst/>
                <a:cxnLst/>
                <a:rect l="l" t="t" r="r" b="b"/>
                <a:pathLst>
                  <a:path w="766445" h="287019">
                    <a:moveTo>
                      <a:pt x="95250" y="280835"/>
                    </a:moveTo>
                    <a:lnTo>
                      <a:pt x="89408" y="259562"/>
                    </a:lnTo>
                    <a:lnTo>
                      <a:pt x="85394" y="239649"/>
                    </a:lnTo>
                    <a:lnTo>
                      <a:pt x="83578" y="217970"/>
                    </a:lnTo>
                    <a:lnTo>
                      <a:pt x="83578" y="0"/>
                    </a:lnTo>
                    <a:lnTo>
                      <a:pt x="11671" y="7531"/>
                    </a:lnTo>
                    <a:lnTo>
                      <a:pt x="0" y="9029"/>
                    </a:lnTo>
                    <a:lnTo>
                      <a:pt x="6591" y="31064"/>
                    </a:lnTo>
                    <a:lnTo>
                      <a:pt x="10858" y="50457"/>
                    </a:lnTo>
                    <a:lnTo>
                      <a:pt x="12801" y="71894"/>
                    </a:lnTo>
                    <a:lnTo>
                      <a:pt x="12801" y="217970"/>
                    </a:lnTo>
                    <a:lnTo>
                      <a:pt x="10972" y="239649"/>
                    </a:lnTo>
                    <a:lnTo>
                      <a:pt x="6972" y="259562"/>
                    </a:lnTo>
                    <a:lnTo>
                      <a:pt x="1130" y="280835"/>
                    </a:lnTo>
                    <a:lnTo>
                      <a:pt x="1130" y="282346"/>
                    </a:lnTo>
                    <a:lnTo>
                      <a:pt x="95250" y="282346"/>
                    </a:lnTo>
                    <a:lnTo>
                      <a:pt x="95250" y="280835"/>
                    </a:lnTo>
                    <a:close/>
                  </a:path>
                  <a:path w="766445" h="287019">
                    <a:moveTo>
                      <a:pt x="325628" y="185966"/>
                    </a:moveTo>
                    <a:lnTo>
                      <a:pt x="316953" y="141617"/>
                    </a:lnTo>
                    <a:lnTo>
                      <a:pt x="293763" y="111201"/>
                    </a:lnTo>
                    <a:lnTo>
                      <a:pt x="246570" y="91744"/>
                    </a:lnTo>
                    <a:lnTo>
                      <a:pt x="246570" y="185966"/>
                    </a:lnTo>
                    <a:lnTo>
                      <a:pt x="245694" y="214744"/>
                    </a:lnTo>
                    <a:lnTo>
                      <a:pt x="242100" y="241731"/>
                    </a:lnTo>
                    <a:lnTo>
                      <a:pt x="234340" y="261721"/>
                    </a:lnTo>
                    <a:lnTo>
                      <a:pt x="220967" y="269544"/>
                    </a:lnTo>
                    <a:lnTo>
                      <a:pt x="207505" y="261721"/>
                    </a:lnTo>
                    <a:lnTo>
                      <a:pt x="199885" y="241731"/>
                    </a:lnTo>
                    <a:lnTo>
                      <a:pt x="196507" y="214744"/>
                    </a:lnTo>
                    <a:lnTo>
                      <a:pt x="195745" y="185966"/>
                    </a:lnTo>
                    <a:lnTo>
                      <a:pt x="196507" y="157759"/>
                    </a:lnTo>
                    <a:lnTo>
                      <a:pt x="199885" y="131660"/>
                    </a:lnTo>
                    <a:lnTo>
                      <a:pt x="207505" y="112483"/>
                    </a:lnTo>
                    <a:lnTo>
                      <a:pt x="220967" y="105029"/>
                    </a:lnTo>
                    <a:lnTo>
                      <a:pt x="234340" y="112433"/>
                    </a:lnTo>
                    <a:lnTo>
                      <a:pt x="242100" y="131521"/>
                    </a:lnTo>
                    <a:lnTo>
                      <a:pt x="245694" y="157607"/>
                    </a:lnTo>
                    <a:lnTo>
                      <a:pt x="246570" y="185966"/>
                    </a:lnTo>
                    <a:lnTo>
                      <a:pt x="246570" y="91744"/>
                    </a:lnTo>
                    <a:lnTo>
                      <a:pt x="181495" y="93637"/>
                    </a:lnTo>
                    <a:lnTo>
                      <a:pt x="125260" y="141452"/>
                    </a:lnTo>
                    <a:lnTo>
                      <a:pt x="116687" y="185966"/>
                    </a:lnTo>
                    <a:lnTo>
                      <a:pt x="125260" y="230962"/>
                    </a:lnTo>
                    <a:lnTo>
                      <a:pt x="148221" y="262394"/>
                    </a:lnTo>
                    <a:lnTo>
                      <a:pt x="181495" y="280835"/>
                    </a:lnTo>
                    <a:lnTo>
                      <a:pt x="220967" y="286854"/>
                    </a:lnTo>
                    <a:lnTo>
                      <a:pt x="260350" y="280835"/>
                    </a:lnTo>
                    <a:lnTo>
                      <a:pt x="280822" y="269544"/>
                    </a:lnTo>
                    <a:lnTo>
                      <a:pt x="293763" y="262394"/>
                    </a:lnTo>
                    <a:lnTo>
                      <a:pt x="316953" y="230962"/>
                    </a:lnTo>
                    <a:lnTo>
                      <a:pt x="325628" y="185966"/>
                    </a:lnTo>
                    <a:close/>
                  </a:path>
                  <a:path w="766445" h="287019">
                    <a:moveTo>
                      <a:pt x="551484" y="90347"/>
                    </a:moveTo>
                    <a:lnTo>
                      <a:pt x="493141" y="90347"/>
                    </a:lnTo>
                    <a:lnTo>
                      <a:pt x="493141" y="91859"/>
                    </a:lnTo>
                    <a:lnTo>
                      <a:pt x="495274" y="97231"/>
                    </a:lnTo>
                    <a:lnTo>
                      <a:pt x="499249" y="109740"/>
                    </a:lnTo>
                    <a:lnTo>
                      <a:pt x="501396" y="126479"/>
                    </a:lnTo>
                    <a:lnTo>
                      <a:pt x="498030" y="144564"/>
                    </a:lnTo>
                    <a:lnTo>
                      <a:pt x="468668" y="215709"/>
                    </a:lnTo>
                    <a:lnTo>
                      <a:pt x="436664" y="144183"/>
                    </a:lnTo>
                    <a:lnTo>
                      <a:pt x="432803" y="126161"/>
                    </a:lnTo>
                    <a:lnTo>
                      <a:pt x="434594" y="109550"/>
                    </a:lnTo>
                    <a:lnTo>
                      <a:pt x="438365" y="97180"/>
                    </a:lnTo>
                    <a:lnTo>
                      <a:pt x="440436" y="91859"/>
                    </a:lnTo>
                    <a:lnTo>
                      <a:pt x="440436" y="90347"/>
                    </a:lnTo>
                    <a:lnTo>
                      <a:pt x="328612" y="90347"/>
                    </a:lnTo>
                    <a:lnTo>
                      <a:pt x="328612" y="91478"/>
                    </a:lnTo>
                    <a:lnTo>
                      <a:pt x="332092" y="97586"/>
                    </a:lnTo>
                    <a:lnTo>
                      <a:pt x="340614" y="111531"/>
                    </a:lnTo>
                    <a:lnTo>
                      <a:pt x="351332" y="130124"/>
                    </a:lnTo>
                    <a:lnTo>
                      <a:pt x="361365" y="150202"/>
                    </a:lnTo>
                    <a:lnTo>
                      <a:pt x="420852" y="282346"/>
                    </a:lnTo>
                    <a:lnTo>
                      <a:pt x="464146" y="282346"/>
                    </a:lnTo>
                    <a:lnTo>
                      <a:pt x="519861" y="150583"/>
                    </a:lnTo>
                    <a:lnTo>
                      <a:pt x="529412" y="130505"/>
                    </a:lnTo>
                    <a:lnTo>
                      <a:pt x="539762" y="111912"/>
                    </a:lnTo>
                    <a:lnTo>
                      <a:pt x="548068" y="97967"/>
                    </a:lnTo>
                    <a:lnTo>
                      <a:pt x="551484" y="91859"/>
                    </a:lnTo>
                    <a:lnTo>
                      <a:pt x="551484" y="90347"/>
                    </a:lnTo>
                    <a:close/>
                  </a:path>
                  <a:path w="766445" h="287019">
                    <a:moveTo>
                      <a:pt x="766419" y="246583"/>
                    </a:moveTo>
                    <a:lnTo>
                      <a:pt x="765289" y="245452"/>
                    </a:lnTo>
                    <a:lnTo>
                      <a:pt x="753325" y="249072"/>
                    </a:lnTo>
                    <a:lnTo>
                      <a:pt x="751446" y="248094"/>
                    </a:lnTo>
                    <a:lnTo>
                      <a:pt x="746099" y="245313"/>
                    </a:lnTo>
                    <a:lnTo>
                      <a:pt x="742530" y="235127"/>
                    </a:lnTo>
                    <a:lnTo>
                      <a:pt x="741578" y="219468"/>
                    </a:lnTo>
                    <a:lnTo>
                      <a:pt x="741578" y="181076"/>
                    </a:lnTo>
                    <a:lnTo>
                      <a:pt x="741578" y="169786"/>
                    </a:lnTo>
                    <a:lnTo>
                      <a:pt x="741578" y="154724"/>
                    </a:lnTo>
                    <a:lnTo>
                      <a:pt x="737819" y="128905"/>
                    </a:lnTo>
                    <a:lnTo>
                      <a:pt x="725335" y="107721"/>
                    </a:lnTo>
                    <a:lnTo>
                      <a:pt x="724052" y="106908"/>
                    </a:lnTo>
                    <a:lnTo>
                      <a:pt x="702348" y="93370"/>
                    </a:lnTo>
                    <a:lnTo>
                      <a:pt x="671931" y="88823"/>
                    </a:lnTo>
                    <a:lnTo>
                      <a:pt x="671931" y="243192"/>
                    </a:lnTo>
                    <a:lnTo>
                      <a:pt x="667410" y="246583"/>
                    </a:lnTo>
                    <a:lnTo>
                      <a:pt x="662901" y="248094"/>
                    </a:lnTo>
                    <a:lnTo>
                      <a:pt x="657618" y="248094"/>
                    </a:lnTo>
                    <a:lnTo>
                      <a:pt x="645426" y="245364"/>
                    </a:lnTo>
                    <a:lnTo>
                      <a:pt x="636587" y="237871"/>
                    </a:lnTo>
                    <a:lnTo>
                      <a:pt x="631202" y="226644"/>
                    </a:lnTo>
                    <a:lnTo>
                      <a:pt x="629386" y="212699"/>
                    </a:lnTo>
                    <a:lnTo>
                      <a:pt x="631024" y="200139"/>
                    </a:lnTo>
                    <a:lnTo>
                      <a:pt x="636257" y="190106"/>
                    </a:lnTo>
                    <a:lnTo>
                      <a:pt x="645591" y="183476"/>
                    </a:lnTo>
                    <a:lnTo>
                      <a:pt x="659511" y="181076"/>
                    </a:lnTo>
                    <a:lnTo>
                      <a:pt x="663270" y="181076"/>
                    </a:lnTo>
                    <a:lnTo>
                      <a:pt x="667029" y="181457"/>
                    </a:lnTo>
                    <a:lnTo>
                      <a:pt x="670801" y="182587"/>
                    </a:lnTo>
                    <a:lnTo>
                      <a:pt x="670826" y="235127"/>
                    </a:lnTo>
                    <a:lnTo>
                      <a:pt x="671182" y="239052"/>
                    </a:lnTo>
                    <a:lnTo>
                      <a:pt x="671931" y="243192"/>
                    </a:lnTo>
                    <a:lnTo>
                      <a:pt x="671931" y="88823"/>
                    </a:lnTo>
                    <a:lnTo>
                      <a:pt x="667029" y="88087"/>
                    </a:lnTo>
                    <a:lnTo>
                      <a:pt x="648881" y="88874"/>
                    </a:lnTo>
                    <a:lnTo>
                      <a:pt x="626287" y="91249"/>
                    </a:lnTo>
                    <a:lnTo>
                      <a:pt x="600443" y="95237"/>
                    </a:lnTo>
                    <a:lnTo>
                      <a:pt x="572541" y="100888"/>
                    </a:lnTo>
                    <a:lnTo>
                      <a:pt x="572541" y="160375"/>
                    </a:lnTo>
                    <a:lnTo>
                      <a:pt x="574433" y="160375"/>
                    </a:lnTo>
                    <a:lnTo>
                      <a:pt x="585228" y="152019"/>
                    </a:lnTo>
                    <a:lnTo>
                      <a:pt x="610565" y="133642"/>
                    </a:lnTo>
                    <a:lnTo>
                      <a:pt x="639864" y="115265"/>
                    </a:lnTo>
                    <a:lnTo>
                      <a:pt x="662520" y="106908"/>
                    </a:lnTo>
                    <a:lnTo>
                      <a:pt x="667308" y="109893"/>
                    </a:lnTo>
                    <a:lnTo>
                      <a:pt x="669772" y="118389"/>
                    </a:lnTo>
                    <a:lnTo>
                      <a:pt x="670674" y="131686"/>
                    </a:lnTo>
                    <a:lnTo>
                      <a:pt x="670801" y="169786"/>
                    </a:lnTo>
                    <a:lnTo>
                      <a:pt x="659384" y="165950"/>
                    </a:lnTo>
                    <a:lnTo>
                      <a:pt x="647738" y="163385"/>
                    </a:lnTo>
                    <a:lnTo>
                      <a:pt x="636816" y="161950"/>
                    </a:lnTo>
                    <a:lnTo>
                      <a:pt x="627507" y="161505"/>
                    </a:lnTo>
                    <a:lnTo>
                      <a:pt x="600456" y="165874"/>
                    </a:lnTo>
                    <a:lnTo>
                      <a:pt x="577634" y="178346"/>
                    </a:lnTo>
                    <a:lnTo>
                      <a:pt x="561860" y="198031"/>
                    </a:lnTo>
                    <a:lnTo>
                      <a:pt x="555980" y="223989"/>
                    </a:lnTo>
                    <a:lnTo>
                      <a:pt x="559790" y="246087"/>
                    </a:lnTo>
                    <a:lnTo>
                      <a:pt x="571220" y="266065"/>
                    </a:lnTo>
                    <a:lnTo>
                      <a:pt x="590283" y="280530"/>
                    </a:lnTo>
                    <a:lnTo>
                      <a:pt x="616966" y="286105"/>
                    </a:lnTo>
                    <a:lnTo>
                      <a:pt x="637819" y="283057"/>
                    </a:lnTo>
                    <a:lnTo>
                      <a:pt x="654189" y="275234"/>
                    </a:lnTo>
                    <a:lnTo>
                      <a:pt x="666254" y="264668"/>
                    </a:lnTo>
                    <a:lnTo>
                      <a:pt x="674192" y="253352"/>
                    </a:lnTo>
                    <a:lnTo>
                      <a:pt x="680783" y="267360"/>
                    </a:lnTo>
                    <a:lnTo>
                      <a:pt x="690803" y="277634"/>
                    </a:lnTo>
                    <a:lnTo>
                      <a:pt x="703999" y="283959"/>
                    </a:lnTo>
                    <a:lnTo>
                      <a:pt x="720128" y="286105"/>
                    </a:lnTo>
                    <a:lnTo>
                      <a:pt x="739216" y="283006"/>
                    </a:lnTo>
                    <a:lnTo>
                      <a:pt x="753440" y="274535"/>
                    </a:lnTo>
                    <a:lnTo>
                      <a:pt x="762571" y="261962"/>
                    </a:lnTo>
                    <a:lnTo>
                      <a:pt x="764730" y="253352"/>
                    </a:lnTo>
                    <a:lnTo>
                      <a:pt x="765797" y="249072"/>
                    </a:lnTo>
                    <a:lnTo>
                      <a:pt x="766419" y="246583"/>
                    </a:lnTo>
                    <a:close/>
                  </a:path>
                </a:pathLst>
              </a:custGeom>
              <a:solidFill>
                <a:srgbClr val="003450"/>
              </a:solidFill>
            </p:spPr>
            <p:txBody>
              <a:bodyPr wrap="square" lIns="0" tIns="0" rIns="0" bIns="0" rtlCol="0"/>
              <a:lstStyle/>
              <a:p>
                <a:endParaRPr/>
              </a:p>
            </p:txBody>
          </p:sp>
        </p:grpSp>
        <p:grpSp>
          <p:nvGrpSpPr>
            <p:cNvPr id="15" name="object 10">
              <a:extLst>
                <a:ext uri="{FF2B5EF4-FFF2-40B4-BE49-F238E27FC236}">
                  <a16:creationId xmlns:a16="http://schemas.microsoft.com/office/drawing/2014/main" id="{7D985E3A-F637-3743-5180-1B9AB96F8A35}"/>
                </a:ext>
              </a:extLst>
            </p:cNvPr>
            <p:cNvGrpSpPr/>
            <p:nvPr/>
          </p:nvGrpSpPr>
          <p:grpSpPr>
            <a:xfrm>
              <a:off x="3638179" y="1414054"/>
              <a:ext cx="1960245" cy="296545"/>
              <a:chOff x="3638179" y="1414054"/>
              <a:chExt cx="1960245" cy="296545"/>
            </a:xfrm>
          </p:grpSpPr>
          <p:pic>
            <p:nvPicPr>
              <p:cNvPr id="17" name="object 11">
                <a:extLst>
                  <a:ext uri="{FF2B5EF4-FFF2-40B4-BE49-F238E27FC236}">
                    <a16:creationId xmlns:a16="http://schemas.microsoft.com/office/drawing/2014/main" id="{3EA2B05B-3CA5-DF93-BB5C-6AC48851025F}"/>
                  </a:ext>
                </a:extLst>
              </p:cNvPr>
              <p:cNvPicPr/>
              <p:nvPr/>
            </p:nvPicPr>
            <p:blipFill>
              <a:blip r:embed="rId5" cstate="print"/>
              <a:stretch>
                <a:fillRect/>
              </a:stretch>
            </p:blipFill>
            <p:spPr>
              <a:xfrm>
                <a:off x="3902767" y="1511559"/>
                <a:ext cx="216841" cy="194255"/>
              </a:xfrm>
              <a:prstGeom prst="rect">
                <a:avLst/>
              </a:prstGeom>
            </p:spPr>
          </p:pic>
          <p:sp>
            <p:nvSpPr>
              <p:cNvPr id="18" name="object 12">
                <a:extLst>
                  <a:ext uri="{FF2B5EF4-FFF2-40B4-BE49-F238E27FC236}">
                    <a16:creationId xmlns:a16="http://schemas.microsoft.com/office/drawing/2014/main" id="{9EC81AEB-7BF8-D2EB-C117-75B6E9A340C7}"/>
                  </a:ext>
                </a:extLst>
              </p:cNvPr>
              <p:cNvSpPr/>
              <p:nvPr/>
            </p:nvSpPr>
            <p:spPr>
              <a:xfrm>
                <a:off x="4154639" y="1414054"/>
                <a:ext cx="94615" cy="292100"/>
              </a:xfrm>
              <a:custGeom>
                <a:avLst/>
                <a:gdLst/>
                <a:ahLst/>
                <a:cxnLst/>
                <a:rect l="l" t="t" r="r" b="b"/>
                <a:pathLst>
                  <a:path w="94614" h="292100">
                    <a:moveTo>
                      <a:pt x="82437" y="99766"/>
                    </a:moveTo>
                    <a:lnTo>
                      <a:pt x="0" y="99766"/>
                    </a:lnTo>
                    <a:lnTo>
                      <a:pt x="0" y="101274"/>
                    </a:lnTo>
                    <a:lnTo>
                      <a:pt x="1822" y="107704"/>
                    </a:lnTo>
                    <a:lnTo>
                      <a:pt x="5832" y="122538"/>
                    </a:lnTo>
                    <a:lnTo>
                      <a:pt x="9841" y="142456"/>
                    </a:lnTo>
                    <a:lnTo>
                      <a:pt x="11664" y="164141"/>
                    </a:lnTo>
                    <a:lnTo>
                      <a:pt x="11664" y="227385"/>
                    </a:lnTo>
                    <a:lnTo>
                      <a:pt x="9841" y="249066"/>
                    </a:lnTo>
                    <a:lnTo>
                      <a:pt x="5832" y="268985"/>
                    </a:lnTo>
                    <a:lnTo>
                      <a:pt x="1822" y="283821"/>
                    </a:lnTo>
                    <a:lnTo>
                      <a:pt x="0" y="290252"/>
                    </a:lnTo>
                    <a:lnTo>
                      <a:pt x="0" y="291760"/>
                    </a:lnTo>
                    <a:lnTo>
                      <a:pt x="94112" y="291760"/>
                    </a:lnTo>
                    <a:lnTo>
                      <a:pt x="94112" y="290252"/>
                    </a:lnTo>
                    <a:lnTo>
                      <a:pt x="92288" y="283821"/>
                    </a:lnTo>
                    <a:lnTo>
                      <a:pt x="88274" y="268985"/>
                    </a:lnTo>
                    <a:lnTo>
                      <a:pt x="84261" y="249066"/>
                    </a:lnTo>
                    <a:lnTo>
                      <a:pt x="82437" y="227385"/>
                    </a:lnTo>
                    <a:lnTo>
                      <a:pt x="82437" y="99766"/>
                    </a:lnTo>
                    <a:close/>
                  </a:path>
                  <a:path w="94614" h="292100">
                    <a:moveTo>
                      <a:pt x="43663" y="0"/>
                    </a:moveTo>
                    <a:lnTo>
                      <a:pt x="27169" y="3247"/>
                    </a:lnTo>
                    <a:lnTo>
                      <a:pt x="13639" y="12142"/>
                    </a:lnTo>
                    <a:lnTo>
                      <a:pt x="4485" y="25413"/>
                    </a:lnTo>
                    <a:lnTo>
                      <a:pt x="1120" y="41789"/>
                    </a:lnTo>
                    <a:lnTo>
                      <a:pt x="4591" y="58165"/>
                    </a:lnTo>
                    <a:lnTo>
                      <a:pt x="13922" y="71436"/>
                    </a:lnTo>
                    <a:lnTo>
                      <a:pt x="27487" y="80331"/>
                    </a:lnTo>
                    <a:lnTo>
                      <a:pt x="43663" y="83578"/>
                    </a:lnTo>
                    <a:lnTo>
                      <a:pt x="59996" y="80331"/>
                    </a:lnTo>
                    <a:lnTo>
                      <a:pt x="73540" y="71436"/>
                    </a:lnTo>
                    <a:lnTo>
                      <a:pt x="82779" y="58165"/>
                    </a:lnTo>
                    <a:lnTo>
                      <a:pt x="86196" y="41789"/>
                    </a:lnTo>
                    <a:lnTo>
                      <a:pt x="82832" y="25413"/>
                    </a:lnTo>
                    <a:lnTo>
                      <a:pt x="73682" y="12142"/>
                    </a:lnTo>
                    <a:lnTo>
                      <a:pt x="60155" y="3247"/>
                    </a:lnTo>
                    <a:lnTo>
                      <a:pt x="43663" y="0"/>
                    </a:lnTo>
                    <a:close/>
                  </a:path>
                </a:pathLst>
              </a:custGeom>
              <a:solidFill>
                <a:srgbClr val="003450"/>
              </a:solidFill>
            </p:spPr>
            <p:txBody>
              <a:bodyPr wrap="square" lIns="0" tIns="0" rIns="0" bIns="0" rtlCol="0"/>
              <a:lstStyle/>
              <a:p>
                <a:endParaRPr/>
              </a:p>
            </p:txBody>
          </p:sp>
          <p:pic>
            <p:nvPicPr>
              <p:cNvPr id="19" name="object 13">
                <a:extLst>
                  <a:ext uri="{FF2B5EF4-FFF2-40B4-BE49-F238E27FC236}">
                    <a16:creationId xmlns:a16="http://schemas.microsoft.com/office/drawing/2014/main" id="{8BEA2DF8-94BD-4D77-B9C2-CF71FFC69237}"/>
                  </a:ext>
                </a:extLst>
              </p:cNvPr>
              <p:cNvPicPr/>
              <p:nvPr/>
            </p:nvPicPr>
            <p:blipFill>
              <a:blip r:embed="rId6" cstate="print"/>
              <a:stretch>
                <a:fillRect/>
              </a:stretch>
            </p:blipFill>
            <p:spPr>
              <a:xfrm>
                <a:off x="4485504" y="1511558"/>
                <a:ext cx="194632" cy="198779"/>
              </a:xfrm>
              <a:prstGeom prst="rect">
                <a:avLst/>
              </a:prstGeom>
            </p:spPr>
          </p:pic>
          <p:pic>
            <p:nvPicPr>
              <p:cNvPr id="20" name="object 14">
                <a:extLst>
                  <a:ext uri="{FF2B5EF4-FFF2-40B4-BE49-F238E27FC236}">
                    <a16:creationId xmlns:a16="http://schemas.microsoft.com/office/drawing/2014/main" id="{D6E5920D-989E-9039-3137-71B89D08BD50}"/>
                  </a:ext>
                </a:extLst>
              </p:cNvPr>
              <p:cNvPicPr/>
              <p:nvPr/>
            </p:nvPicPr>
            <p:blipFill>
              <a:blip r:embed="rId7" cstate="print"/>
              <a:stretch>
                <a:fillRect/>
              </a:stretch>
            </p:blipFill>
            <p:spPr>
              <a:xfrm>
                <a:off x="4704585" y="1509114"/>
                <a:ext cx="164131" cy="196700"/>
              </a:xfrm>
              <a:prstGeom prst="rect">
                <a:avLst/>
              </a:prstGeom>
            </p:spPr>
          </p:pic>
          <p:pic>
            <p:nvPicPr>
              <p:cNvPr id="21" name="object 15">
                <a:extLst>
                  <a:ext uri="{FF2B5EF4-FFF2-40B4-BE49-F238E27FC236}">
                    <a16:creationId xmlns:a16="http://schemas.microsoft.com/office/drawing/2014/main" id="{BA9D8B48-79F5-3D97-508E-7608B1817909}"/>
                  </a:ext>
                </a:extLst>
              </p:cNvPr>
              <p:cNvPicPr/>
              <p:nvPr/>
            </p:nvPicPr>
            <p:blipFill>
              <a:blip r:embed="rId8" cstate="print"/>
              <a:stretch>
                <a:fillRect/>
              </a:stretch>
            </p:blipFill>
            <p:spPr>
              <a:xfrm>
                <a:off x="4889551" y="1513826"/>
                <a:ext cx="191240" cy="191983"/>
              </a:xfrm>
              <a:prstGeom prst="rect">
                <a:avLst/>
              </a:prstGeom>
            </p:spPr>
          </p:pic>
          <p:sp>
            <p:nvSpPr>
              <p:cNvPr id="22" name="object 16">
                <a:extLst>
                  <a:ext uri="{FF2B5EF4-FFF2-40B4-BE49-F238E27FC236}">
                    <a16:creationId xmlns:a16="http://schemas.microsoft.com/office/drawing/2014/main" id="{B77998FE-3A79-72DF-2147-881C09A607D7}"/>
                  </a:ext>
                </a:extLst>
              </p:cNvPr>
              <p:cNvSpPr/>
              <p:nvPr/>
            </p:nvSpPr>
            <p:spPr>
              <a:xfrm>
                <a:off x="5106746" y="1414061"/>
                <a:ext cx="259079" cy="296545"/>
              </a:xfrm>
              <a:custGeom>
                <a:avLst/>
                <a:gdLst/>
                <a:ahLst/>
                <a:cxnLst/>
                <a:rect l="l" t="t" r="r" b="b"/>
                <a:pathLst>
                  <a:path w="259079" h="296544">
                    <a:moveTo>
                      <a:pt x="86194" y="41783"/>
                    </a:moveTo>
                    <a:lnTo>
                      <a:pt x="82829" y="25412"/>
                    </a:lnTo>
                    <a:lnTo>
                      <a:pt x="73685" y="12141"/>
                    </a:lnTo>
                    <a:lnTo>
                      <a:pt x="60159" y="3251"/>
                    </a:lnTo>
                    <a:lnTo>
                      <a:pt x="43662" y="0"/>
                    </a:lnTo>
                    <a:lnTo>
                      <a:pt x="27165" y="3251"/>
                    </a:lnTo>
                    <a:lnTo>
                      <a:pt x="13639" y="12141"/>
                    </a:lnTo>
                    <a:lnTo>
                      <a:pt x="4483" y="25412"/>
                    </a:lnTo>
                    <a:lnTo>
                      <a:pt x="1117" y="41783"/>
                    </a:lnTo>
                    <a:lnTo>
                      <a:pt x="4597" y="58166"/>
                    </a:lnTo>
                    <a:lnTo>
                      <a:pt x="13919" y="71437"/>
                    </a:lnTo>
                    <a:lnTo>
                      <a:pt x="27482" y="80327"/>
                    </a:lnTo>
                    <a:lnTo>
                      <a:pt x="43662" y="83578"/>
                    </a:lnTo>
                    <a:lnTo>
                      <a:pt x="59994" y="80327"/>
                    </a:lnTo>
                    <a:lnTo>
                      <a:pt x="73545" y="71437"/>
                    </a:lnTo>
                    <a:lnTo>
                      <a:pt x="82778" y="58166"/>
                    </a:lnTo>
                    <a:lnTo>
                      <a:pt x="86194" y="41783"/>
                    </a:lnTo>
                    <a:close/>
                  </a:path>
                  <a:path w="259079" h="296544">
                    <a:moveTo>
                      <a:pt x="94107" y="290245"/>
                    </a:moveTo>
                    <a:lnTo>
                      <a:pt x="92290" y="283819"/>
                    </a:lnTo>
                    <a:lnTo>
                      <a:pt x="88277" y="268986"/>
                    </a:lnTo>
                    <a:lnTo>
                      <a:pt x="84264" y="249059"/>
                    </a:lnTo>
                    <a:lnTo>
                      <a:pt x="82435" y="227380"/>
                    </a:lnTo>
                    <a:lnTo>
                      <a:pt x="82435" y="99758"/>
                    </a:lnTo>
                    <a:lnTo>
                      <a:pt x="0" y="99758"/>
                    </a:lnTo>
                    <a:lnTo>
                      <a:pt x="0" y="101269"/>
                    </a:lnTo>
                    <a:lnTo>
                      <a:pt x="1816" y="107708"/>
                    </a:lnTo>
                    <a:lnTo>
                      <a:pt x="5829" y="122542"/>
                    </a:lnTo>
                    <a:lnTo>
                      <a:pt x="9842" y="142455"/>
                    </a:lnTo>
                    <a:lnTo>
                      <a:pt x="11658" y="164134"/>
                    </a:lnTo>
                    <a:lnTo>
                      <a:pt x="11658" y="227380"/>
                    </a:lnTo>
                    <a:lnTo>
                      <a:pt x="9842" y="249059"/>
                    </a:lnTo>
                    <a:lnTo>
                      <a:pt x="5829" y="268986"/>
                    </a:lnTo>
                    <a:lnTo>
                      <a:pt x="1816" y="283819"/>
                    </a:lnTo>
                    <a:lnTo>
                      <a:pt x="0" y="290245"/>
                    </a:lnTo>
                    <a:lnTo>
                      <a:pt x="0" y="291757"/>
                    </a:lnTo>
                    <a:lnTo>
                      <a:pt x="94107" y="291757"/>
                    </a:lnTo>
                    <a:lnTo>
                      <a:pt x="94107" y="290245"/>
                    </a:lnTo>
                    <a:close/>
                  </a:path>
                  <a:path w="259079" h="296544">
                    <a:moveTo>
                      <a:pt x="258991" y="99758"/>
                    </a:moveTo>
                    <a:lnTo>
                      <a:pt x="208546" y="99758"/>
                    </a:lnTo>
                    <a:lnTo>
                      <a:pt x="208546" y="28232"/>
                    </a:lnTo>
                    <a:lnTo>
                      <a:pt x="188277" y="47409"/>
                    </a:lnTo>
                    <a:lnTo>
                      <a:pt x="165811" y="65557"/>
                    </a:lnTo>
                    <a:lnTo>
                      <a:pt x="140258" y="82918"/>
                    </a:lnTo>
                    <a:lnTo>
                      <a:pt x="110667" y="99758"/>
                    </a:lnTo>
                    <a:lnTo>
                      <a:pt x="110667" y="118592"/>
                    </a:lnTo>
                    <a:lnTo>
                      <a:pt x="138150" y="118592"/>
                    </a:lnTo>
                    <a:lnTo>
                      <a:pt x="138150" y="230022"/>
                    </a:lnTo>
                    <a:lnTo>
                      <a:pt x="142036" y="258800"/>
                    </a:lnTo>
                    <a:lnTo>
                      <a:pt x="153162" y="279527"/>
                    </a:lnTo>
                    <a:lnTo>
                      <a:pt x="170700" y="292061"/>
                    </a:lnTo>
                    <a:lnTo>
                      <a:pt x="193865" y="296278"/>
                    </a:lnTo>
                    <a:lnTo>
                      <a:pt x="218300" y="291769"/>
                    </a:lnTo>
                    <a:lnTo>
                      <a:pt x="236359" y="279946"/>
                    </a:lnTo>
                    <a:lnTo>
                      <a:pt x="248970" y="263398"/>
                    </a:lnTo>
                    <a:lnTo>
                      <a:pt x="257111" y="244703"/>
                    </a:lnTo>
                    <a:lnTo>
                      <a:pt x="248818" y="247713"/>
                    </a:lnTo>
                    <a:lnTo>
                      <a:pt x="240538" y="249961"/>
                    </a:lnTo>
                    <a:lnTo>
                      <a:pt x="233019" y="249961"/>
                    </a:lnTo>
                    <a:lnTo>
                      <a:pt x="223532" y="248551"/>
                    </a:lnTo>
                    <a:lnTo>
                      <a:pt x="215887" y="243992"/>
                    </a:lnTo>
                    <a:lnTo>
                      <a:pt x="210781" y="235839"/>
                    </a:lnTo>
                    <a:lnTo>
                      <a:pt x="208915" y="223621"/>
                    </a:lnTo>
                    <a:lnTo>
                      <a:pt x="208546" y="118592"/>
                    </a:lnTo>
                    <a:lnTo>
                      <a:pt x="258991" y="118592"/>
                    </a:lnTo>
                    <a:lnTo>
                      <a:pt x="258991" y="99758"/>
                    </a:lnTo>
                    <a:close/>
                  </a:path>
                </a:pathLst>
              </a:custGeom>
              <a:solidFill>
                <a:srgbClr val="003450"/>
              </a:solidFill>
            </p:spPr>
            <p:txBody>
              <a:bodyPr wrap="square" lIns="0" tIns="0" rIns="0" bIns="0" rtlCol="0"/>
              <a:lstStyle/>
              <a:p>
                <a:endParaRPr/>
              </a:p>
            </p:txBody>
          </p:sp>
          <p:pic>
            <p:nvPicPr>
              <p:cNvPr id="23" name="object 17">
                <a:extLst>
                  <a:ext uri="{FF2B5EF4-FFF2-40B4-BE49-F238E27FC236}">
                    <a16:creationId xmlns:a16="http://schemas.microsoft.com/office/drawing/2014/main" id="{2D4E3D13-319C-97D3-337A-F69C25AE2F65}"/>
                  </a:ext>
                </a:extLst>
              </p:cNvPr>
              <p:cNvPicPr/>
              <p:nvPr/>
            </p:nvPicPr>
            <p:blipFill>
              <a:blip r:embed="rId9" cstate="print"/>
              <a:stretch>
                <a:fillRect/>
              </a:stretch>
            </p:blipFill>
            <p:spPr>
              <a:xfrm>
                <a:off x="5387563" y="1511562"/>
                <a:ext cx="210433" cy="198014"/>
              </a:xfrm>
              <a:prstGeom prst="rect">
                <a:avLst/>
              </a:prstGeom>
            </p:spPr>
          </p:pic>
          <p:pic>
            <p:nvPicPr>
              <p:cNvPr id="24" name="object 18">
                <a:extLst>
                  <a:ext uri="{FF2B5EF4-FFF2-40B4-BE49-F238E27FC236}">
                    <a16:creationId xmlns:a16="http://schemas.microsoft.com/office/drawing/2014/main" id="{2A1CA473-2CDB-92CE-C0D3-AF3768E8119F}"/>
                  </a:ext>
                </a:extLst>
              </p:cNvPr>
              <p:cNvPicPr/>
              <p:nvPr/>
            </p:nvPicPr>
            <p:blipFill>
              <a:blip r:embed="rId10" cstate="print"/>
              <a:stretch>
                <a:fillRect/>
              </a:stretch>
            </p:blipFill>
            <p:spPr>
              <a:xfrm>
                <a:off x="4264926" y="1513820"/>
                <a:ext cx="222862" cy="191994"/>
              </a:xfrm>
              <a:prstGeom prst="rect">
                <a:avLst/>
              </a:prstGeom>
            </p:spPr>
          </p:pic>
          <p:sp>
            <p:nvSpPr>
              <p:cNvPr id="25" name="object 19">
                <a:extLst>
                  <a:ext uri="{FF2B5EF4-FFF2-40B4-BE49-F238E27FC236}">
                    <a16:creationId xmlns:a16="http://schemas.microsoft.com/office/drawing/2014/main" id="{39972D5D-3944-CFC1-043A-5A82D0A15510}"/>
                  </a:ext>
                </a:extLst>
              </p:cNvPr>
              <p:cNvSpPr/>
              <p:nvPr/>
            </p:nvSpPr>
            <p:spPr>
              <a:xfrm>
                <a:off x="3638179" y="1434754"/>
                <a:ext cx="252729" cy="275590"/>
              </a:xfrm>
              <a:custGeom>
                <a:avLst/>
                <a:gdLst/>
                <a:ahLst/>
                <a:cxnLst/>
                <a:rect l="l" t="t" r="r" b="b"/>
                <a:pathLst>
                  <a:path w="252729" h="275589">
                    <a:moveTo>
                      <a:pt x="252693" y="0"/>
                    </a:moveTo>
                    <a:lnTo>
                      <a:pt x="180895" y="0"/>
                    </a:lnTo>
                    <a:lnTo>
                      <a:pt x="180895" y="2261"/>
                    </a:lnTo>
                    <a:lnTo>
                      <a:pt x="184541" y="11886"/>
                    </a:lnTo>
                    <a:lnTo>
                      <a:pt x="192564" y="34074"/>
                    </a:lnTo>
                    <a:lnTo>
                      <a:pt x="200587" y="63884"/>
                    </a:lnTo>
                    <a:lnTo>
                      <a:pt x="204234" y="96374"/>
                    </a:lnTo>
                    <a:lnTo>
                      <a:pt x="204234" y="168288"/>
                    </a:lnTo>
                    <a:lnTo>
                      <a:pt x="200168" y="202301"/>
                    </a:lnTo>
                    <a:lnTo>
                      <a:pt x="188515" y="226117"/>
                    </a:lnTo>
                    <a:lnTo>
                      <a:pt x="170088" y="240122"/>
                    </a:lnTo>
                    <a:lnTo>
                      <a:pt x="145702" y="244704"/>
                    </a:lnTo>
                    <a:lnTo>
                      <a:pt x="121272" y="240134"/>
                    </a:lnTo>
                    <a:lnTo>
                      <a:pt x="102778" y="225928"/>
                    </a:lnTo>
                    <a:lnTo>
                      <a:pt x="91063" y="201347"/>
                    </a:lnTo>
                    <a:lnTo>
                      <a:pt x="86971" y="165649"/>
                    </a:lnTo>
                    <a:lnTo>
                      <a:pt x="86971" y="64385"/>
                    </a:lnTo>
                    <a:lnTo>
                      <a:pt x="88793" y="42700"/>
                    </a:lnTo>
                    <a:lnTo>
                      <a:pt x="92803" y="22780"/>
                    </a:lnTo>
                    <a:lnTo>
                      <a:pt x="98635" y="1507"/>
                    </a:lnTo>
                    <a:lnTo>
                      <a:pt x="98635" y="0"/>
                    </a:lnTo>
                    <a:lnTo>
                      <a:pt x="0" y="0"/>
                    </a:lnTo>
                    <a:lnTo>
                      <a:pt x="0" y="1507"/>
                    </a:lnTo>
                    <a:lnTo>
                      <a:pt x="5837" y="22780"/>
                    </a:lnTo>
                    <a:lnTo>
                      <a:pt x="9850" y="42700"/>
                    </a:lnTo>
                    <a:lnTo>
                      <a:pt x="11675" y="64385"/>
                    </a:lnTo>
                    <a:lnTo>
                      <a:pt x="11675" y="156613"/>
                    </a:lnTo>
                    <a:lnTo>
                      <a:pt x="21922" y="213796"/>
                    </a:lnTo>
                    <a:lnTo>
                      <a:pt x="48476" y="250404"/>
                    </a:lnTo>
                    <a:lnTo>
                      <a:pt x="85052" y="269859"/>
                    </a:lnTo>
                    <a:lnTo>
                      <a:pt x="125367" y="275583"/>
                    </a:lnTo>
                    <a:lnTo>
                      <a:pt x="165756" y="269617"/>
                    </a:lnTo>
                    <a:lnTo>
                      <a:pt x="198819" y="250733"/>
                    </a:lnTo>
                    <a:lnTo>
                      <a:pt x="221153" y="217450"/>
                    </a:lnTo>
                    <a:lnTo>
                      <a:pt x="229354" y="168288"/>
                    </a:lnTo>
                    <a:lnTo>
                      <a:pt x="229354" y="96374"/>
                    </a:lnTo>
                    <a:lnTo>
                      <a:pt x="233001" y="63884"/>
                    </a:lnTo>
                    <a:lnTo>
                      <a:pt x="241024" y="34074"/>
                    </a:lnTo>
                    <a:lnTo>
                      <a:pt x="249047" y="11886"/>
                    </a:lnTo>
                    <a:lnTo>
                      <a:pt x="252693" y="2261"/>
                    </a:lnTo>
                    <a:lnTo>
                      <a:pt x="252693" y="0"/>
                    </a:lnTo>
                    <a:close/>
                  </a:path>
                </a:pathLst>
              </a:custGeom>
              <a:solidFill>
                <a:srgbClr val="003450"/>
              </a:solidFill>
            </p:spPr>
            <p:txBody>
              <a:bodyPr wrap="square" lIns="0" tIns="0" rIns="0" bIns="0" rtlCol="0"/>
              <a:lstStyle/>
              <a:p>
                <a:endParaRPr/>
              </a:p>
            </p:txBody>
          </p:sp>
        </p:grpSp>
        <p:sp>
          <p:nvSpPr>
            <p:cNvPr id="16" name="object 20">
              <a:extLst>
                <a:ext uri="{FF2B5EF4-FFF2-40B4-BE49-F238E27FC236}">
                  <a16:creationId xmlns:a16="http://schemas.microsoft.com/office/drawing/2014/main" id="{604FFFB9-33E0-CA50-20C4-3A385049376C}"/>
                </a:ext>
              </a:extLst>
            </p:cNvPr>
            <p:cNvSpPr/>
            <p:nvPr/>
          </p:nvSpPr>
          <p:spPr>
            <a:xfrm>
              <a:off x="3535631" y="879555"/>
              <a:ext cx="685800" cy="351155"/>
            </a:xfrm>
            <a:custGeom>
              <a:avLst/>
              <a:gdLst/>
              <a:ahLst/>
              <a:cxnLst/>
              <a:rect l="l" t="t" r="r" b="b"/>
              <a:pathLst>
                <a:path w="685800" h="351155">
                  <a:moveTo>
                    <a:pt x="342734" y="0"/>
                  </a:moveTo>
                  <a:lnTo>
                    <a:pt x="329483" y="14464"/>
                  </a:lnTo>
                  <a:lnTo>
                    <a:pt x="318798" y="30996"/>
                  </a:lnTo>
                  <a:lnTo>
                    <a:pt x="310974" y="49283"/>
                  </a:lnTo>
                  <a:lnTo>
                    <a:pt x="306305" y="69013"/>
                  </a:lnTo>
                  <a:lnTo>
                    <a:pt x="300138" y="65872"/>
                  </a:lnTo>
                  <a:lnTo>
                    <a:pt x="293196" y="64060"/>
                  </a:lnTo>
                  <a:lnTo>
                    <a:pt x="285814" y="64060"/>
                  </a:lnTo>
                  <a:lnTo>
                    <a:pt x="268117" y="67661"/>
                  </a:lnTo>
                  <a:lnTo>
                    <a:pt x="253666" y="77479"/>
                  </a:lnTo>
                  <a:lnTo>
                    <a:pt x="243922" y="92040"/>
                  </a:lnTo>
                  <a:lnTo>
                    <a:pt x="240349" y="109871"/>
                  </a:lnTo>
                  <a:lnTo>
                    <a:pt x="243922" y="127705"/>
                  </a:lnTo>
                  <a:lnTo>
                    <a:pt x="253666" y="142266"/>
                  </a:lnTo>
                  <a:lnTo>
                    <a:pt x="268117" y="152082"/>
                  </a:lnTo>
                  <a:lnTo>
                    <a:pt x="285814" y="155681"/>
                  </a:lnTo>
                  <a:lnTo>
                    <a:pt x="295204" y="154694"/>
                  </a:lnTo>
                  <a:lnTo>
                    <a:pt x="303917" y="151873"/>
                  </a:lnTo>
                  <a:lnTo>
                    <a:pt x="311763" y="147424"/>
                  </a:lnTo>
                  <a:lnTo>
                    <a:pt x="318556" y="141555"/>
                  </a:lnTo>
                  <a:lnTo>
                    <a:pt x="303400" y="173476"/>
                  </a:lnTo>
                  <a:lnTo>
                    <a:pt x="279344" y="198760"/>
                  </a:lnTo>
                  <a:lnTo>
                    <a:pt x="248347" y="215403"/>
                  </a:lnTo>
                  <a:lnTo>
                    <a:pt x="212371" y="221396"/>
                  </a:lnTo>
                  <a:lnTo>
                    <a:pt x="188997" y="218913"/>
                  </a:lnTo>
                  <a:lnTo>
                    <a:pt x="167349" y="211816"/>
                  </a:lnTo>
                  <a:lnTo>
                    <a:pt x="147927" y="200630"/>
                  </a:lnTo>
                  <a:lnTo>
                    <a:pt x="131232" y="185879"/>
                  </a:lnTo>
                  <a:lnTo>
                    <a:pt x="140080" y="187727"/>
                  </a:lnTo>
                  <a:lnTo>
                    <a:pt x="149166" y="187796"/>
                  </a:lnTo>
                  <a:lnTo>
                    <a:pt x="188427" y="154805"/>
                  </a:lnTo>
                  <a:lnTo>
                    <a:pt x="189797" y="137336"/>
                  </a:lnTo>
                  <a:lnTo>
                    <a:pt x="184183" y="120038"/>
                  </a:lnTo>
                  <a:lnTo>
                    <a:pt x="172339" y="106237"/>
                  </a:lnTo>
                  <a:lnTo>
                    <a:pt x="156717" y="98307"/>
                  </a:lnTo>
                  <a:lnTo>
                    <a:pt x="139310" y="96818"/>
                  </a:lnTo>
                  <a:lnTo>
                    <a:pt x="122112" y="102342"/>
                  </a:lnTo>
                  <a:lnTo>
                    <a:pt x="115683" y="105944"/>
                  </a:lnTo>
                  <a:lnTo>
                    <a:pt x="110510" y="110928"/>
                  </a:lnTo>
                  <a:lnTo>
                    <a:pt x="106678" y="116687"/>
                  </a:lnTo>
                  <a:lnTo>
                    <a:pt x="92946" y="101761"/>
                  </a:lnTo>
                  <a:lnTo>
                    <a:pt x="77171" y="89643"/>
                  </a:lnTo>
                  <a:lnTo>
                    <a:pt x="59762" y="80458"/>
                  </a:lnTo>
                  <a:lnTo>
                    <a:pt x="41130" y="74332"/>
                  </a:lnTo>
                  <a:lnTo>
                    <a:pt x="36650" y="93428"/>
                  </a:lnTo>
                  <a:lnTo>
                    <a:pt x="35420" y="113073"/>
                  </a:lnTo>
                  <a:lnTo>
                    <a:pt x="37545" y="132850"/>
                  </a:lnTo>
                  <a:lnTo>
                    <a:pt x="43130" y="152340"/>
                  </a:lnTo>
                  <a:lnTo>
                    <a:pt x="36219" y="152613"/>
                  </a:lnTo>
                  <a:lnTo>
                    <a:pt x="1370" y="185478"/>
                  </a:lnTo>
                  <a:lnTo>
                    <a:pt x="0" y="202946"/>
                  </a:lnTo>
                  <a:lnTo>
                    <a:pt x="5613" y="220244"/>
                  </a:lnTo>
                  <a:lnTo>
                    <a:pt x="17458" y="234051"/>
                  </a:lnTo>
                  <a:lnTo>
                    <a:pt x="33083" y="241984"/>
                  </a:lnTo>
                  <a:lnTo>
                    <a:pt x="50491" y="243474"/>
                  </a:lnTo>
                  <a:lnTo>
                    <a:pt x="67684" y="237950"/>
                  </a:lnTo>
                  <a:lnTo>
                    <a:pt x="73307" y="234210"/>
                  </a:lnTo>
                  <a:lnTo>
                    <a:pt x="78180" y="229782"/>
                  </a:lnTo>
                  <a:lnTo>
                    <a:pt x="82290" y="224770"/>
                  </a:lnTo>
                  <a:lnTo>
                    <a:pt x="85621" y="219281"/>
                  </a:lnTo>
                  <a:lnTo>
                    <a:pt x="94048" y="237818"/>
                  </a:lnTo>
                  <a:lnTo>
                    <a:pt x="100266" y="257452"/>
                  </a:lnTo>
                  <a:lnTo>
                    <a:pt x="104114" y="278029"/>
                  </a:lnTo>
                  <a:lnTo>
                    <a:pt x="105432" y="299394"/>
                  </a:lnTo>
                  <a:lnTo>
                    <a:pt x="105251" y="307367"/>
                  </a:lnTo>
                  <a:lnTo>
                    <a:pt x="104712" y="315248"/>
                  </a:lnTo>
                  <a:lnTo>
                    <a:pt x="103824" y="323028"/>
                  </a:lnTo>
                  <a:lnTo>
                    <a:pt x="102238" y="332597"/>
                  </a:lnTo>
                  <a:lnTo>
                    <a:pt x="103463" y="334387"/>
                  </a:lnTo>
                  <a:lnTo>
                    <a:pt x="147811" y="340236"/>
                  </a:lnTo>
                  <a:lnTo>
                    <a:pt x="193118" y="344703"/>
                  </a:lnTo>
                  <a:lnTo>
                    <a:pt x="240940" y="347994"/>
                  </a:lnTo>
                  <a:lnTo>
                    <a:pt x="290928" y="350026"/>
                  </a:lnTo>
                  <a:lnTo>
                    <a:pt x="342734" y="350722"/>
                  </a:lnTo>
                  <a:lnTo>
                    <a:pt x="394540" y="350026"/>
                  </a:lnTo>
                  <a:lnTo>
                    <a:pt x="444530" y="347994"/>
                  </a:lnTo>
                  <a:lnTo>
                    <a:pt x="492354" y="344703"/>
                  </a:lnTo>
                  <a:lnTo>
                    <a:pt x="537660" y="340236"/>
                  </a:lnTo>
                  <a:lnTo>
                    <a:pt x="582004" y="334387"/>
                  </a:lnTo>
                  <a:lnTo>
                    <a:pt x="583229" y="332597"/>
                  </a:lnTo>
                  <a:lnTo>
                    <a:pt x="581648" y="323028"/>
                  </a:lnTo>
                  <a:lnTo>
                    <a:pt x="580756" y="315248"/>
                  </a:lnTo>
                  <a:lnTo>
                    <a:pt x="580217" y="307367"/>
                  </a:lnTo>
                  <a:lnTo>
                    <a:pt x="580035" y="299394"/>
                  </a:lnTo>
                  <a:lnTo>
                    <a:pt x="581353" y="278029"/>
                  </a:lnTo>
                  <a:lnTo>
                    <a:pt x="585201" y="257452"/>
                  </a:lnTo>
                  <a:lnTo>
                    <a:pt x="591419" y="237818"/>
                  </a:lnTo>
                  <a:lnTo>
                    <a:pt x="599846" y="219281"/>
                  </a:lnTo>
                  <a:lnTo>
                    <a:pt x="603177" y="224770"/>
                  </a:lnTo>
                  <a:lnTo>
                    <a:pt x="607288" y="229782"/>
                  </a:lnTo>
                  <a:lnTo>
                    <a:pt x="612165" y="234210"/>
                  </a:lnTo>
                  <a:lnTo>
                    <a:pt x="617793" y="237950"/>
                  </a:lnTo>
                  <a:lnTo>
                    <a:pt x="634987" y="243474"/>
                  </a:lnTo>
                  <a:lnTo>
                    <a:pt x="652393" y="241984"/>
                  </a:lnTo>
                  <a:lnTo>
                    <a:pt x="668015" y="234051"/>
                  </a:lnTo>
                  <a:lnTo>
                    <a:pt x="679854" y="220244"/>
                  </a:lnTo>
                  <a:lnTo>
                    <a:pt x="685468" y="202946"/>
                  </a:lnTo>
                  <a:lnTo>
                    <a:pt x="684097" y="185478"/>
                  </a:lnTo>
                  <a:lnTo>
                    <a:pt x="656200" y="154435"/>
                  </a:lnTo>
                  <a:lnTo>
                    <a:pt x="642337" y="152340"/>
                  </a:lnTo>
                  <a:lnTo>
                    <a:pt x="647923" y="132850"/>
                  </a:lnTo>
                  <a:lnTo>
                    <a:pt x="650049" y="113073"/>
                  </a:lnTo>
                  <a:lnTo>
                    <a:pt x="648822" y="93428"/>
                  </a:lnTo>
                  <a:lnTo>
                    <a:pt x="644347" y="74332"/>
                  </a:lnTo>
                  <a:lnTo>
                    <a:pt x="625710" y="80458"/>
                  </a:lnTo>
                  <a:lnTo>
                    <a:pt x="608299" y="89643"/>
                  </a:lnTo>
                  <a:lnTo>
                    <a:pt x="592525" y="101761"/>
                  </a:lnTo>
                  <a:lnTo>
                    <a:pt x="578800" y="116687"/>
                  </a:lnTo>
                  <a:lnTo>
                    <a:pt x="574967" y="110928"/>
                  </a:lnTo>
                  <a:lnTo>
                    <a:pt x="569795" y="105944"/>
                  </a:lnTo>
                  <a:lnTo>
                    <a:pt x="563355" y="102342"/>
                  </a:lnTo>
                  <a:lnTo>
                    <a:pt x="546162" y="96818"/>
                  </a:lnTo>
                  <a:lnTo>
                    <a:pt x="528754" y="98307"/>
                  </a:lnTo>
                  <a:lnTo>
                    <a:pt x="513129" y="106237"/>
                  </a:lnTo>
                  <a:lnTo>
                    <a:pt x="501284" y="120038"/>
                  </a:lnTo>
                  <a:lnTo>
                    <a:pt x="495676" y="137336"/>
                  </a:lnTo>
                  <a:lnTo>
                    <a:pt x="497049" y="154805"/>
                  </a:lnTo>
                  <a:lnTo>
                    <a:pt x="504848" y="170442"/>
                  </a:lnTo>
                  <a:lnTo>
                    <a:pt x="518519" y="182245"/>
                  </a:lnTo>
                  <a:lnTo>
                    <a:pt x="527255" y="185998"/>
                  </a:lnTo>
                  <a:lnTo>
                    <a:pt x="536304" y="187796"/>
                  </a:lnTo>
                  <a:lnTo>
                    <a:pt x="545391" y="187727"/>
                  </a:lnTo>
                  <a:lnTo>
                    <a:pt x="554245" y="185879"/>
                  </a:lnTo>
                  <a:lnTo>
                    <a:pt x="537551" y="200630"/>
                  </a:lnTo>
                  <a:lnTo>
                    <a:pt x="518129" y="211816"/>
                  </a:lnTo>
                  <a:lnTo>
                    <a:pt x="496480" y="218913"/>
                  </a:lnTo>
                  <a:lnTo>
                    <a:pt x="473106" y="221396"/>
                  </a:lnTo>
                  <a:lnTo>
                    <a:pt x="437128" y="215403"/>
                  </a:lnTo>
                  <a:lnTo>
                    <a:pt x="406128" y="198760"/>
                  </a:lnTo>
                  <a:lnTo>
                    <a:pt x="382068" y="173476"/>
                  </a:lnTo>
                  <a:lnTo>
                    <a:pt x="366911" y="141555"/>
                  </a:lnTo>
                  <a:lnTo>
                    <a:pt x="373705" y="147424"/>
                  </a:lnTo>
                  <a:lnTo>
                    <a:pt x="381554" y="151873"/>
                  </a:lnTo>
                  <a:lnTo>
                    <a:pt x="390267" y="154694"/>
                  </a:lnTo>
                  <a:lnTo>
                    <a:pt x="399653" y="155681"/>
                  </a:lnTo>
                  <a:lnTo>
                    <a:pt x="417350" y="152082"/>
                  </a:lnTo>
                  <a:lnTo>
                    <a:pt x="431801" y="142266"/>
                  </a:lnTo>
                  <a:lnTo>
                    <a:pt x="441545" y="127705"/>
                  </a:lnTo>
                  <a:lnTo>
                    <a:pt x="445118" y="109871"/>
                  </a:lnTo>
                  <a:lnTo>
                    <a:pt x="441545" y="92040"/>
                  </a:lnTo>
                  <a:lnTo>
                    <a:pt x="431801" y="77479"/>
                  </a:lnTo>
                  <a:lnTo>
                    <a:pt x="417350" y="67661"/>
                  </a:lnTo>
                  <a:lnTo>
                    <a:pt x="399653" y="64060"/>
                  </a:lnTo>
                  <a:lnTo>
                    <a:pt x="392271" y="64060"/>
                  </a:lnTo>
                  <a:lnTo>
                    <a:pt x="385329" y="65872"/>
                  </a:lnTo>
                  <a:lnTo>
                    <a:pt x="379172" y="69013"/>
                  </a:lnTo>
                  <a:lnTo>
                    <a:pt x="374498" y="49283"/>
                  </a:lnTo>
                  <a:lnTo>
                    <a:pt x="366670" y="30996"/>
                  </a:lnTo>
                  <a:lnTo>
                    <a:pt x="355984" y="14464"/>
                  </a:lnTo>
                  <a:lnTo>
                    <a:pt x="342734" y="0"/>
                  </a:lnTo>
                  <a:close/>
                </a:path>
              </a:pathLst>
            </a:custGeom>
            <a:solidFill>
              <a:srgbClr val="D32E3F"/>
            </a:solidFill>
          </p:spPr>
          <p:txBody>
            <a:bodyPr wrap="square" lIns="0" tIns="0" rIns="0" bIns="0" rtlCol="0"/>
            <a:lstStyle/>
            <a:p>
              <a:endParaRPr/>
            </a:p>
          </p:txBody>
        </p:sp>
      </p:grpSp>
    </p:spTree>
    <p:extLst>
      <p:ext uri="{BB962C8B-B14F-4D97-AF65-F5344CB8AC3E}">
        <p14:creationId xmlns:p14="http://schemas.microsoft.com/office/powerpoint/2010/main" val="14196566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CE7367-3532-BAF1-3592-98B5B2BED1FD}"/>
              </a:ext>
            </a:extLst>
          </p:cNvPr>
          <p:cNvSpPr>
            <a:spLocks noGrp="1"/>
          </p:cNvSpPr>
          <p:nvPr>
            <p:ph type="ctrTitle"/>
          </p:nvPr>
        </p:nvSpPr>
        <p:spPr>
          <a:xfrm>
            <a:off x="3372537" y="1468929"/>
            <a:ext cx="3340100" cy="377026"/>
          </a:xfrm>
        </p:spPr>
        <p:txBody>
          <a:bodyPr/>
          <a:lstStyle/>
          <a:p>
            <a:r>
              <a:rPr lang="cs-CZ" dirty="0"/>
              <a:t>5. </a:t>
            </a:r>
          </a:p>
        </p:txBody>
      </p:sp>
      <p:sp>
        <p:nvSpPr>
          <p:cNvPr id="3" name="Podnadpis 2">
            <a:extLst>
              <a:ext uri="{FF2B5EF4-FFF2-40B4-BE49-F238E27FC236}">
                <a16:creationId xmlns:a16="http://schemas.microsoft.com/office/drawing/2014/main" id="{23BC9858-503C-E204-63E2-0792404AE4E0}"/>
              </a:ext>
            </a:extLst>
          </p:cNvPr>
          <p:cNvSpPr>
            <a:spLocks noGrp="1"/>
          </p:cNvSpPr>
          <p:nvPr>
            <p:ph type="subTitle" idx="4"/>
          </p:nvPr>
        </p:nvSpPr>
        <p:spPr>
          <a:xfrm>
            <a:off x="3015615" y="6333236"/>
            <a:ext cx="14072870" cy="1846659"/>
          </a:xfrm>
        </p:spPr>
        <p:txBody>
          <a:bodyPr/>
          <a:lstStyle/>
          <a:p>
            <a:pPr algn="ctr"/>
            <a:r>
              <a:rPr lang="cs-CZ" sz="6000" cap="none" dirty="0">
                <a:solidFill>
                  <a:schemeClr val="bg1"/>
                </a:solidFill>
              </a:rPr>
              <a:t>Řádné opravné prostředky </a:t>
            </a:r>
          </a:p>
          <a:p>
            <a:pPr algn="ctr"/>
            <a:r>
              <a:rPr lang="cs-CZ" sz="6000" dirty="0">
                <a:solidFill>
                  <a:schemeClr val="bg1"/>
                </a:solidFill>
              </a:rPr>
              <a:t>proti rozhodnutí v expropriačním řízení</a:t>
            </a:r>
          </a:p>
        </p:txBody>
      </p:sp>
    </p:spTree>
    <p:extLst>
      <p:ext uri="{BB962C8B-B14F-4D97-AF65-F5344CB8AC3E}">
        <p14:creationId xmlns:p14="http://schemas.microsoft.com/office/powerpoint/2010/main" val="9006063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719346" y="311081"/>
            <a:ext cx="15379549" cy="2132316"/>
          </a:xfrm>
        </p:spPr>
        <p:txBody>
          <a:bodyPr>
            <a:normAutofit/>
          </a:bodyPr>
          <a:lstStyle/>
          <a:p>
            <a:r>
              <a:rPr lang="cs-CZ" sz="4000" dirty="0">
                <a:solidFill>
                  <a:srgbClr val="C00000"/>
                </a:solidFill>
              </a:rPr>
              <a:t>Řádné opravné prostředky</a:t>
            </a:r>
          </a:p>
        </p:txBody>
      </p:sp>
      <p:sp>
        <p:nvSpPr>
          <p:cNvPr id="3" name="Zástupný symbol pro obsah 2"/>
          <p:cNvSpPr>
            <a:spLocks noGrp="1"/>
          </p:cNvSpPr>
          <p:nvPr>
            <p:ph sz="half" idx="1"/>
          </p:nvPr>
        </p:nvSpPr>
        <p:spPr>
          <a:xfrm>
            <a:off x="1005205" y="2638849"/>
            <a:ext cx="8879311" cy="7164718"/>
          </a:xfrm>
        </p:spPr>
        <p:txBody>
          <a:bodyPr>
            <a:noAutofit/>
          </a:bodyPr>
          <a:lstStyle/>
          <a:p>
            <a:pPr marL="571500" indent="-571500">
              <a:buFont typeface="Wingdings" panose="05000000000000000000" pitchFamily="2" charset="2"/>
              <a:buChar char="q"/>
            </a:pPr>
            <a:r>
              <a:rPr lang="cs-CZ" sz="4000" dirty="0">
                <a:solidFill>
                  <a:srgbClr val="002060"/>
                </a:solidFill>
              </a:rPr>
              <a:t>Včas podané a přípustné </a:t>
            </a:r>
            <a:r>
              <a:rPr lang="cs-CZ" sz="4000" dirty="0">
                <a:solidFill>
                  <a:srgbClr val="C00000"/>
                </a:solidFill>
              </a:rPr>
              <a:t>odvolání</a:t>
            </a:r>
            <a:r>
              <a:rPr lang="cs-CZ" sz="4000" dirty="0">
                <a:solidFill>
                  <a:srgbClr val="002060"/>
                </a:solidFill>
              </a:rPr>
              <a:t> směřující proti některému z výroků podle § 24 odst. 3 </a:t>
            </a:r>
            <a:r>
              <a:rPr lang="cs-CZ" sz="4000" dirty="0">
                <a:solidFill>
                  <a:srgbClr val="C00000"/>
                </a:solidFill>
              </a:rPr>
              <a:t>(</a:t>
            </a:r>
            <a:r>
              <a:rPr lang="cs-CZ" sz="4000" dirty="0">
                <a:solidFill>
                  <a:srgbClr val="C00000"/>
                </a:solidFill>
                <a:sym typeface="Symbol" panose="05050102010706020507" pitchFamily="18" charset="2"/>
              </a:rPr>
              <a:t>výrok o odnětí, nebo omezení vlastnického práva) </a:t>
            </a:r>
            <a:r>
              <a:rPr lang="cs-CZ" sz="4000" dirty="0">
                <a:solidFill>
                  <a:srgbClr val="002060"/>
                </a:solidFill>
              </a:rPr>
              <a:t>má odkladný účinek i na ostatní výroky rozhodnutí. Odkladný účinek takového odvolání </a:t>
            </a:r>
            <a:r>
              <a:rPr lang="cs-CZ" sz="4000" dirty="0">
                <a:solidFill>
                  <a:srgbClr val="C00000"/>
                </a:solidFill>
              </a:rPr>
              <a:t>nelze vyloučit</a:t>
            </a:r>
            <a:r>
              <a:rPr lang="cs-CZ" sz="4000" dirty="0">
                <a:solidFill>
                  <a:srgbClr val="002060"/>
                </a:solidFill>
              </a:rPr>
              <a:t> (§ 25 odst. 2) </a:t>
            </a:r>
            <a:r>
              <a:rPr lang="cs-CZ" sz="4000" dirty="0">
                <a:solidFill>
                  <a:srgbClr val="C00000"/>
                </a:solidFill>
              </a:rPr>
              <a:t>(</a:t>
            </a:r>
            <a:r>
              <a:rPr lang="cs-CZ" sz="4000" dirty="0">
                <a:solidFill>
                  <a:srgbClr val="C00000"/>
                </a:solidFill>
                <a:sym typeface="Symbol" panose="05050102010706020507" pitchFamily="18" charset="2"/>
              </a:rPr>
              <a:t>jedná se o lex </a:t>
            </a:r>
            <a:r>
              <a:rPr lang="cs-CZ" sz="4000" dirty="0" err="1">
                <a:solidFill>
                  <a:srgbClr val="C00000"/>
                </a:solidFill>
                <a:sym typeface="Symbol" panose="05050102010706020507" pitchFamily="18" charset="2"/>
              </a:rPr>
              <a:t>specialis</a:t>
            </a:r>
            <a:r>
              <a:rPr lang="cs-CZ" sz="4000" dirty="0">
                <a:solidFill>
                  <a:srgbClr val="C00000"/>
                </a:solidFill>
                <a:sym typeface="Symbol" panose="05050102010706020507" pitchFamily="18" charset="2"/>
              </a:rPr>
              <a:t> ve vztahu k obecné úpravě správního řízení ve </a:t>
            </a:r>
            <a:r>
              <a:rPr lang="cs-CZ" sz="4000" dirty="0" err="1">
                <a:solidFill>
                  <a:srgbClr val="C00000"/>
                </a:solidFill>
                <a:sym typeface="Symbol" panose="05050102010706020507" pitchFamily="18" charset="2"/>
              </a:rPr>
              <a:t>spr</a:t>
            </a:r>
            <a:r>
              <a:rPr lang="cs-CZ" sz="4000" dirty="0">
                <a:solidFill>
                  <a:srgbClr val="C00000"/>
                </a:solidFill>
                <a:sym typeface="Symbol" panose="05050102010706020507" pitchFamily="18" charset="2"/>
              </a:rPr>
              <a:t>. řádu!!!) </a:t>
            </a:r>
            <a:endParaRPr lang="cs-CZ" sz="4000" dirty="0">
              <a:solidFill>
                <a:srgbClr val="002060"/>
              </a:solidFill>
            </a:endParaRPr>
          </a:p>
        </p:txBody>
      </p:sp>
      <p:sp>
        <p:nvSpPr>
          <p:cNvPr id="4" name="Zástupný symbol pro obsah 3"/>
          <p:cNvSpPr>
            <a:spLocks noGrp="1"/>
          </p:cNvSpPr>
          <p:nvPr>
            <p:ph sz="half" idx="2"/>
          </p:nvPr>
        </p:nvSpPr>
        <p:spPr>
          <a:xfrm>
            <a:off x="10219584" y="2638849"/>
            <a:ext cx="8879311" cy="8543813"/>
          </a:xfrm>
        </p:spPr>
        <p:txBody>
          <a:bodyPr>
            <a:normAutofit/>
          </a:bodyPr>
          <a:lstStyle/>
          <a:p>
            <a:pPr marL="571500" indent="-571500">
              <a:buFont typeface="Wingdings" panose="05000000000000000000" pitchFamily="2" charset="2"/>
              <a:buChar char="q"/>
            </a:pPr>
            <a:r>
              <a:rPr lang="cs-CZ" sz="4000" dirty="0">
                <a:solidFill>
                  <a:srgbClr val="002060"/>
                </a:solidFill>
              </a:rPr>
              <a:t>Včas podané a přípustné odvolání směřující pouze proti některému z výroků podle § 24 odst. 4, nemá odkladný účinek na ostatní výroky rozhodnutí. (§ 25 odst. 2)</a:t>
            </a:r>
          </a:p>
          <a:p>
            <a:pPr marL="571500" indent="-571500">
              <a:buFont typeface="Wingdings" panose="05000000000000000000" pitchFamily="2" charset="2"/>
              <a:buChar char="q"/>
            </a:pPr>
            <a:r>
              <a:rPr lang="cs-CZ" sz="4000" dirty="0">
                <a:solidFill>
                  <a:srgbClr val="002060"/>
                </a:solidFill>
              </a:rPr>
              <a:t>Odvolací orgán </a:t>
            </a:r>
            <a:r>
              <a:rPr lang="cs-CZ" sz="4000" dirty="0">
                <a:solidFill>
                  <a:srgbClr val="C00000"/>
                </a:solidFill>
              </a:rPr>
              <a:t>nesmí v odvolacím řízení změnit výrok o náhradě v neprospěch vyvlastňovaného (</a:t>
            </a:r>
            <a:r>
              <a:rPr lang="cs-CZ" sz="4000" dirty="0" err="1">
                <a:solidFill>
                  <a:srgbClr val="C00000"/>
                </a:solidFill>
              </a:rPr>
              <a:t>expropriáta</a:t>
            </a:r>
            <a:r>
              <a:rPr lang="cs-CZ" sz="4000" dirty="0">
                <a:solidFill>
                  <a:srgbClr val="C00000"/>
                </a:solidFill>
              </a:rPr>
              <a:t>) ani třetích osob</a:t>
            </a:r>
            <a:r>
              <a:rPr lang="cs-CZ" sz="4000" dirty="0">
                <a:solidFill>
                  <a:srgbClr val="002060"/>
                </a:solidFill>
              </a:rPr>
              <a:t>. (§ 25 odst. 4) </a:t>
            </a:r>
            <a:r>
              <a:rPr lang="cs-CZ" sz="4000" dirty="0">
                <a:solidFill>
                  <a:srgbClr val="C00000"/>
                </a:solidFill>
                <a:sym typeface="Symbol" panose="05050102010706020507" pitchFamily="18" charset="2"/>
              </a:rPr>
              <a:t>zákaz </a:t>
            </a:r>
            <a:r>
              <a:rPr lang="cs-CZ" sz="4000" dirty="0" err="1">
                <a:solidFill>
                  <a:srgbClr val="C00000"/>
                </a:solidFill>
                <a:sym typeface="Symbol" panose="05050102010706020507" pitchFamily="18" charset="2"/>
              </a:rPr>
              <a:t>reformatio</a:t>
            </a:r>
            <a:r>
              <a:rPr lang="cs-CZ" sz="4000" dirty="0">
                <a:solidFill>
                  <a:srgbClr val="C00000"/>
                </a:solidFill>
                <a:sym typeface="Symbol" panose="05050102010706020507" pitchFamily="18" charset="2"/>
              </a:rPr>
              <a:t> in </a:t>
            </a:r>
            <a:r>
              <a:rPr lang="cs-CZ" sz="4000" dirty="0" err="1">
                <a:solidFill>
                  <a:srgbClr val="C00000"/>
                </a:solidFill>
                <a:sym typeface="Symbol" panose="05050102010706020507" pitchFamily="18" charset="2"/>
              </a:rPr>
              <a:t>peius</a:t>
            </a:r>
            <a:r>
              <a:rPr lang="cs-CZ" sz="4000" dirty="0">
                <a:solidFill>
                  <a:srgbClr val="C00000"/>
                </a:solidFill>
                <a:sym typeface="Symbol" panose="05050102010706020507" pitchFamily="18" charset="2"/>
              </a:rPr>
              <a:t> v expropriačním řízení </a:t>
            </a:r>
            <a:endParaRPr lang="cs-CZ" sz="4000" dirty="0">
              <a:solidFill>
                <a:srgbClr val="002060"/>
              </a:solidFill>
            </a:endParaRPr>
          </a:p>
        </p:txBody>
      </p:sp>
      <p:sp>
        <p:nvSpPr>
          <p:cNvPr id="5" name="Zástupný symbol pro datum 4">
            <a:extLst>
              <a:ext uri="{FF2B5EF4-FFF2-40B4-BE49-F238E27FC236}">
                <a16:creationId xmlns:a16="http://schemas.microsoft.com/office/drawing/2014/main" id="{ED3F42A6-F514-4624-8B12-DE18035DDD5B}"/>
              </a:ext>
            </a:extLst>
          </p:cNvPr>
          <p:cNvSpPr>
            <a:spLocks noGrp="1"/>
          </p:cNvSpPr>
          <p:nvPr>
            <p:ph type="dt" sz="half" idx="10"/>
          </p:nvPr>
        </p:nvSpPr>
        <p:spPr/>
        <p:txBody>
          <a:bodyPr/>
          <a:lstStyle/>
          <a:p>
            <a:fld id="{A39B50E3-61AD-45B2-9460-1510212DED3D}" type="datetime1">
              <a:rPr lang="cs-CZ" noProof="0" smtClean="0"/>
              <a:t>25.11.2024</a:t>
            </a:fld>
            <a:endParaRPr lang="en-GB" noProof="0" dirty="0"/>
          </a:p>
        </p:txBody>
      </p:sp>
      <p:sp>
        <p:nvSpPr>
          <p:cNvPr id="6" name="Zástupný symbol pro zápatí 5">
            <a:extLst>
              <a:ext uri="{FF2B5EF4-FFF2-40B4-BE49-F238E27FC236}">
                <a16:creationId xmlns:a16="http://schemas.microsoft.com/office/drawing/2014/main" id="{3521D227-CD6F-4408-810A-12678F9F1EBC}"/>
              </a:ext>
            </a:extLst>
          </p:cNvPr>
          <p:cNvSpPr>
            <a:spLocks noGrp="1"/>
          </p:cNvSpPr>
          <p:nvPr>
            <p:ph type="ftr" sz="quarter" idx="3"/>
          </p:nvPr>
        </p:nvSpPr>
        <p:spPr/>
        <p:txBody>
          <a:bodyPr/>
          <a:lstStyle/>
          <a:p>
            <a:r>
              <a:rPr lang="en-GB" noProof="0"/>
              <a:t>Prof. JUDr. Jakub Handrlica</a:t>
            </a:r>
            <a:endParaRPr lang="en-GB" noProof="0" dirty="0"/>
          </a:p>
        </p:txBody>
      </p:sp>
      <p:sp>
        <p:nvSpPr>
          <p:cNvPr id="7" name="Zástupný symbol pro číslo snímku 6">
            <a:extLst>
              <a:ext uri="{FF2B5EF4-FFF2-40B4-BE49-F238E27FC236}">
                <a16:creationId xmlns:a16="http://schemas.microsoft.com/office/drawing/2014/main" id="{F0EAF7AA-BBC2-4BF2-8512-0700E85F36D7}"/>
              </a:ext>
            </a:extLst>
          </p:cNvPr>
          <p:cNvSpPr>
            <a:spLocks noGrp="1"/>
          </p:cNvSpPr>
          <p:nvPr>
            <p:ph type="sldNum" sz="quarter" idx="4"/>
          </p:nvPr>
        </p:nvSpPr>
        <p:spPr/>
        <p:txBody>
          <a:bodyPr/>
          <a:lstStyle/>
          <a:p>
            <a:fld id="{55B195E7-E09C-4879-AB61-0F645C2C373E}" type="slidenum">
              <a:rPr lang="en-GB" noProof="0" smtClean="0"/>
              <a:t>41</a:t>
            </a:fld>
            <a:endParaRPr lang="en-GB" noProof="0" dirty="0"/>
          </a:p>
        </p:txBody>
      </p:sp>
    </p:spTree>
    <p:extLst>
      <p:ext uri="{BB962C8B-B14F-4D97-AF65-F5344CB8AC3E}">
        <p14:creationId xmlns:p14="http://schemas.microsoft.com/office/powerpoint/2010/main" val="14028079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F65B97-A41C-0060-7608-EE05A8B8D71C}"/>
              </a:ext>
            </a:extLst>
          </p:cNvPr>
          <p:cNvSpPr>
            <a:spLocks noGrp="1"/>
          </p:cNvSpPr>
          <p:nvPr>
            <p:ph type="ctrTitle"/>
          </p:nvPr>
        </p:nvSpPr>
        <p:spPr>
          <a:xfrm>
            <a:off x="3372537" y="1468929"/>
            <a:ext cx="3340100" cy="377026"/>
          </a:xfrm>
        </p:spPr>
        <p:txBody>
          <a:bodyPr/>
          <a:lstStyle/>
          <a:p>
            <a:r>
              <a:rPr lang="cs-CZ" dirty="0"/>
              <a:t>6.</a:t>
            </a:r>
          </a:p>
        </p:txBody>
      </p:sp>
      <p:sp>
        <p:nvSpPr>
          <p:cNvPr id="3" name="Podnadpis 2">
            <a:extLst>
              <a:ext uri="{FF2B5EF4-FFF2-40B4-BE49-F238E27FC236}">
                <a16:creationId xmlns:a16="http://schemas.microsoft.com/office/drawing/2014/main" id="{11B94816-ABDF-6D8A-4460-BEA211BBE0EA}"/>
              </a:ext>
            </a:extLst>
          </p:cNvPr>
          <p:cNvSpPr>
            <a:spLocks noGrp="1"/>
          </p:cNvSpPr>
          <p:nvPr>
            <p:ph type="subTitle" idx="4"/>
          </p:nvPr>
        </p:nvSpPr>
        <p:spPr>
          <a:xfrm>
            <a:off x="3015615" y="6333236"/>
            <a:ext cx="14072870" cy="738664"/>
          </a:xfrm>
        </p:spPr>
        <p:txBody>
          <a:bodyPr/>
          <a:lstStyle/>
          <a:p>
            <a:pPr algn="ctr"/>
            <a:r>
              <a:rPr lang="cs-CZ" sz="4800" b="1" dirty="0">
                <a:solidFill>
                  <a:schemeClr val="bg1"/>
                </a:solidFill>
              </a:rPr>
              <a:t>Soudní přezkum vyvlastnění </a:t>
            </a:r>
          </a:p>
        </p:txBody>
      </p:sp>
    </p:spTree>
    <p:extLst>
      <p:ext uri="{BB962C8B-B14F-4D97-AF65-F5344CB8AC3E}">
        <p14:creationId xmlns:p14="http://schemas.microsoft.com/office/powerpoint/2010/main" val="38665896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9C790-3BE2-08A6-ABD4-B132884EF14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768081B-A885-9B71-6D93-E15BDE35F8F3}"/>
              </a:ext>
            </a:extLst>
          </p:cNvPr>
          <p:cNvSpPr>
            <a:spLocks noGrp="1"/>
          </p:cNvSpPr>
          <p:nvPr>
            <p:ph type="title"/>
          </p:nvPr>
        </p:nvSpPr>
        <p:spPr>
          <a:xfrm>
            <a:off x="3719346" y="311080"/>
            <a:ext cx="15379549" cy="1547699"/>
          </a:xfrm>
        </p:spPr>
        <p:txBody>
          <a:bodyPr>
            <a:normAutofit/>
          </a:bodyPr>
          <a:lstStyle/>
          <a:p>
            <a:r>
              <a:rPr lang="cs-CZ" sz="4000" dirty="0">
                <a:solidFill>
                  <a:srgbClr val="C00000"/>
                </a:solidFill>
              </a:rPr>
              <a:t>Soudní přezkum rozhodnutí o vyvlastnění</a:t>
            </a:r>
          </a:p>
        </p:txBody>
      </p:sp>
      <p:sp>
        <p:nvSpPr>
          <p:cNvPr id="3" name="Zástupný symbol pro obsah 2">
            <a:extLst>
              <a:ext uri="{FF2B5EF4-FFF2-40B4-BE49-F238E27FC236}">
                <a16:creationId xmlns:a16="http://schemas.microsoft.com/office/drawing/2014/main" id="{B8BBF0B5-EAD1-CA38-A775-EED561F71A30}"/>
              </a:ext>
            </a:extLst>
          </p:cNvPr>
          <p:cNvSpPr>
            <a:spLocks noGrp="1"/>
          </p:cNvSpPr>
          <p:nvPr>
            <p:ph sz="half" idx="1"/>
          </p:nvPr>
        </p:nvSpPr>
        <p:spPr>
          <a:xfrm>
            <a:off x="1005205" y="2638849"/>
            <a:ext cx="8879311" cy="7734344"/>
          </a:xfrm>
        </p:spPr>
        <p:txBody>
          <a:bodyPr>
            <a:normAutofit/>
          </a:bodyPr>
          <a:lstStyle/>
          <a:p>
            <a:pPr marL="571500" indent="-571500">
              <a:buFont typeface="Wingdings" panose="05000000000000000000" pitchFamily="2" charset="2"/>
              <a:buChar char="q"/>
            </a:pPr>
            <a:r>
              <a:rPr lang="cs-CZ" sz="4000" dirty="0">
                <a:solidFill>
                  <a:srgbClr val="C00000"/>
                </a:solidFill>
              </a:rPr>
              <a:t>Výrok o odnětí, resp. o omezení vlastnického práva (</a:t>
            </a:r>
            <a:r>
              <a:rPr lang="cs-CZ" sz="4000" dirty="0">
                <a:solidFill>
                  <a:srgbClr val="002060"/>
                </a:solidFill>
              </a:rPr>
              <a:t>výrok podle § 24 odst. 3 </a:t>
            </a:r>
            <a:r>
              <a:rPr lang="cs-CZ" sz="4000" dirty="0" err="1">
                <a:solidFill>
                  <a:srgbClr val="002060"/>
                </a:solidFill>
              </a:rPr>
              <a:t>vyvl</a:t>
            </a:r>
            <a:r>
              <a:rPr lang="cs-CZ" sz="4000" dirty="0">
                <a:solidFill>
                  <a:srgbClr val="002060"/>
                </a:solidFill>
              </a:rPr>
              <a:t>. zák.) zakládá vztah veřejného práva – na jedné straně právního vztahu stojí stát (ten rozhoduje o vyvlastnění prostřednictvím vyvlastňovacího úřadu) – na straně druhé jednotlivec (vyvlastňovaný – </a:t>
            </a:r>
            <a:r>
              <a:rPr lang="cs-CZ" sz="4000" dirty="0" err="1">
                <a:solidFill>
                  <a:srgbClr val="002060"/>
                </a:solidFill>
              </a:rPr>
              <a:t>expropriát</a:t>
            </a:r>
            <a:r>
              <a:rPr lang="cs-CZ" sz="4000" dirty="0">
                <a:solidFill>
                  <a:srgbClr val="002060"/>
                </a:solidFill>
              </a:rPr>
              <a:t>)</a:t>
            </a:r>
          </a:p>
          <a:p>
            <a:pPr marL="571500" indent="-571500">
              <a:buFont typeface="Wingdings" panose="05000000000000000000" pitchFamily="2" charset="2"/>
              <a:buChar char="q"/>
            </a:pPr>
            <a:r>
              <a:rPr lang="cs-CZ" sz="4000" dirty="0">
                <a:solidFill>
                  <a:srgbClr val="C00000"/>
                </a:solidFill>
              </a:rPr>
              <a:t>Soudní ochrana je proti tomuto výroku je poskytována v režimu správního soudnictví (řízení podle </a:t>
            </a:r>
            <a:r>
              <a:rPr lang="cs-CZ" sz="4000" dirty="0" err="1">
                <a:solidFill>
                  <a:srgbClr val="C00000"/>
                </a:solidFill>
              </a:rPr>
              <a:t>s.ř.s</a:t>
            </a:r>
            <a:r>
              <a:rPr lang="cs-CZ" sz="4000" dirty="0">
                <a:solidFill>
                  <a:srgbClr val="C00000"/>
                </a:solidFill>
              </a:rPr>
              <a:t>.)</a:t>
            </a:r>
          </a:p>
        </p:txBody>
      </p:sp>
      <p:sp>
        <p:nvSpPr>
          <p:cNvPr id="4" name="Zástupný symbol pro obsah 3">
            <a:extLst>
              <a:ext uri="{FF2B5EF4-FFF2-40B4-BE49-F238E27FC236}">
                <a16:creationId xmlns:a16="http://schemas.microsoft.com/office/drawing/2014/main" id="{48CE641C-D5C0-5F2B-CE72-4DED7D84026F}"/>
              </a:ext>
            </a:extLst>
          </p:cNvPr>
          <p:cNvSpPr>
            <a:spLocks noGrp="1"/>
          </p:cNvSpPr>
          <p:nvPr>
            <p:ph sz="half" idx="2"/>
          </p:nvPr>
        </p:nvSpPr>
        <p:spPr>
          <a:xfrm>
            <a:off x="10219584" y="2638849"/>
            <a:ext cx="8879311" cy="7599433"/>
          </a:xfrm>
        </p:spPr>
        <p:txBody>
          <a:bodyPr>
            <a:normAutofit lnSpcReduction="10000"/>
          </a:bodyPr>
          <a:lstStyle/>
          <a:p>
            <a:pPr marL="571500" indent="-571500">
              <a:buFont typeface="Wingdings" panose="05000000000000000000" pitchFamily="2" charset="2"/>
              <a:buChar char="q"/>
            </a:pPr>
            <a:r>
              <a:rPr lang="cs-CZ" sz="4800" dirty="0">
                <a:solidFill>
                  <a:srgbClr val="C00000"/>
                </a:solidFill>
              </a:rPr>
              <a:t>Výrok o náhradě za odnětí, resp. omezení </a:t>
            </a:r>
            <a:r>
              <a:rPr lang="cs-CZ" sz="4800" dirty="0" err="1">
                <a:solidFill>
                  <a:srgbClr val="C00000"/>
                </a:solidFill>
              </a:rPr>
              <a:t>vl</a:t>
            </a:r>
            <a:r>
              <a:rPr lang="cs-CZ" sz="4800" dirty="0">
                <a:solidFill>
                  <a:srgbClr val="C00000"/>
                </a:solidFill>
              </a:rPr>
              <a:t>. práva (</a:t>
            </a:r>
            <a:r>
              <a:rPr lang="cs-CZ" sz="4800" dirty="0">
                <a:solidFill>
                  <a:srgbClr val="002060"/>
                </a:solidFill>
              </a:rPr>
              <a:t>výrok podle § 24 odst. 5 </a:t>
            </a:r>
            <a:r>
              <a:rPr lang="cs-CZ" sz="4800" dirty="0" err="1">
                <a:solidFill>
                  <a:srgbClr val="002060"/>
                </a:solidFill>
              </a:rPr>
              <a:t>vyvl</a:t>
            </a:r>
            <a:r>
              <a:rPr lang="cs-CZ" sz="4800" dirty="0">
                <a:solidFill>
                  <a:srgbClr val="002060"/>
                </a:solidFill>
              </a:rPr>
              <a:t>. zák.) zakládá vztah soukromého práva – na jedné straně právního vztahu stojí vyvlastnitel (</a:t>
            </a:r>
            <a:r>
              <a:rPr lang="cs-CZ" sz="4800" dirty="0" err="1">
                <a:solidFill>
                  <a:srgbClr val="002060"/>
                </a:solidFill>
              </a:rPr>
              <a:t>expropriant</a:t>
            </a:r>
            <a:r>
              <a:rPr lang="cs-CZ" sz="4800" dirty="0">
                <a:solidFill>
                  <a:srgbClr val="002060"/>
                </a:solidFill>
              </a:rPr>
              <a:t>) – na straně druhé vyvlastňovaný – (</a:t>
            </a:r>
            <a:r>
              <a:rPr lang="cs-CZ" sz="4800" dirty="0" err="1">
                <a:solidFill>
                  <a:srgbClr val="002060"/>
                </a:solidFill>
              </a:rPr>
              <a:t>expropriát</a:t>
            </a:r>
            <a:r>
              <a:rPr lang="cs-CZ" sz="4800" dirty="0">
                <a:solidFill>
                  <a:srgbClr val="002060"/>
                </a:solidFill>
              </a:rPr>
              <a:t>)</a:t>
            </a:r>
          </a:p>
          <a:p>
            <a:pPr marL="571500" indent="-571500">
              <a:buFont typeface="Wingdings" panose="05000000000000000000" pitchFamily="2" charset="2"/>
              <a:buChar char="q"/>
            </a:pPr>
            <a:r>
              <a:rPr lang="cs-CZ" sz="4800" dirty="0">
                <a:solidFill>
                  <a:srgbClr val="C00000"/>
                </a:solidFill>
              </a:rPr>
              <a:t>Soudní ochrana je proti tomuto výroku je poskytována v režimu V. části </a:t>
            </a:r>
            <a:r>
              <a:rPr lang="cs-CZ" sz="4800" dirty="0" err="1">
                <a:solidFill>
                  <a:srgbClr val="C00000"/>
                </a:solidFill>
              </a:rPr>
              <a:t>občan.soudního</a:t>
            </a:r>
            <a:r>
              <a:rPr lang="cs-CZ" sz="4800" dirty="0">
                <a:solidFill>
                  <a:srgbClr val="C00000"/>
                </a:solidFill>
              </a:rPr>
              <a:t> řádu</a:t>
            </a:r>
          </a:p>
          <a:p>
            <a:endParaRPr lang="cs-CZ" dirty="0"/>
          </a:p>
        </p:txBody>
      </p:sp>
      <p:sp>
        <p:nvSpPr>
          <p:cNvPr id="5" name="Zástupný symbol pro datum 4">
            <a:extLst>
              <a:ext uri="{FF2B5EF4-FFF2-40B4-BE49-F238E27FC236}">
                <a16:creationId xmlns:a16="http://schemas.microsoft.com/office/drawing/2014/main" id="{1AC7C986-F507-E715-3405-6B45EED14A32}"/>
              </a:ext>
            </a:extLst>
          </p:cNvPr>
          <p:cNvSpPr>
            <a:spLocks noGrp="1"/>
          </p:cNvSpPr>
          <p:nvPr>
            <p:ph type="dt" sz="half" idx="10"/>
          </p:nvPr>
        </p:nvSpPr>
        <p:spPr/>
        <p:txBody>
          <a:bodyPr/>
          <a:lstStyle/>
          <a:p>
            <a:fld id="{1A78E52A-6A08-4202-A25E-AEC48A482A0B}" type="datetime1">
              <a:rPr lang="cs-CZ" noProof="0" smtClean="0"/>
              <a:t>25.11.2024</a:t>
            </a:fld>
            <a:endParaRPr lang="en-GB" noProof="0" dirty="0"/>
          </a:p>
        </p:txBody>
      </p:sp>
      <p:sp>
        <p:nvSpPr>
          <p:cNvPr id="6" name="Zástupný symbol pro zápatí 5">
            <a:extLst>
              <a:ext uri="{FF2B5EF4-FFF2-40B4-BE49-F238E27FC236}">
                <a16:creationId xmlns:a16="http://schemas.microsoft.com/office/drawing/2014/main" id="{1EC28DB6-A556-27E8-6719-27CD59B48C06}"/>
              </a:ext>
            </a:extLst>
          </p:cNvPr>
          <p:cNvSpPr>
            <a:spLocks noGrp="1"/>
          </p:cNvSpPr>
          <p:nvPr>
            <p:ph type="ftr" sz="quarter" idx="3"/>
          </p:nvPr>
        </p:nvSpPr>
        <p:spPr/>
        <p:txBody>
          <a:bodyPr/>
          <a:lstStyle/>
          <a:p>
            <a:r>
              <a:rPr lang="en-GB" noProof="0"/>
              <a:t>Prof. JUDr. Jakub Handrlica</a:t>
            </a:r>
            <a:endParaRPr lang="en-GB" noProof="0" dirty="0"/>
          </a:p>
        </p:txBody>
      </p:sp>
      <p:sp>
        <p:nvSpPr>
          <p:cNvPr id="7" name="Zástupný symbol pro číslo snímku 6">
            <a:extLst>
              <a:ext uri="{FF2B5EF4-FFF2-40B4-BE49-F238E27FC236}">
                <a16:creationId xmlns:a16="http://schemas.microsoft.com/office/drawing/2014/main" id="{C6147A3A-E729-317A-1E01-56B371EB1FC3}"/>
              </a:ext>
            </a:extLst>
          </p:cNvPr>
          <p:cNvSpPr>
            <a:spLocks noGrp="1"/>
          </p:cNvSpPr>
          <p:nvPr>
            <p:ph type="sldNum" sz="quarter" idx="4"/>
          </p:nvPr>
        </p:nvSpPr>
        <p:spPr/>
        <p:txBody>
          <a:bodyPr/>
          <a:lstStyle/>
          <a:p>
            <a:fld id="{55B195E7-E09C-4879-AB61-0F645C2C373E}" type="slidenum">
              <a:rPr lang="en-GB" noProof="0" smtClean="0"/>
              <a:t>43</a:t>
            </a:fld>
            <a:endParaRPr lang="en-GB" noProof="0" dirty="0"/>
          </a:p>
        </p:txBody>
      </p:sp>
    </p:spTree>
    <p:extLst>
      <p:ext uri="{BB962C8B-B14F-4D97-AF65-F5344CB8AC3E}">
        <p14:creationId xmlns:p14="http://schemas.microsoft.com/office/powerpoint/2010/main" val="7058966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719346" y="311080"/>
            <a:ext cx="15379549" cy="1547699"/>
          </a:xfrm>
        </p:spPr>
        <p:txBody>
          <a:bodyPr>
            <a:normAutofit/>
          </a:bodyPr>
          <a:lstStyle/>
          <a:p>
            <a:r>
              <a:rPr lang="cs-CZ" sz="4000" dirty="0">
                <a:solidFill>
                  <a:srgbClr val="C00000"/>
                </a:solidFill>
              </a:rPr>
              <a:t>Soudní přezkum rozhodnutí o vyvlastnění</a:t>
            </a:r>
          </a:p>
        </p:txBody>
      </p:sp>
      <p:sp>
        <p:nvSpPr>
          <p:cNvPr id="3" name="Zástupný symbol pro obsah 2"/>
          <p:cNvSpPr>
            <a:spLocks noGrp="1"/>
          </p:cNvSpPr>
          <p:nvPr>
            <p:ph sz="half" idx="1"/>
          </p:nvPr>
        </p:nvSpPr>
        <p:spPr>
          <a:xfrm>
            <a:off x="1005205" y="2638849"/>
            <a:ext cx="8879311" cy="7734344"/>
          </a:xfrm>
        </p:spPr>
        <p:txBody>
          <a:bodyPr>
            <a:normAutofit/>
          </a:bodyPr>
          <a:lstStyle/>
          <a:p>
            <a:pPr marL="571500" indent="-571500">
              <a:buFont typeface="Wingdings" panose="05000000000000000000" pitchFamily="2" charset="2"/>
              <a:buChar char="q"/>
            </a:pPr>
            <a:r>
              <a:rPr lang="cs-CZ" sz="4000" dirty="0">
                <a:solidFill>
                  <a:srgbClr val="002060"/>
                </a:solidFill>
              </a:rPr>
              <a:t>Žaloba podaná </a:t>
            </a:r>
            <a:r>
              <a:rPr lang="cs-CZ" sz="4000" u="sng" dirty="0">
                <a:solidFill>
                  <a:srgbClr val="C00000"/>
                </a:solidFill>
              </a:rPr>
              <a:t>vyvlastňovaným</a:t>
            </a:r>
            <a:r>
              <a:rPr lang="cs-CZ" sz="4000" dirty="0">
                <a:solidFill>
                  <a:srgbClr val="002060"/>
                </a:solidFill>
              </a:rPr>
              <a:t> proti výroku podle § 24 odst. 3 písm. a) má odkladný účinek.</a:t>
            </a:r>
          </a:p>
          <a:p>
            <a:pPr marL="571500" indent="-571500">
              <a:buFont typeface="Wingdings" panose="05000000000000000000" pitchFamily="2" charset="2"/>
              <a:buChar char="q"/>
            </a:pPr>
            <a:r>
              <a:rPr lang="pl-PL" sz="4000" dirty="0" err="1">
                <a:solidFill>
                  <a:srgbClr val="002060"/>
                </a:solidFill>
              </a:rPr>
              <a:t>Zrušením</a:t>
            </a:r>
            <a:r>
              <a:rPr lang="pl-PL" sz="4000" dirty="0">
                <a:solidFill>
                  <a:srgbClr val="002060"/>
                </a:solidFill>
              </a:rPr>
              <a:t> výroku podle § 24 odst. 3 pozbývá platnosti i výrok podle § 24 odst. 4.</a:t>
            </a:r>
            <a:endParaRPr lang="cs-CZ" sz="4000" dirty="0">
              <a:solidFill>
                <a:srgbClr val="002060"/>
              </a:solidFill>
            </a:endParaRPr>
          </a:p>
        </p:txBody>
      </p:sp>
      <p:sp>
        <p:nvSpPr>
          <p:cNvPr id="4" name="Zástupný symbol pro obsah 3"/>
          <p:cNvSpPr>
            <a:spLocks noGrp="1"/>
          </p:cNvSpPr>
          <p:nvPr>
            <p:ph sz="half" idx="2"/>
          </p:nvPr>
        </p:nvSpPr>
        <p:spPr>
          <a:xfrm>
            <a:off x="10219584" y="2638849"/>
            <a:ext cx="8879311" cy="7839276"/>
          </a:xfrm>
        </p:spPr>
        <p:txBody>
          <a:bodyPr>
            <a:noAutofit/>
          </a:bodyPr>
          <a:lstStyle/>
          <a:p>
            <a:pPr marL="571500" indent="-571500">
              <a:buFont typeface="Wingdings" panose="05000000000000000000" pitchFamily="2" charset="2"/>
              <a:buChar char="q"/>
            </a:pPr>
            <a:r>
              <a:rPr lang="cs-CZ" sz="4000" dirty="0">
                <a:solidFill>
                  <a:srgbClr val="002060"/>
                </a:solidFill>
              </a:rPr>
              <a:t>Žaloba, kterou účastník řízení požaduje, aby výrok podle § 24 odst. 4 byl projednán v občanském soudním řízení, </a:t>
            </a:r>
            <a:r>
              <a:rPr lang="cs-CZ" sz="4000" dirty="0">
                <a:solidFill>
                  <a:srgbClr val="C00000"/>
                </a:solidFill>
              </a:rPr>
              <a:t>musí být podána ve lhůtě 30 dnů od právní moci rozhodnutí vyvlastňovacího úřadu</a:t>
            </a:r>
            <a:r>
              <a:rPr lang="cs-CZ" sz="4000" dirty="0">
                <a:solidFill>
                  <a:srgbClr val="002060"/>
                </a:solidFill>
              </a:rPr>
              <a:t>; zmeškání této lhůty nelze prominout.</a:t>
            </a:r>
          </a:p>
        </p:txBody>
      </p:sp>
      <p:sp>
        <p:nvSpPr>
          <p:cNvPr id="5" name="Zástupný symbol pro datum 4">
            <a:extLst>
              <a:ext uri="{FF2B5EF4-FFF2-40B4-BE49-F238E27FC236}">
                <a16:creationId xmlns:a16="http://schemas.microsoft.com/office/drawing/2014/main" id="{C964FE00-5F73-4ECC-8201-78D9D603715D}"/>
              </a:ext>
            </a:extLst>
          </p:cNvPr>
          <p:cNvSpPr>
            <a:spLocks noGrp="1"/>
          </p:cNvSpPr>
          <p:nvPr>
            <p:ph type="dt" sz="half" idx="10"/>
          </p:nvPr>
        </p:nvSpPr>
        <p:spPr/>
        <p:txBody>
          <a:bodyPr/>
          <a:lstStyle/>
          <a:p>
            <a:fld id="{1A78E52A-6A08-4202-A25E-AEC48A482A0B}" type="datetime1">
              <a:rPr lang="cs-CZ" noProof="0" smtClean="0"/>
              <a:t>25.11.2024</a:t>
            </a:fld>
            <a:endParaRPr lang="en-GB" noProof="0" dirty="0"/>
          </a:p>
        </p:txBody>
      </p:sp>
      <p:sp>
        <p:nvSpPr>
          <p:cNvPr id="6" name="Zástupný symbol pro zápatí 5">
            <a:extLst>
              <a:ext uri="{FF2B5EF4-FFF2-40B4-BE49-F238E27FC236}">
                <a16:creationId xmlns:a16="http://schemas.microsoft.com/office/drawing/2014/main" id="{2922AD5C-060C-4A14-A3F1-2A876AABB750}"/>
              </a:ext>
            </a:extLst>
          </p:cNvPr>
          <p:cNvSpPr>
            <a:spLocks noGrp="1"/>
          </p:cNvSpPr>
          <p:nvPr>
            <p:ph type="ftr" sz="quarter" idx="3"/>
          </p:nvPr>
        </p:nvSpPr>
        <p:spPr/>
        <p:txBody>
          <a:bodyPr/>
          <a:lstStyle/>
          <a:p>
            <a:r>
              <a:rPr lang="en-GB" noProof="0"/>
              <a:t>Prof. JUDr. Jakub Handrlica</a:t>
            </a:r>
            <a:endParaRPr lang="en-GB" noProof="0" dirty="0"/>
          </a:p>
        </p:txBody>
      </p:sp>
      <p:sp>
        <p:nvSpPr>
          <p:cNvPr id="7" name="Zástupný symbol pro číslo snímku 6">
            <a:extLst>
              <a:ext uri="{FF2B5EF4-FFF2-40B4-BE49-F238E27FC236}">
                <a16:creationId xmlns:a16="http://schemas.microsoft.com/office/drawing/2014/main" id="{569ED399-7F5B-497C-8915-53DEB79AA8BF}"/>
              </a:ext>
            </a:extLst>
          </p:cNvPr>
          <p:cNvSpPr>
            <a:spLocks noGrp="1"/>
          </p:cNvSpPr>
          <p:nvPr>
            <p:ph type="sldNum" sz="quarter" idx="4"/>
          </p:nvPr>
        </p:nvSpPr>
        <p:spPr/>
        <p:txBody>
          <a:bodyPr/>
          <a:lstStyle/>
          <a:p>
            <a:fld id="{55B195E7-E09C-4879-AB61-0F645C2C373E}" type="slidenum">
              <a:rPr lang="en-GB" noProof="0" smtClean="0"/>
              <a:t>44</a:t>
            </a:fld>
            <a:endParaRPr lang="en-GB" noProof="0" dirty="0"/>
          </a:p>
        </p:txBody>
      </p:sp>
    </p:spTree>
    <p:extLst>
      <p:ext uri="{BB962C8B-B14F-4D97-AF65-F5344CB8AC3E}">
        <p14:creationId xmlns:p14="http://schemas.microsoft.com/office/powerpoint/2010/main" val="42037597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1A7578-E4EE-4A3B-B024-33195E625805}"/>
              </a:ext>
            </a:extLst>
          </p:cNvPr>
          <p:cNvSpPr>
            <a:spLocks noGrp="1"/>
          </p:cNvSpPr>
          <p:nvPr>
            <p:ph type="title"/>
          </p:nvPr>
        </p:nvSpPr>
        <p:spPr>
          <a:xfrm>
            <a:off x="3719347" y="311080"/>
            <a:ext cx="15673441" cy="1127975"/>
          </a:xfrm>
        </p:spPr>
        <p:txBody>
          <a:bodyPr>
            <a:normAutofit/>
          </a:bodyPr>
          <a:lstStyle/>
          <a:p>
            <a:r>
              <a:rPr lang="cs-CZ" sz="4400" dirty="0">
                <a:solidFill>
                  <a:srgbClr val="C00000"/>
                </a:solidFill>
              </a:rPr>
              <a:t>Soudní přezkum rozhodnutí o vyvlastnění</a:t>
            </a:r>
          </a:p>
        </p:txBody>
      </p:sp>
      <p:sp>
        <p:nvSpPr>
          <p:cNvPr id="3" name="Zástupný text 2">
            <a:extLst>
              <a:ext uri="{FF2B5EF4-FFF2-40B4-BE49-F238E27FC236}">
                <a16:creationId xmlns:a16="http://schemas.microsoft.com/office/drawing/2014/main" id="{73FF2055-8CB9-4421-A6BC-8EE3B9D634A6}"/>
              </a:ext>
            </a:extLst>
          </p:cNvPr>
          <p:cNvSpPr>
            <a:spLocks noGrp="1"/>
          </p:cNvSpPr>
          <p:nvPr>
            <p:ph type="body" sz="quarter" idx="13"/>
          </p:nvPr>
        </p:nvSpPr>
        <p:spPr>
          <a:xfrm>
            <a:off x="711314" y="1735672"/>
            <a:ext cx="18681473" cy="3300904"/>
          </a:xfrm>
        </p:spPr>
        <p:txBody>
          <a:bodyPr/>
          <a:lstStyle/>
          <a:p>
            <a:pPr marL="571500" indent="-571500">
              <a:buFont typeface="Wingdings" panose="05000000000000000000" pitchFamily="2" charset="2"/>
              <a:buChar char="q"/>
            </a:pPr>
            <a:r>
              <a:rPr lang="cs-CZ" sz="4000" dirty="0">
                <a:solidFill>
                  <a:srgbClr val="002060"/>
                </a:solidFill>
              </a:rPr>
              <a:t>Zvláštní ustanovení v zákoně č. 416/2009 Sb.: </a:t>
            </a:r>
          </a:p>
          <a:p>
            <a:pPr marL="571500" indent="-571500">
              <a:buFont typeface="Wingdings" panose="05000000000000000000" pitchFamily="2" charset="2"/>
              <a:buChar char="q"/>
            </a:pPr>
            <a:r>
              <a:rPr lang="cs-CZ" sz="4000" dirty="0">
                <a:solidFill>
                  <a:srgbClr val="002060"/>
                </a:solidFill>
              </a:rPr>
              <a:t>Lhůty pro podání žalob k soudům k </a:t>
            </a:r>
            <a:r>
              <a:rPr lang="cs-CZ" sz="4000" b="1" i="1" u="sng" dirty="0">
                <a:solidFill>
                  <a:srgbClr val="002060"/>
                </a:solidFill>
              </a:rPr>
              <a:t>přezkoumání </a:t>
            </a:r>
            <a:r>
              <a:rPr lang="cs-CZ" sz="4000" dirty="0">
                <a:solidFill>
                  <a:srgbClr val="002060"/>
                </a:solidFill>
              </a:rPr>
              <a:t>nebo </a:t>
            </a:r>
            <a:r>
              <a:rPr lang="cs-CZ" sz="4000" b="1" i="1" u="sng" dirty="0">
                <a:solidFill>
                  <a:srgbClr val="002060"/>
                </a:solidFill>
              </a:rPr>
              <a:t>nahrazení </a:t>
            </a:r>
            <a:r>
              <a:rPr lang="cs-CZ" sz="4000" dirty="0">
                <a:solidFill>
                  <a:srgbClr val="002060"/>
                </a:solidFill>
              </a:rPr>
              <a:t>správních rozhodnutí vydaných v řízeních podle § 1 se zkracují na polovinu. O žalobách rozhodne soud ve lhůtě 90 dnů. Ustanovení předchozí věty obdobně platí i pro řízení o opravných prostředcích proti rozhodnutí soudu o žalobě (§ 2 odst. 2) </a:t>
            </a:r>
          </a:p>
          <a:p>
            <a:endParaRPr lang="cs-CZ" dirty="0"/>
          </a:p>
        </p:txBody>
      </p:sp>
      <p:sp>
        <p:nvSpPr>
          <p:cNvPr id="4" name="Zástupný symbol pro datum 3">
            <a:extLst>
              <a:ext uri="{FF2B5EF4-FFF2-40B4-BE49-F238E27FC236}">
                <a16:creationId xmlns:a16="http://schemas.microsoft.com/office/drawing/2014/main" id="{9E9AA089-524C-4989-9B37-5FCAA357328D}"/>
              </a:ext>
            </a:extLst>
          </p:cNvPr>
          <p:cNvSpPr>
            <a:spLocks noGrp="1"/>
          </p:cNvSpPr>
          <p:nvPr>
            <p:ph type="dt" sz="half" idx="2"/>
          </p:nvPr>
        </p:nvSpPr>
        <p:spPr/>
        <p:txBody>
          <a:bodyPr/>
          <a:lstStyle/>
          <a:p>
            <a:fld id="{DB611E61-02A8-40A2-97C1-0ADBFB944650}" type="datetime1">
              <a:rPr lang="cs-CZ" noProof="0" smtClean="0"/>
              <a:t>25.11.2024</a:t>
            </a:fld>
            <a:endParaRPr lang="en-GB" noProof="0" dirty="0"/>
          </a:p>
        </p:txBody>
      </p:sp>
      <p:sp>
        <p:nvSpPr>
          <p:cNvPr id="5" name="Zástupný symbol pro zápatí 4">
            <a:extLst>
              <a:ext uri="{FF2B5EF4-FFF2-40B4-BE49-F238E27FC236}">
                <a16:creationId xmlns:a16="http://schemas.microsoft.com/office/drawing/2014/main" id="{4B54112E-1199-48B8-9E75-E347F5470401}"/>
              </a:ext>
            </a:extLst>
          </p:cNvPr>
          <p:cNvSpPr>
            <a:spLocks noGrp="1"/>
          </p:cNvSpPr>
          <p:nvPr>
            <p:ph type="ftr" sz="quarter" idx="3"/>
          </p:nvPr>
        </p:nvSpPr>
        <p:spPr/>
        <p:txBody>
          <a:bodyPr/>
          <a:lstStyle/>
          <a:p>
            <a:r>
              <a:rPr lang="en-GB" noProof="0"/>
              <a:t>Prof. JUDr. Jakub Handrlica</a:t>
            </a:r>
            <a:endParaRPr lang="en-GB" noProof="0" dirty="0"/>
          </a:p>
        </p:txBody>
      </p:sp>
      <p:sp>
        <p:nvSpPr>
          <p:cNvPr id="6" name="Zástupný symbol pro číslo snímku 5">
            <a:extLst>
              <a:ext uri="{FF2B5EF4-FFF2-40B4-BE49-F238E27FC236}">
                <a16:creationId xmlns:a16="http://schemas.microsoft.com/office/drawing/2014/main" id="{5A46AEBB-5809-463A-B524-5E2C96217D19}"/>
              </a:ext>
            </a:extLst>
          </p:cNvPr>
          <p:cNvSpPr>
            <a:spLocks noGrp="1"/>
          </p:cNvSpPr>
          <p:nvPr>
            <p:ph type="sldNum" sz="quarter" idx="4"/>
          </p:nvPr>
        </p:nvSpPr>
        <p:spPr/>
        <p:txBody>
          <a:bodyPr/>
          <a:lstStyle/>
          <a:p>
            <a:fld id="{55B195E7-E09C-4879-AB61-0F645C2C373E}" type="slidenum">
              <a:rPr lang="en-GB" noProof="0" smtClean="0"/>
              <a:t>45</a:t>
            </a:fld>
            <a:endParaRPr lang="en-GB" noProof="0" dirty="0"/>
          </a:p>
        </p:txBody>
      </p:sp>
    </p:spTree>
    <p:extLst>
      <p:ext uri="{BB962C8B-B14F-4D97-AF65-F5344CB8AC3E}">
        <p14:creationId xmlns:p14="http://schemas.microsoft.com/office/powerpoint/2010/main" val="32881507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65450" y="5438345"/>
            <a:ext cx="14630399" cy="1384995"/>
          </a:xfrm>
          <a:prstGeom prst="rect">
            <a:avLst/>
          </a:prstGeom>
        </p:spPr>
        <p:txBody>
          <a:bodyPr vert="horz" wrap="square" lIns="0" tIns="15240" rIns="0" bIns="0" rtlCol="0">
            <a:spAutoFit/>
          </a:bodyPr>
          <a:lstStyle/>
          <a:p>
            <a:pPr marL="12700">
              <a:lnSpc>
                <a:spcPct val="100000"/>
              </a:lnSpc>
              <a:spcBef>
                <a:spcPts val="120"/>
              </a:spcBef>
            </a:pPr>
            <a:r>
              <a:rPr sz="8900" spc="-25" dirty="0" err="1">
                <a:solidFill>
                  <a:srgbClr val="003657"/>
                </a:solidFill>
                <a:latin typeface="Gill Sans MT" panose="020B0502020104020203" pitchFamily="34" charset="0"/>
                <a:cs typeface="Arial" panose="020B0604020202020204" pitchFamily="34" charset="0"/>
              </a:rPr>
              <a:t>Děku</a:t>
            </a:r>
            <a:r>
              <a:rPr lang="cs-CZ" sz="8900" spc="-25" dirty="0">
                <a:solidFill>
                  <a:srgbClr val="003657"/>
                </a:solidFill>
                <a:latin typeface="Gill Sans MT" panose="020B0502020104020203" pitchFamily="34" charset="0"/>
                <a:cs typeface="Arial" panose="020B0604020202020204" pitchFamily="34" charset="0"/>
              </a:rPr>
              <a:t>ji za pozornost!</a:t>
            </a:r>
            <a:endParaRPr sz="8900" dirty="0">
              <a:latin typeface="Gill Sans MT" panose="020B0502020104020203" pitchFamily="34" charset="0"/>
              <a:cs typeface="Arial" panose="020B0604020202020204" pitchFamily="34" charset="0"/>
            </a:endParaRPr>
          </a:p>
        </p:txBody>
      </p:sp>
      <p:sp>
        <p:nvSpPr>
          <p:cNvPr id="3" name="object 3"/>
          <p:cNvSpPr txBox="1"/>
          <p:nvPr/>
        </p:nvSpPr>
        <p:spPr>
          <a:xfrm>
            <a:off x="11181229" y="7837054"/>
            <a:ext cx="7335485" cy="1922962"/>
          </a:xfrm>
          <a:prstGeom prst="rect">
            <a:avLst/>
          </a:prstGeom>
        </p:spPr>
        <p:txBody>
          <a:bodyPr vert="horz" wrap="square" lIns="0" tIns="12065" rIns="0" bIns="0" rtlCol="0">
            <a:spAutoFit/>
          </a:bodyPr>
          <a:lstStyle/>
          <a:p>
            <a:pPr marL="26034">
              <a:lnSpc>
                <a:spcPct val="100000"/>
              </a:lnSpc>
              <a:spcBef>
                <a:spcPts val="95"/>
              </a:spcBef>
            </a:pPr>
            <a:r>
              <a:rPr lang="cs-CZ" sz="2000" b="1" dirty="0">
                <a:solidFill>
                  <a:srgbClr val="003657"/>
                </a:solidFill>
                <a:latin typeface="Gill Sans MT" panose="020B0502020104020203" pitchFamily="34" charset="0"/>
                <a:cs typeface="Arial" panose="020B0604020202020204" pitchFamily="34" charset="0"/>
              </a:rPr>
              <a:t>prof. JUDr. Jakub Handrlica, Ph.D., </a:t>
            </a:r>
            <a:r>
              <a:rPr lang="cs-CZ" sz="2000" b="1" dirty="0" err="1">
                <a:solidFill>
                  <a:srgbClr val="003657"/>
                </a:solidFill>
                <a:latin typeface="Gill Sans MT" panose="020B0502020104020203" pitchFamily="34" charset="0"/>
                <a:cs typeface="Arial" panose="020B0604020202020204" pitchFamily="34" charset="0"/>
              </a:rPr>
              <a:t>DSc</a:t>
            </a:r>
            <a:r>
              <a:rPr lang="cs-CZ" sz="2000" b="1" dirty="0">
                <a:solidFill>
                  <a:srgbClr val="003657"/>
                </a:solidFill>
                <a:latin typeface="Gill Sans MT" panose="020B0502020104020203" pitchFamily="34" charset="0"/>
                <a:cs typeface="Arial" panose="020B0604020202020204" pitchFamily="34" charset="0"/>
              </a:rPr>
              <a:t>. </a:t>
            </a:r>
          </a:p>
          <a:p>
            <a:pPr marL="26034">
              <a:lnSpc>
                <a:spcPct val="100000"/>
              </a:lnSpc>
              <a:spcBef>
                <a:spcPts val="95"/>
              </a:spcBef>
            </a:pPr>
            <a:r>
              <a:rPr lang="cs-CZ" sz="2000" b="1" dirty="0">
                <a:solidFill>
                  <a:srgbClr val="003657"/>
                </a:solidFill>
                <a:latin typeface="Gill Sans MT" panose="020B0502020104020203" pitchFamily="34" charset="0"/>
                <a:cs typeface="Arial" panose="020B0604020202020204" pitchFamily="34" charset="0"/>
              </a:rPr>
              <a:t>Katedra správního práva a správní vědy</a:t>
            </a:r>
          </a:p>
          <a:p>
            <a:pPr marL="26034">
              <a:lnSpc>
                <a:spcPct val="100000"/>
              </a:lnSpc>
              <a:spcBef>
                <a:spcPts val="95"/>
              </a:spcBef>
            </a:pPr>
            <a:r>
              <a:rPr lang="cs-CZ" sz="2000" b="1" dirty="0">
                <a:solidFill>
                  <a:srgbClr val="003657"/>
                </a:solidFill>
                <a:latin typeface="Gill Sans MT" panose="020B0502020104020203" pitchFamily="34" charset="0"/>
                <a:cs typeface="Arial" panose="020B0604020202020204" pitchFamily="34" charset="0"/>
              </a:rPr>
              <a:t>Právnická fakulta, Univerzita Karlova</a:t>
            </a:r>
          </a:p>
          <a:p>
            <a:pPr marL="26034">
              <a:lnSpc>
                <a:spcPct val="100000"/>
              </a:lnSpc>
              <a:spcBef>
                <a:spcPts val="95"/>
              </a:spcBef>
            </a:pPr>
            <a:r>
              <a:rPr lang="cs-CZ" sz="2000" b="1" dirty="0">
                <a:solidFill>
                  <a:srgbClr val="003657"/>
                </a:solidFill>
                <a:latin typeface="Gill Sans MT" panose="020B0502020104020203" pitchFamily="34" charset="0"/>
                <a:cs typeface="Arial" panose="020B0604020202020204" pitchFamily="34" charset="0"/>
              </a:rPr>
              <a:t>Nám. Curieových 7, 116 40 Praha 1</a:t>
            </a:r>
          </a:p>
          <a:p>
            <a:pPr marL="26034">
              <a:lnSpc>
                <a:spcPct val="100000"/>
              </a:lnSpc>
              <a:spcBef>
                <a:spcPts val="95"/>
              </a:spcBef>
            </a:pPr>
            <a:r>
              <a:rPr lang="cs-CZ" sz="2000" b="1" dirty="0">
                <a:solidFill>
                  <a:srgbClr val="003657"/>
                </a:solidFill>
                <a:latin typeface="Gill Sans MT" panose="020B0502020104020203" pitchFamily="34" charset="0"/>
                <a:cs typeface="Arial" panose="020B0604020202020204" pitchFamily="34" charset="0"/>
              </a:rPr>
              <a:t>Email: </a:t>
            </a:r>
            <a:r>
              <a:rPr lang="cs-CZ" sz="2000" b="1" dirty="0">
                <a:solidFill>
                  <a:srgbClr val="003657"/>
                </a:solidFill>
                <a:latin typeface="Gill Sans MT" panose="020B0502020104020203" pitchFamily="34" charset="0"/>
                <a:cs typeface="Arial" panose="020B0604020202020204" pitchFamily="34" charset="0"/>
                <a:hlinkClick r:id="rId2"/>
              </a:rPr>
              <a:t>jakub.handrlica@prf.cuni.cz</a:t>
            </a:r>
            <a:endParaRPr lang="cs-CZ" sz="2000" b="1" dirty="0">
              <a:solidFill>
                <a:srgbClr val="003657"/>
              </a:solidFill>
              <a:latin typeface="Gill Sans MT" panose="020B0502020104020203" pitchFamily="34" charset="0"/>
              <a:cs typeface="Arial" panose="020B0604020202020204" pitchFamily="34" charset="0"/>
            </a:endParaRPr>
          </a:p>
          <a:p>
            <a:pPr marL="26034">
              <a:lnSpc>
                <a:spcPct val="100000"/>
              </a:lnSpc>
              <a:spcBef>
                <a:spcPts val="95"/>
              </a:spcBef>
            </a:pPr>
            <a:endParaRPr sz="2000" dirty="0">
              <a:latin typeface="Gill Sans MT" panose="020B0502020104020203" pitchFamily="34" charset="0"/>
              <a:cs typeface="Arial" panose="020B0604020202020204" pitchFamily="34" charset="0"/>
            </a:endParaRPr>
          </a:p>
        </p:txBody>
      </p:sp>
      <p:pic>
        <p:nvPicPr>
          <p:cNvPr id="4" name="object 4"/>
          <p:cNvPicPr/>
          <p:nvPr/>
        </p:nvPicPr>
        <p:blipFill>
          <a:blip r:embed="rId3" cstate="print"/>
          <a:stretch>
            <a:fillRect/>
          </a:stretch>
        </p:blipFill>
        <p:spPr>
          <a:xfrm>
            <a:off x="15413142" y="9760016"/>
            <a:ext cx="3103572" cy="1548541"/>
          </a:xfrm>
          <a:prstGeom prst="rect">
            <a:avLst/>
          </a:prstGeom>
        </p:spPr>
      </p:pic>
      <p:pic>
        <p:nvPicPr>
          <p:cNvPr id="7" name="object 7"/>
          <p:cNvPicPr/>
          <p:nvPr/>
        </p:nvPicPr>
        <p:blipFill>
          <a:blip r:embed="rId4" cstate="print"/>
          <a:stretch>
            <a:fillRect/>
          </a:stretch>
        </p:blipFill>
        <p:spPr>
          <a:xfrm>
            <a:off x="8436331" y="1468792"/>
            <a:ext cx="3431843" cy="3429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C3C925-365D-D96D-02C3-A5CE722D9389}"/>
              </a:ext>
            </a:extLst>
          </p:cNvPr>
          <p:cNvSpPr>
            <a:spLocks noGrp="1"/>
          </p:cNvSpPr>
          <p:nvPr>
            <p:ph type="ctrTitle"/>
          </p:nvPr>
        </p:nvSpPr>
        <p:spPr>
          <a:xfrm>
            <a:off x="3372537" y="1468929"/>
            <a:ext cx="3340100" cy="377026"/>
          </a:xfrm>
        </p:spPr>
        <p:txBody>
          <a:bodyPr/>
          <a:lstStyle/>
          <a:p>
            <a:r>
              <a:rPr lang="cs-CZ" dirty="0"/>
              <a:t>2. </a:t>
            </a:r>
          </a:p>
        </p:txBody>
      </p:sp>
      <p:sp>
        <p:nvSpPr>
          <p:cNvPr id="3" name="Podnadpis 2">
            <a:extLst>
              <a:ext uri="{FF2B5EF4-FFF2-40B4-BE49-F238E27FC236}">
                <a16:creationId xmlns:a16="http://schemas.microsoft.com/office/drawing/2014/main" id="{00813C62-C2D0-CF92-E6EE-7A9CF59805CC}"/>
              </a:ext>
            </a:extLst>
          </p:cNvPr>
          <p:cNvSpPr>
            <a:spLocks noGrp="1"/>
          </p:cNvSpPr>
          <p:nvPr>
            <p:ph type="subTitle" idx="4"/>
          </p:nvPr>
        </p:nvSpPr>
        <p:spPr>
          <a:xfrm>
            <a:off x="3015615" y="6333236"/>
            <a:ext cx="14072870" cy="4616648"/>
          </a:xfrm>
        </p:spPr>
        <p:txBody>
          <a:bodyPr/>
          <a:lstStyle/>
          <a:p>
            <a:pPr algn="ctr"/>
            <a:r>
              <a:rPr lang="cs-CZ" sz="6000" b="1" dirty="0">
                <a:solidFill>
                  <a:schemeClr val="bg1"/>
                </a:solidFill>
              </a:rPr>
              <a:t>Aplikace zákona o vyvlastnění,</a:t>
            </a:r>
            <a:br>
              <a:rPr lang="cs-CZ" sz="6000" b="1" dirty="0">
                <a:solidFill>
                  <a:schemeClr val="bg1"/>
                </a:solidFill>
              </a:rPr>
            </a:br>
            <a:r>
              <a:rPr lang="cs-CZ" sz="6000" b="1" dirty="0">
                <a:solidFill>
                  <a:schemeClr val="bg1"/>
                </a:solidFill>
              </a:rPr>
              <a:t>      jeho vztah k jiným předpisům</a:t>
            </a:r>
          </a:p>
          <a:p>
            <a:pPr algn="ctr"/>
            <a:endParaRPr lang="cs-CZ" sz="6000" b="1" dirty="0">
              <a:solidFill>
                <a:schemeClr val="bg1"/>
              </a:solidFill>
            </a:endParaRPr>
          </a:p>
          <a:p>
            <a:pPr algn="ctr"/>
            <a:r>
              <a:rPr lang="cs-CZ" sz="6000" cap="none" dirty="0">
                <a:solidFill>
                  <a:schemeClr val="bg1"/>
                </a:solidFill>
              </a:rPr>
              <a:t>(právní úprava platná a účinná u nás od 1. 1. 2024)</a:t>
            </a:r>
            <a:endParaRPr lang="cs-CZ" sz="6000" dirty="0">
              <a:solidFill>
                <a:schemeClr val="bg1"/>
              </a:solidFill>
            </a:endParaRPr>
          </a:p>
        </p:txBody>
      </p:sp>
    </p:spTree>
    <p:extLst>
      <p:ext uri="{BB962C8B-B14F-4D97-AF65-F5344CB8AC3E}">
        <p14:creationId xmlns:p14="http://schemas.microsoft.com/office/powerpoint/2010/main" val="2970826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 y="0"/>
            <a:ext cx="976944" cy="11308556"/>
          </a:xfrm>
          <a:prstGeom prst="rect">
            <a:avLst/>
          </a:prstGeom>
        </p:spPr>
      </p:pic>
      <p:sp>
        <p:nvSpPr>
          <p:cNvPr id="5" name="object 5"/>
          <p:cNvSpPr txBox="1">
            <a:spLocks noGrp="1"/>
          </p:cNvSpPr>
          <p:nvPr>
            <p:ph sz="half" idx="2"/>
          </p:nvPr>
        </p:nvSpPr>
        <p:spPr>
          <a:xfrm>
            <a:off x="1974850" y="1700986"/>
            <a:ext cx="17810634" cy="5306453"/>
          </a:xfrm>
          <a:prstGeom prst="rect">
            <a:avLst/>
          </a:prstGeom>
        </p:spPr>
        <p:txBody>
          <a:bodyPr vert="horz" wrap="square" lIns="0" tIns="15240" rIns="0" bIns="0" rtlCol="0" anchor="t">
            <a:spAutoFit/>
          </a:bodyPr>
          <a:lstStyle/>
          <a:p>
            <a:pPr marL="12700" marR="5080">
              <a:lnSpc>
                <a:spcPct val="142200"/>
              </a:lnSpc>
              <a:spcBef>
                <a:spcPts val="2650"/>
              </a:spcBef>
            </a:pPr>
            <a:endParaRPr lang="cs-CZ" sz="3200" dirty="0">
              <a:solidFill>
                <a:srgbClr val="C00000"/>
              </a:solidFill>
              <a:latin typeface="Gill Sans MT"/>
              <a:cs typeface="Arial"/>
            </a:endParaRPr>
          </a:p>
          <a:p>
            <a:pPr marL="12700" marR="5080">
              <a:lnSpc>
                <a:spcPct val="142200"/>
              </a:lnSpc>
              <a:spcBef>
                <a:spcPts val="2650"/>
              </a:spcBef>
            </a:pPr>
            <a:endParaRPr lang="cs-CZ" sz="3200" dirty="0">
              <a:solidFill>
                <a:srgbClr val="C00000"/>
              </a:solidFill>
              <a:latin typeface="Gill Sans MT"/>
              <a:cs typeface="Arial"/>
            </a:endParaRPr>
          </a:p>
          <a:p>
            <a:pPr marL="12700" marR="5080" algn="just">
              <a:lnSpc>
                <a:spcPct val="142200"/>
              </a:lnSpc>
              <a:spcBef>
                <a:spcPts val="2650"/>
              </a:spcBef>
            </a:pPr>
            <a:endParaRPr lang="cs-CZ" sz="2800" b="0" dirty="0">
              <a:solidFill>
                <a:schemeClr val="tx1"/>
              </a:solidFill>
              <a:latin typeface="Gill Sans MT"/>
              <a:cs typeface="Arial"/>
            </a:endParaRPr>
          </a:p>
          <a:p>
            <a:pPr marL="12700" marR="5080" algn="just">
              <a:lnSpc>
                <a:spcPct val="142200"/>
              </a:lnSpc>
              <a:spcBef>
                <a:spcPts val="2650"/>
              </a:spcBef>
            </a:pPr>
            <a:endParaRPr lang="cs-CZ" sz="3000" b="0" dirty="0">
              <a:solidFill>
                <a:schemeClr val="tx1"/>
              </a:solidFill>
              <a:latin typeface="Gill Sans MT"/>
              <a:cs typeface="Arial"/>
            </a:endParaRPr>
          </a:p>
          <a:p>
            <a:pPr marL="12700" marR="5080">
              <a:lnSpc>
                <a:spcPct val="142200"/>
              </a:lnSpc>
              <a:spcBef>
                <a:spcPts val="2650"/>
              </a:spcBef>
            </a:pPr>
            <a:endParaRPr lang="cs-CZ" sz="2800" dirty="0">
              <a:solidFill>
                <a:schemeClr val="tx1"/>
              </a:solidFill>
              <a:latin typeface="Gill Sans MT" panose="020B0502020104020203" pitchFamily="34" charset="0"/>
              <a:cs typeface="Arial" panose="020B0604020202020204" pitchFamily="34" charset="0"/>
            </a:endParaRPr>
          </a:p>
          <a:p>
            <a:pPr marL="12700" marR="5080">
              <a:lnSpc>
                <a:spcPct val="142200"/>
              </a:lnSpc>
              <a:spcBef>
                <a:spcPts val="2650"/>
              </a:spcBef>
            </a:pPr>
            <a:endParaRPr lang="cs-CZ" sz="1450" dirty="0">
              <a:latin typeface="Gill Sans MT" panose="020B0502020104020203" pitchFamily="34" charset="0"/>
              <a:cs typeface="Arial" panose="020B0604020202020204" pitchFamily="34" charset="0"/>
            </a:endParaRPr>
          </a:p>
        </p:txBody>
      </p:sp>
      <p:sp>
        <p:nvSpPr>
          <p:cNvPr id="8" name="TextovéPole 7">
            <a:extLst>
              <a:ext uri="{FF2B5EF4-FFF2-40B4-BE49-F238E27FC236}">
                <a16:creationId xmlns:a16="http://schemas.microsoft.com/office/drawing/2014/main" id="{F4FA0E74-2F68-BE72-C457-1DCF6C300575}"/>
              </a:ext>
            </a:extLst>
          </p:cNvPr>
          <p:cNvSpPr txBox="1"/>
          <p:nvPr/>
        </p:nvSpPr>
        <p:spPr>
          <a:xfrm>
            <a:off x="2642558" y="1068484"/>
            <a:ext cx="11545961" cy="1200329"/>
          </a:xfrm>
          <a:prstGeom prst="rect">
            <a:avLst/>
          </a:prstGeom>
          <a:noFill/>
        </p:spPr>
        <p:txBody>
          <a:bodyPr wrap="square">
            <a:spAutoFit/>
          </a:bodyPr>
          <a:lstStyle/>
          <a:p>
            <a:pPr marL="12700" marR="0" lvl="0" indent="0" defTabSz="914400" eaLnBrk="1" fontAlgn="auto" latinLnBrk="0" hangingPunct="1">
              <a:lnSpc>
                <a:spcPct val="100000"/>
              </a:lnSpc>
              <a:spcBef>
                <a:spcPts val="120"/>
              </a:spcBef>
              <a:spcAft>
                <a:spcPts val="0"/>
              </a:spcAft>
              <a:buClrTx/>
              <a:buSzTx/>
              <a:buFontTx/>
              <a:buNone/>
              <a:tabLst/>
              <a:defRPr/>
            </a:pPr>
            <a:r>
              <a:rPr lang="cs-CZ" sz="3600" b="1" dirty="0">
                <a:solidFill>
                  <a:srgbClr val="002060"/>
                </a:solidFill>
              </a:rPr>
              <a:t>Jiné právní předpisy se vztahem k zákonu o vyvlastnění</a:t>
            </a:r>
            <a:endParaRPr lang="cs-CZ" sz="3600" b="1" spc="-10" dirty="0">
              <a:solidFill>
                <a:srgbClr val="002060"/>
              </a:solidFill>
              <a:latin typeface="Gill Sans MT" panose="020B0502020104020203" pitchFamily="34" charset="-18"/>
              <a:cs typeface="Arial" panose="020B0604020202020204" pitchFamily="34" charset="0"/>
            </a:endParaRPr>
          </a:p>
        </p:txBody>
      </p:sp>
      <p:grpSp>
        <p:nvGrpSpPr>
          <p:cNvPr id="11" name="Skupina 10">
            <a:extLst>
              <a:ext uri="{FF2B5EF4-FFF2-40B4-BE49-F238E27FC236}">
                <a16:creationId xmlns:a16="http://schemas.microsoft.com/office/drawing/2014/main" id="{E47E3E44-67AB-44E9-9312-8C5A7BA56653}"/>
              </a:ext>
            </a:extLst>
          </p:cNvPr>
          <p:cNvGrpSpPr/>
          <p:nvPr/>
        </p:nvGrpSpPr>
        <p:grpSpPr>
          <a:xfrm>
            <a:off x="14700250" y="777875"/>
            <a:ext cx="3912571" cy="1237615"/>
            <a:chOff x="1685853" y="879554"/>
            <a:chExt cx="3912571" cy="1237615"/>
          </a:xfrm>
        </p:grpSpPr>
        <p:pic>
          <p:nvPicPr>
            <p:cNvPr id="12" name="object 4">
              <a:extLst>
                <a:ext uri="{FF2B5EF4-FFF2-40B4-BE49-F238E27FC236}">
                  <a16:creationId xmlns:a16="http://schemas.microsoft.com/office/drawing/2014/main" id="{B3BE9FF5-2DB9-43E0-B801-963C2A499674}"/>
                </a:ext>
              </a:extLst>
            </p:cNvPr>
            <p:cNvPicPr/>
            <p:nvPr/>
          </p:nvPicPr>
          <p:blipFill>
            <a:blip r:embed="rId3" cstate="print"/>
            <a:stretch>
              <a:fillRect/>
            </a:stretch>
          </p:blipFill>
          <p:spPr>
            <a:xfrm>
              <a:off x="1685853" y="879555"/>
              <a:ext cx="1237286" cy="1237323"/>
            </a:xfrm>
            <a:prstGeom prst="rect">
              <a:avLst/>
            </a:prstGeom>
          </p:spPr>
        </p:pic>
        <p:sp>
          <p:nvSpPr>
            <p:cNvPr id="13" name="object 5">
              <a:extLst>
                <a:ext uri="{FF2B5EF4-FFF2-40B4-BE49-F238E27FC236}">
                  <a16:creationId xmlns:a16="http://schemas.microsoft.com/office/drawing/2014/main" id="{7B756A8F-B010-46F8-83C9-9148C1B8B764}"/>
                </a:ext>
              </a:extLst>
            </p:cNvPr>
            <p:cNvSpPr/>
            <p:nvPr/>
          </p:nvSpPr>
          <p:spPr>
            <a:xfrm>
              <a:off x="3273858" y="879554"/>
              <a:ext cx="13970" cy="1237615"/>
            </a:xfrm>
            <a:custGeom>
              <a:avLst/>
              <a:gdLst/>
              <a:ahLst/>
              <a:cxnLst/>
              <a:rect l="l" t="t" r="r" b="b"/>
              <a:pathLst>
                <a:path w="13970" h="1237614">
                  <a:moveTo>
                    <a:pt x="13643" y="0"/>
                  </a:moveTo>
                  <a:lnTo>
                    <a:pt x="0" y="0"/>
                  </a:lnTo>
                  <a:lnTo>
                    <a:pt x="0" y="1237323"/>
                  </a:lnTo>
                  <a:lnTo>
                    <a:pt x="13643" y="1237323"/>
                  </a:lnTo>
                  <a:lnTo>
                    <a:pt x="13643" y="0"/>
                  </a:lnTo>
                  <a:close/>
                </a:path>
              </a:pathLst>
            </a:custGeom>
            <a:solidFill>
              <a:srgbClr val="003450"/>
            </a:solidFill>
          </p:spPr>
          <p:txBody>
            <a:bodyPr wrap="square" lIns="0" tIns="0" rIns="0" bIns="0" rtlCol="0"/>
            <a:lstStyle/>
            <a:p>
              <a:endParaRPr/>
            </a:p>
          </p:txBody>
        </p:sp>
        <p:grpSp>
          <p:nvGrpSpPr>
            <p:cNvPr id="14" name="object 6">
              <a:extLst>
                <a:ext uri="{FF2B5EF4-FFF2-40B4-BE49-F238E27FC236}">
                  <a16:creationId xmlns:a16="http://schemas.microsoft.com/office/drawing/2014/main" id="{A34B146B-04F3-4906-A5B3-32D8F95DE534}"/>
                </a:ext>
              </a:extLst>
            </p:cNvPr>
            <p:cNvGrpSpPr/>
            <p:nvPr/>
          </p:nvGrpSpPr>
          <p:grpSpPr>
            <a:xfrm>
              <a:off x="3638180" y="1830016"/>
              <a:ext cx="1457960" cy="287020"/>
              <a:chOff x="3638180" y="1830016"/>
              <a:chExt cx="1457960" cy="287020"/>
            </a:xfrm>
          </p:grpSpPr>
          <p:sp>
            <p:nvSpPr>
              <p:cNvPr id="26" name="object 7">
                <a:extLst>
                  <a:ext uri="{FF2B5EF4-FFF2-40B4-BE49-F238E27FC236}">
                    <a16:creationId xmlns:a16="http://schemas.microsoft.com/office/drawing/2014/main" id="{8159AFAB-580F-4494-9764-FDDD011CF0B1}"/>
                  </a:ext>
                </a:extLst>
              </p:cNvPr>
              <p:cNvSpPr/>
              <p:nvPr/>
            </p:nvSpPr>
            <p:spPr>
              <a:xfrm>
                <a:off x="3638180" y="1841314"/>
                <a:ext cx="275590" cy="271145"/>
              </a:xfrm>
              <a:custGeom>
                <a:avLst/>
                <a:gdLst/>
                <a:ahLst/>
                <a:cxnLst/>
                <a:rect l="l" t="t" r="r" b="b"/>
                <a:pathLst>
                  <a:path w="275589" h="271144">
                    <a:moveTo>
                      <a:pt x="98635" y="0"/>
                    </a:moveTo>
                    <a:lnTo>
                      <a:pt x="0" y="0"/>
                    </a:lnTo>
                    <a:lnTo>
                      <a:pt x="106" y="1884"/>
                    </a:lnTo>
                    <a:lnTo>
                      <a:pt x="1824" y="7942"/>
                    </a:lnTo>
                    <a:lnTo>
                      <a:pt x="5837" y="22775"/>
                    </a:lnTo>
                    <a:lnTo>
                      <a:pt x="9850" y="42691"/>
                    </a:lnTo>
                    <a:lnTo>
                      <a:pt x="11675" y="64375"/>
                    </a:lnTo>
                    <a:lnTo>
                      <a:pt x="11675" y="206674"/>
                    </a:lnTo>
                    <a:lnTo>
                      <a:pt x="9850" y="228353"/>
                    </a:lnTo>
                    <a:lnTo>
                      <a:pt x="5837" y="248269"/>
                    </a:lnTo>
                    <a:lnTo>
                      <a:pt x="1824" y="263105"/>
                    </a:lnTo>
                    <a:lnTo>
                      <a:pt x="0" y="269541"/>
                    </a:lnTo>
                    <a:lnTo>
                      <a:pt x="0" y="271049"/>
                    </a:lnTo>
                    <a:lnTo>
                      <a:pt x="98635" y="271049"/>
                    </a:lnTo>
                    <a:lnTo>
                      <a:pt x="98635" y="269541"/>
                    </a:lnTo>
                    <a:lnTo>
                      <a:pt x="96811" y="263105"/>
                    </a:lnTo>
                    <a:lnTo>
                      <a:pt x="92798" y="248269"/>
                    </a:lnTo>
                    <a:lnTo>
                      <a:pt x="88784" y="228353"/>
                    </a:lnTo>
                    <a:lnTo>
                      <a:pt x="86960" y="206674"/>
                    </a:lnTo>
                    <a:lnTo>
                      <a:pt x="86960" y="64375"/>
                    </a:lnTo>
                    <a:lnTo>
                      <a:pt x="88784" y="42691"/>
                    </a:lnTo>
                    <a:lnTo>
                      <a:pt x="92798" y="22775"/>
                    </a:lnTo>
                    <a:lnTo>
                      <a:pt x="96811" y="7942"/>
                    </a:lnTo>
                    <a:lnTo>
                      <a:pt x="98528" y="1884"/>
                    </a:lnTo>
                    <a:lnTo>
                      <a:pt x="98635" y="0"/>
                    </a:lnTo>
                    <a:close/>
                  </a:path>
                  <a:path w="275589" h="271144">
                    <a:moveTo>
                      <a:pt x="267290" y="0"/>
                    </a:moveTo>
                    <a:lnTo>
                      <a:pt x="178067" y="0"/>
                    </a:lnTo>
                    <a:lnTo>
                      <a:pt x="178067" y="2261"/>
                    </a:lnTo>
                    <a:lnTo>
                      <a:pt x="179692" y="9840"/>
                    </a:lnTo>
                    <a:lnTo>
                      <a:pt x="180895" y="26492"/>
                    </a:lnTo>
                    <a:lnTo>
                      <a:pt x="176168" y="48157"/>
                    </a:lnTo>
                    <a:lnTo>
                      <a:pt x="160005" y="70772"/>
                    </a:lnTo>
                    <a:lnTo>
                      <a:pt x="92227" y="133262"/>
                    </a:lnTo>
                    <a:lnTo>
                      <a:pt x="89986" y="135147"/>
                    </a:lnTo>
                    <a:lnTo>
                      <a:pt x="90353" y="135901"/>
                    </a:lnTo>
                    <a:lnTo>
                      <a:pt x="91484" y="137775"/>
                    </a:lnTo>
                    <a:lnTo>
                      <a:pt x="141932" y="215333"/>
                    </a:lnTo>
                    <a:lnTo>
                      <a:pt x="151148" y="233991"/>
                    </a:lnTo>
                    <a:lnTo>
                      <a:pt x="156374" y="251661"/>
                    </a:lnTo>
                    <a:lnTo>
                      <a:pt x="158707" y="265095"/>
                    </a:lnTo>
                    <a:lnTo>
                      <a:pt x="159241" y="271049"/>
                    </a:lnTo>
                    <a:lnTo>
                      <a:pt x="275195" y="271049"/>
                    </a:lnTo>
                    <a:lnTo>
                      <a:pt x="275195" y="269541"/>
                    </a:lnTo>
                    <a:lnTo>
                      <a:pt x="270885" y="263894"/>
                    </a:lnTo>
                    <a:lnTo>
                      <a:pt x="260187" y="251189"/>
                    </a:lnTo>
                    <a:lnTo>
                      <a:pt x="246451" y="234392"/>
                    </a:lnTo>
                    <a:lnTo>
                      <a:pt x="233029" y="216464"/>
                    </a:lnTo>
                    <a:lnTo>
                      <a:pt x="153597" y="102771"/>
                    </a:lnTo>
                    <a:lnTo>
                      <a:pt x="213459" y="47056"/>
                    </a:lnTo>
                    <a:lnTo>
                      <a:pt x="228543" y="33377"/>
                    </a:lnTo>
                    <a:lnTo>
                      <a:pt x="242353" y="21219"/>
                    </a:lnTo>
                    <a:lnTo>
                      <a:pt x="255174" y="10686"/>
                    </a:lnTo>
                    <a:lnTo>
                      <a:pt x="267290" y="1884"/>
                    </a:lnTo>
                    <a:lnTo>
                      <a:pt x="267290" y="0"/>
                    </a:lnTo>
                    <a:close/>
                  </a:path>
                </a:pathLst>
              </a:custGeom>
              <a:solidFill>
                <a:srgbClr val="003450"/>
              </a:solidFill>
            </p:spPr>
            <p:txBody>
              <a:bodyPr wrap="square" lIns="0" tIns="0" rIns="0" bIns="0" rtlCol="0"/>
              <a:lstStyle/>
              <a:p>
                <a:endParaRPr/>
              </a:p>
            </p:txBody>
          </p:sp>
          <p:pic>
            <p:nvPicPr>
              <p:cNvPr id="27" name="object 8">
                <a:extLst>
                  <a:ext uri="{FF2B5EF4-FFF2-40B4-BE49-F238E27FC236}">
                    <a16:creationId xmlns:a16="http://schemas.microsoft.com/office/drawing/2014/main" id="{5F2F398C-5D5A-4E1E-B31D-E7BE3D275CD1}"/>
                  </a:ext>
                </a:extLst>
              </p:cNvPr>
              <p:cNvPicPr/>
              <p:nvPr/>
            </p:nvPicPr>
            <p:blipFill>
              <a:blip r:embed="rId4" cstate="print"/>
              <a:stretch>
                <a:fillRect/>
              </a:stretch>
            </p:blipFill>
            <p:spPr>
              <a:xfrm>
                <a:off x="3922763" y="1915663"/>
                <a:ext cx="391471" cy="200464"/>
              </a:xfrm>
              <a:prstGeom prst="rect">
                <a:avLst/>
              </a:prstGeom>
            </p:spPr>
          </p:pic>
          <p:sp>
            <p:nvSpPr>
              <p:cNvPr id="28" name="object 9">
                <a:extLst>
                  <a:ext uri="{FF2B5EF4-FFF2-40B4-BE49-F238E27FC236}">
                    <a16:creationId xmlns:a16="http://schemas.microsoft.com/office/drawing/2014/main" id="{BA66C3DF-6258-48ED-AAEA-92247121A5D5}"/>
                  </a:ext>
                </a:extLst>
              </p:cNvPr>
              <p:cNvSpPr/>
              <p:nvPr/>
            </p:nvSpPr>
            <p:spPr>
              <a:xfrm>
                <a:off x="4329265" y="1830025"/>
                <a:ext cx="766445" cy="287020"/>
              </a:xfrm>
              <a:custGeom>
                <a:avLst/>
                <a:gdLst/>
                <a:ahLst/>
                <a:cxnLst/>
                <a:rect l="l" t="t" r="r" b="b"/>
                <a:pathLst>
                  <a:path w="766445" h="287019">
                    <a:moveTo>
                      <a:pt x="95250" y="280835"/>
                    </a:moveTo>
                    <a:lnTo>
                      <a:pt x="89408" y="259562"/>
                    </a:lnTo>
                    <a:lnTo>
                      <a:pt x="85394" y="239649"/>
                    </a:lnTo>
                    <a:lnTo>
                      <a:pt x="83578" y="217970"/>
                    </a:lnTo>
                    <a:lnTo>
                      <a:pt x="83578" y="0"/>
                    </a:lnTo>
                    <a:lnTo>
                      <a:pt x="11671" y="7531"/>
                    </a:lnTo>
                    <a:lnTo>
                      <a:pt x="0" y="9029"/>
                    </a:lnTo>
                    <a:lnTo>
                      <a:pt x="6591" y="31064"/>
                    </a:lnTo>
                    <a:lnTo>
                      <a:pt x="10858" y="50457"/>
                    </a:lnTo>
                    <a:lnTo>
                      <a:pt x="12801" y="71894"/>
                    </a:lnTo>
                    <a:lnTo>
                      <a:pt x="12801" y="217970"/>
                    </a:lnTo>
                    <a:lnTo>
                      <a:pt x="10972" y="239649"/>
                    </a:lnTo>
                    <a:lnTo>
                      <a:pt x="6972" y="259562"/>
                    </a:lnTo>
                    <a:lnTo>
                      <a:pt x="1130" y="280835"/>
                    </a:lnTo>
                    <a:lnTo>
                      <a:pt x="1130" y="282346"/>
                    </a:lnTo>
                    <a:lnTo>
                      <a:pt x="95250" y="282346"/>
                    </a:lnTo>
                    <a:lnTo>
                      <a:pt x="95250" y="280835"/>
                    </a:lnTo>
                    <a:close/>
                  </a:path>
                  <a:path w="766445" h="287019">
                    <a:moveTo>
                      <a:pt x="325628" y="185966"/>
                    </a:moveTo>
                    <a:lnTo>
                      <a:pt x="316953" y="141617"/>
                    </a:lnTo>
                    <a:lnTo>
                      <a:pt x="293763" y="111201"/>
                    </a:lnTo>
                    <a:lnTo>
                      <a:pt x="246570" y="91744"/>
                    </a:lnTo>
                    <a:lnTo>
                      <a:pt x="246570" y="185966"/>
                    </a:lnTo>
                    <a:lnTo>
                      <a:pt x="245694" y="214744"/>
                    </a:lnTo>
                    <a:lnTo>
                      <a:pt x="242100" y="241731"/>
                    </a:lnTo>
                    <a:lnTo>
                      <a:pt x="234340" y="261721"/>
                    </a:lnTo>
                    <a:lnTo>
                      <a:pt x="220967" y="269544"/>
                    </a:lnTo>
                    <a:lnTo>
                      <a:pt x="207505" y="261721"/>
                    </a:lnTo>
                    <a:lnTo>
                      <a:pt x="199885" y="241731"/>
                    </a:lnTo>
                    <a:lnTo>
                      <a:pt x="196507" y="214744"/>
                    </a:lnTo>
                    <a:lnTo>
                      <a:pt x="195745" y="185966"/>
                    </a:lnTo>
                    <a:lnTo>
                      <a:pt x="196507" y="157759"/>
                    </a:lnTo>
                    <a:lnTo>
                      <a:pt x="199885" y="131660"/>
                    </a:lnTo>
                    <a:lnTo>
                      <a:pt x="207505" y="112483"/>
                    </a:lnTo>
                    <a:lnTo>
                      <a:pt x="220967" y="105029"/>
                    </a:lnTo>
                    <a:lnTo>
                      <a:pt x="234340" y="112433"/>
                    </a:lnTo>
                    <a:lnTo>
                      <a:pt x="242100" y="131521"/>
                    </a:lnTo>
                    <a:lnTo>
                      <a:pt x="245694" y="157607"/>
                    </a:lnTo>
                    <a:lnTo>
                      <a:pt x="246570" y="185966"/>
                    </a:lnTo>
                    <a:lnTo>
                      <a:pt x="246570" y="91744"/>
                    </a:lnTo>
                    <a:lnTo>
                      <a:pt x="181495" y="93637"/>
                    </a:lnTo>
                    <a:lnTo>
                      <a:pt x="125260" y="141452"/>
                    </a:lnTo>
                    <a:lnTo>
                      <a:pt x="116687" y="185966"/>
                    </a:lnTo>
                    <a:lnTo>
                      <a:pt x="125260" y="230962"/>
                    </a:lnTo>
                    <a:lnTo>
                      <a:pt x="148221" y="262394"/>
                    </a:lnTo>
                    <a:lnTo>
                      <a:pt x="181495" y="280835"/>
                    </a:lnTo>
                    <a:lnTo>
                      <a:pt x="220967" y="286854"/>
                    </a:lnTo>
                    <a:lnTo>
                      <a:pt x="260350" y="280835"/>
                    </a:lnTo>
                    <a:lnTo>
                      <a:pt x="280822" y="269544"/>
                    </a:lnTo>
                    <a:lnTo>
                      <a:pt x="293763" y="262394"/>
                    </a:lnTo>
                    <a:lnTo>
                      <a:pt x="316953" y="230962"/>
                    </a:lnTo>
                    <a:lnTo>
                      <a:pt x="325628" y="185966"/>
                    </a:lnTo>
                    <a:close/>
                  </a:path>
                  <a:path w="766445" h="287019">
                    <a:moveTo>
                      <a:pt x="551484" y="90347"/>
                    </a:moveTo>
                    <a:lnTo>
                      <a:pt x="493141" y="90347"/>
                    </a:lnTo>
                    <a:lnTo>
                      <a:pt x="493141" y="91859"/>
                    </a:lnTo>
                    <a:lnTo>
                      <a:pt x="495274" y="97231"/>
                    </a:lnTo>
                    <a:lnTo>
                      <a:pt x="499249" y="109740"/>
                    </a:lnTo>
                    <a:lnTo>
                      <a:pt x="501396" y="126479"/>
                    </a:lnTo>
                    <a:lnTo>
                      <a:pt x="498030" y="144564"/>
                    </a:lnTo>
                    <a:lnTo>
                      <a:pt x="468668" y="215709"/>
                    </a:lnTo>
                    <a:lnTo>
                      <a:pt x="436664" y="144183"/>
                    </a:lnTo>
                    <a:lnTo>
                      <a:pt x="432803" y="126161"/>
                    </a:lnTo>
                    <a:lnTo>
                      <a:pt x="434594" y="109550"/>
                    </a:lnTo>
                    <a:lnTo>
                      <a:pt x="438365" y="97180"/>
                    </a:lnTo>
                    <a:lnTo>
                      <a:pt x="440436" y="91859"/>
                    </a:lnTo>
                    <a:lnTo>
                      <a:pt x="440436" y="90347"/>
                    </a:lnTo>
                    <a:lnTo>
                      <a:pt x="328612" y="90347"/>
                    </a:lnTo>
                    <a:lnTo>
                      <a:pt x="328612" y="91478"/>
                    </a:lnTo>
                    <a:lnTo>
                      <a:pt x="332092" y="97586"/>
                    </a:lnTo>
                    <a:lnTo>
                      <a:pt x="340614" y="111531"/>
                    </a:lnTo>
                    <a:lnTo>
                      <a:pt x="351332" y="130124"/>
                    </a:lnTo>
                    <a:lnTo>
                      <a:pt x="361365" y="150202"/>
                    </a:lnTo>
                    <a:lnTo>
                      <a:pt x="420852" y="282346"/>
                    </a:lnTo>
                    <a:lnTo>
                      <a:pt x="464146" y="282346"/>
                    </a:lnTo>
                    <a:lnTo>
                      <a:pt x="519861" y="150583"/>
                    </a:lnTo>
                    <a:lnTo>
                      <a:pt x="529412" y="130505"/>
                    </a:lnTo>
                    <a:lnTo>
                      <a:pt x="539762" y="111912"/>
                    </a:lnTo>
                    <a:lnTo>
                      <a:pt x="548068" y="97967"/>
                    </a:lnTo>
                    <a:lnTo>
                      <a:pt x="551484" y="91859"/>
                    </a:lnTo>
                    <a:lnTo>
                      <a:pt x="551484" y="90347"/>
                    </a:lnTo>
                    <a:close/>
                  </a:path>
                  <a:path w="766445" h="287019">
                    <a:moveTo>
                      <a:pt x="766419" y="246583"/>
                    </a:moveTo>
                    <a:lnTo>
                      <a:pt x="765289" y="245452"/>
                    </a:lnTo>
                    <a:lnTo>
                      <a:pt x="753325" y="249072"/>
                    </a:lnTo>
                    <a:lnTo>
                      <a:pt x="751446" y="248094"/>
                    </a:lnTo>
                    <a:lnTo>
                      <a:pt x="746099" y="245313"/>
                    </a:lnTo>
                    <a:lnTo>
                      <a:pt x="742530" y="235127"/>
                    </a:lnTo>
                    <a:lnTo>
                      <a:pt x="741578" y="219468"/>
                    </a:lnTo>
                    <a:lnTo>
                      <a:pt x="741578" y="181076"/>
                    </a:lnTo>
                    <a:lnTo>
                      <a:pt x="741578" y="169786"/>
                    </a:lnTo>
                    <a:lnTo>
                      <a:pt x="741578" y="154724"/>
                    </a:lnTo>
                    <a:lnTo>
                      <a:pt x="737819" y="128905"/>
                    </a:lnTo>
                    <a:lnTo>
                      <a:pt x="725335" y="107721"/>
                    </a:lnTo>
                    <a:lnTo>
                      <a:pt x="724052" y="106908"/>
                    </a:lnTo>
                    <a:lnTo>
                      <a:pt x="702348" y="93370"/>
                    </a:lnTo>
                    <a:lnTo>
                      <a:pt x="671931" y="88823"/>
                    </a:lnTo>
                    <a:lnTo>
                      <a:pt x="671931" y="243192"/>
                    </a:lnTo>
                    <a:lnTo>
                      <a:pt x="667410" y="246583"/>
                    </a:lnTo>
                    <a:lnTo>
                      <a:pt x="662901" y="248094"/>
                    </a:lnTo>
                    <a:lnTo>
                      <a:pt x="657618" y="248094"/>
                    </a:lnTo>
                    <a:lnTo>
                      <a:pt x="645426" y="245364"/>
                    </a:lnTo>
                    <a:lnTo>
                      <a:pt x="636587" y="237871"/>
                    </a:lnTo>
                    <a:lnTo>
                      <a:pt x="631202" y="226644"/>
                    </a:lnTo>
                    <a:lnTo>
                      <a:pt x="629386" y="212699"/>
                    </a:lnTo>
                    <a:lnTo>
                      <a:pt x="631024" y="200139"/>
                    </a:lnTo>
                    <a:lnTo>
                      <a:pt x="636257" y="190106"/>
                    </a:lnTo>
                    <a:lnTo>
                      <a:pt x="645591" y="183476"/>
                    </a:lnTo>
                    <a:lnTo>
                      <a:pt x="659511" y="181076"/>
                    </a:lnTo>
                    <a:lnTo>
                      <a:pt x="663270" y="181076"/>
                    </a:lnTo>
                    <a:lnTo>
                      <a:pt x="667029" y="181457"/>
                    </a:lnTo>
                    <a:lnTo>
                      <a:pt x="670801" y="182587"/>
                    </a:lnTo>
                    <a:lnTo>
                      <a:pt x="670826" y="235127"/>
                    </a:lnTo>
                    <a:lnTo>
                      <a:pt x="671182" y="239052"/>
                    </a:lnTo>
                    <a:lnTo>
                      <a:pt x="671931" y="243192"/>
                    </a:lnTo>
                    <a:lnTo>
                      <a:pt x="671931" y="88823"/>
                    </a:lnTo>
                    <a:lnTo>
                      <a:pt x="667029" y="88087"/>
                    </a:lnTo>
                    <a:lnTo>
                      <a:pt x="648881" y="88874"/>
                    </a:lnTo>
                    <a:lnTo>
                      <a:pt x="626287" y="91249"/>
                    </a:lnTo>
                    <a:lnTo>
                      <a:pt x="600443" y="95237"/>
                    </a:lnTo>
                    <a:lnTo>
                      <a:pt x="572541" y="100888"/>
                    </a:lnTo>
                    <a:lnTo>
                      <a:pt x="572541" y="160375"/>
                    </a:lnTo>
                    <a:lnTo>
                      <a:pt x="574433" y="160375"/>
                    </a:lnTo>
                    <a:lnTo>
                      <a:pt x="585228" y="152019"/>
                    </a:lnTo>
                    <a:lnTo>
                      <a:pt x="610565" y="133642"/>
                    </a:lnTo>
                    <a:lnTo>
                      <a:pt x="639864" y="115265"/>
                    </a:lnTo>
                    <a:lnTo>
                      <a:pt x="662520" y="106908"/>
                    </a:lnTo>
                    <a:lnTo>
                      <a:pt x="667308" y="109893"/>
                    </a:lnTo>
                    <a:lnTo>
                      <a:pt x="669772" y="118389"/>
                    </a:lnTo>
                    <a:lnTo>
                      <a:pt x="670674" y="131686"/>
                    </a:lnTo>
                    <a:lnTo>
                      <a:pt x="670801" y="169786"/>
                    </a:lnTo>
                    <a:lnTo>
                      <a:pt x="659384" y="165950"/>
                    </a:lnTo>
                    <a:lnTo>
                      <a:pt x="647738" y="163385"/>
                    </a:lnTo>
                    <a:lnTo>
                      <a:pt x="636816" y="161950"/>
                    </a:lnTo>
                    <a:lnTo>
                      <a:pt x="627507" y="161505"/>
                    </a:lnTo>
                    <a:lnTo>
                      <a:pt x="600456" y="165874"/>
                    </a:lnTo>
                    <a:lnTo>
                      <a:pt x="577634" y="178346"/>
                    </a:lnTo>
                    <a:lnTo>
                      <a:pt x="561860" y="198031"/>
                    </a:lnTo>
                    <a:lnTo>
                      <a:pt x="555980" y="223989"/>
                    </a:lnTo>
                    <a:lnTo>
                      <a:pt x="559790" y="246087"/>
                    </a:lnTo>
                    <a:lnTo>
                      <a:pt x="571220" y="266065"/>
                    </a:lnTo>
                    <a:lnTo>
                      <a:pt x="590283" y="280530"/>
                    </a:lnTo>
                    <a:lnTo>
                      <a:pt x="616966" y="286105"/>
                    </a:lnTo>
                    <a:lnTo>
                      <a:pt x="637819" y="283057"/>
                    </a:lnTo>
                    <a:lnTo>
                      <a:pt x="654189" y="275234"/>
                    </a:lnTo>
                    <a:lnTo>
                      <a:pt x="666254" y="264668"/>
                    </a:lnTo>
                    <a:lnTo>
                      <a:pt x="674192" y="253352"/>
                    </a:lnTo>
                    <a:lnTo>
                      <a:pt x="680783" y="267360"/>
                    </a:lnTo>
                    <a:lnTo>
                      <a:pt x="690803" y="277634"/>
                    </a:lnTo>
                    <a:lnTo>
                      <a:pt x="703999" y="283959"/>
                    </a:lnTo>
                    <a:lnTo>
                      <a:pt x="720128" y="286105"/>
                    </a:lnTo>
                    <a:lnTo>
                      <a:pt x="739216" y="283006"/>
                    </a:lnTo>
                    <a:lnTo>
                      <a:pt x="753440" y="274535"/>
                    </a:lnTo>
                    <a:lnTo>
                      <a:pt x="762571" y="261962"/>
                    </a:lnTo>
                    <a:lnTo>
                      <a:pt x="764730" y="253352"/>
                    </a:lnTo>
                    <a:lnTo>
                      <a:pt x="765797" y="249072"/>
                    </a:lnTo>
                    <a:lnTo>
                      <a:pt x="766419" y="246583"/>
                    </a:lnTo>
                    <a:close/>
                  </a:path>
                </a:pathLst>
              </a:custGeom>
              <a:solidFill>
                <a:srgbClr val="003450"/>
              </a:solidFill>
            </p:spPr>
            <p:txBody>
              <a:bodyPr wrap="square" lIns="0" tIns="0" rIns="0" bIns="0" rtlCol="0"/>
              <a:lstStyle/>
              <a:p>
                <a:endParaRPr/>
              </a:p>
            </p:txBody>
          </p:sp>
        </p:grpSp>
        <p:grpSp>
          <p:nvGrpSpPr>
            <p:cNvPr id="15" name="object 10">
              <a:extLst>
                <a:ext uri="{FF2B5EF4-FFF2-40B4-BE49-F238E27FC236}">
                  <a16:creationId xmlns:a16="http://schemas.microsoft.com/office/drawing/2014/main" id="{44A4D08E-DDB3-40C6-B240-48D1F71C0151}"/>
                </a:ext>
              </a:extLst>
            </p:cNvPr>
            <p:cNvGrpSpPr/>
            <p:nvPr/>
          </p:nvGrpSpPr>
          <p:grpSpPr>
            <a:xfrm>
              <a:off x="3638179" y="1414054"/>
              <a:ext cx="1960245" cy="296545"/>
              <a:chOff x="3638179" y="1414054"/>
              <a:chExt cx="1960245" cy="296545"/>
            </a:xfrm>
          </p:grpSpPr>
          <p:pic>
            <p:nvPicPr>
              <p:cNvPr id="17" name="object 11">
                <a:extLst>
                  <a:ext uri="{FF2B5EF4-FFF2-40B4-BE49-F238E27FC236}">
                    <a16:creationId xmlns:a16="http://schemas.microsoft.com/office/drawing/2014/main" id="{1C3162E8-9181-478B-93AE-6FBCE1E1532D}"/>
                  </a:ext>
                </a:extLst>
              </p:cNvPr>
              <p:cNvPicPr/>
              <p:nvPr/>
            </p:nvPicPr>
            <p:blipFill>
              <a:blip r:embed="rId5" cstate="print"/>
              <a:stretch>
                <a:fillRect/>
              </a:stretch>
            </p:blipFill>
            <p:spPr>
              <a:xfrm>
                <a:off x="3902767" y="1511559"/>
                <a:ext cx="216841" cy="194255"/>
              </a:xfrm>
              <a:prstGeom prst="rect">
                <a:avLst/>
              </a:prstGeom>
            </p:spPr>
          </p:pic>
          <p:sp>
            <p:nvSpPr>
              <p:cNvPr id="18" name="object 12">
                <a:extLst>
                  <a:ext uri="{FF2B5EF4-FFF2-40B4-BE49-F238E27FC236}">
                    <a16:creationId xmlns:a16="http://schemas.microsoft.com/office/drawing/2014/main" id="{F91FCF6E-C412-4F8E-A386-449F73B46CC9}"/>
                  </a:ext>
                </a:extLst>
              </p:cNvPr>
              <p:cNvSpPr/>
              <p:nvPr/>
            </p:nvSpPr>
            <p:spPr>
              <a:xfrm>
                <a:off x="4154639" y="1414054"/>
                <a:ext cx="94615" cy="292100"/>
              </a:xfrm>
              <a:custGeom>
                <a:avLst/>
                <a:gdLst/>
                <a:ahLst/>
                <a:cxnLst/>
                <a:rect l="l" t="t" r="r" b="b"/>
                <a:pathLst>
                  <a:path w="94614" h="292100">
                    <a:moveTo>
                      <a:pt x="82437" y="99766"/>
                    </a:moveTo>
                    <a:lnTo>
                      <a:pt x="0" y="99766"/>
                    </a:lnTo>
                    <a:lnTo>
                      <a:pt x="0" y="101274"/>
                    </a:lnTo>
                    <a:lnTo>
                      <a:pt x="1822" y="107704"/>
                    </a:lnTo>
                    <a:lnTo>
                      <a:pt x="5832" y="122538"/>
                    </a:lnTo>
                    <a:lnTo>
                      <a:pt x="9841" y="142456"/>
                    </a:lnTo>
                    <a:lnTo>
                      <a:pt x="11664" y="164141"/>
                    </a:lnTo>
                    <a:lnTo>
                      <a:pt x="11664" y="227385"/>
                    </a:lnTo>
                    <a:lnTo>
                      <a:pt x="9841" y="249066"/>
                    </a:lnTo>
                    <a:lnTo>
                      <a:pt x="5832" y="268985"/>
                    </a:lnTo>
                    <a:lnTo>
                      <a:pt x="1822" y="283821"/>
                    </a:lnTo>
                    <a:lnTo>
                      <a:pt x="0" y="290252"/>
                    </a:lnTo>
                    <a:lnTo>
                      <a:pt x="0" y="291760"/>
                    </a:lnTo>
                    <a:lnTo>
                      <a:pt x="94112" y="291760"/>
                    </a:lnTo>
                    <a:lnTo>
                      <a:pt x="94112" y="290252"/>
                    </a:lnTo>
                    <a:lnTo>
                      <a:pt x="92288" y="283821"/>
                    </a:lnTo>
                    <a:lnTo>
                      <a:pt x="88274" y="268985"/>
                    </a:lnTo>
                    <a:lnTo>
                      <a:pt x="84261" y="249066"/>
                    </a:lnTo>
                    <a:lnTo>
                      <a:pt x="82437" y="227385"/>
                    </a:lnTo>
                    <a:lnTo>
                      <a:pt x="82437" y="99766"/>
                    </a:lnTo>
                    <a:close/>
                  </a:path>
                  <a:path w="94614" h="292100">
                    <a:moveTo>
                      <a:pt x="43663" y="0"/>
                    </a:moveTo>
                    <a:lnTo>
                      <a:pt x="27169" y="3247"/>
                    </a:lnTo>
                    <a:lnTo>
                      <a:pt x="13639" y="12142"/>
                    </a:lnTo>
                    <a:lnTo>
                      <a:pt x="4485" y="25413"/>
                    </a:lnTo>
                    <a:lnTo>
                      <a:pt x="1120" y="41789"/>
                    </a:lnTo>
                    <a:lnTo>
                      <a:pt x="4591" y="58165"/>
                    </a:lnTo>
                    <a:lnTo>
                      <a:pt x="13922" y="71436"/>
                    </a:lnTo>
                    <a:lnTo>
                      <a:pt x="27487" y="80331"/>
                    </a:lnTo>
                    <a:lnTo>
                      <a:pt x="43663" y="83578"/>
                    </a:lnTo>
                    <a:lnTo>
                      <a:pt x="59996" y="80331"/>
                    </a:lnTo>
                    <a:lnTo>
                      <a:pt x="73540" y="71436"/>
                    </a:lnTo>
                    <a:lnTo>
                      <a:pt x="82779" y="58165"/>
                    </a:lnTo>
                    <a:lnTo>
                      <a:pt x="86196" y="41789"/>
                    </a:lnTo>
                    <a:lnTo>
                      <a:pt x="82832" y="25413"/>
                    </a:lnTo>
                    <a:lnTo>
                      <a:pt x="73682" y="12142"/>
                    </a:lnTo>
                    <a:lnTo>
                      <a:pt x="60155" y="3247"/>
                    </a:lnTo>
                    <a:lnTo>
                      <a:pt x="43663" y="0"/>
                    </a:lnTo>
                    <a:close/>
                  </a:path>
                </a:pathLst>
              </a:custGeom>
              <a:solidFill>
                <a:srgbClr val="003450"/>
              </a:solidFill>
            </p:spPr>
            <p:txBody>
              <a:bodyPr wrap="square" lIns="0" tIns="0" rIns="0" bIns="0" rtlCol="0"/>
              <a:lstStyle/>
              <a:p>
                <a:endParaRPr/>
              </a:p>
            </p:txBody>
          </p:sp>
          <p:pic>
            <p:nvPicPr>
              <p:cNvPr id="19" name="object 13">
                <a:extLst>
                  <a:ext uri="{FF2B5EF4-FFF2-40B4-BE49-F238E27FC236}">
                    <a16:creationId xmlns:a16="http://schemas.microsoft.com/office/drawing/2014/main" id="{15C1BD56-56E8-4CFE-917B-8CE2CB87EEC7}"/>
                  </a:ext>
                </a:extLst>
              </p:cNvPr>
              <p:cNvPicPr/>
              <p:nvPr/>
            </p:nvPicPr>
            <p:blipFill>
              <a:blip r:embed="rId6" cstate="print"/>
              <a:stretch>
                <a:fillRect/>
              </a:stretch>
            </p:blipFill>
            <p:spPr>
              <a:xfrm>
                <a:off x="4485504" y="1511558"/>
                <a:ext cx="194632" cy="198779"/>
              </a:xfrm>
              <a:prstGeom prst="rect">
                <a:avLst/>
              </a:prstGeom>
            </p:spPr>
          </p:pic>
          <p:pic>
            <p:nvPicPr>
              <p:cNvPr id="20" name="object 14">
                <a:extLst>
                  <a:ext uri="{FF2B5EF4-FFF2-40B4-BE49-F238E27FC236}">
                    <a16:creationId xmlns:a16="http://schemas.microsoft.com/office/drawing/2014/main" id="{24451714-D5D2-4D27-B1EE-929BCE61B8BB}"/>
                  </a:ext>
                </a:extLst>
              </p:cNvPr>
              <p:cNvPicPr/>
              <p:nvPr/>
            </p:nvPicPr>
            <p:blipFill>
              <a:blip r:embed="rId7" cstate="print"/>
              <a:stretch>
                <a:fillRect/>
              </a:stretch>
            </p:blipFill>
            <p:spPr>
              <a:xfrm>
                <a:off x="4704585" y="1509114"/>
                <a:ext cx="164131" cy="196700"/>
              </a:xfrm>
              <a:prstGeom prst="rect">
                <a:avLst/>
              </a:prstGeom>
            </p:spPr>
          </p:pic>
          <p:pic>
            <p:nvPicPr>
              <p:cNvPr id="21" name="object 15">
                <a:extLst>
                  <a:ext uri="{FF2B5EF4-FFF2-40B4-BE49-F238E27FC236}">
                    <a16:creationId xmlns:a16="http://schemas.microsoft.com/office/drawing/2014/main" id="{92DE4201-EBBA-458C-B823-A0BB47C7638A}"/>
                  </a:ext>
                </a:extLst>
              </p:cNvPr>
              <p:cNvPicPr/>
              <p:nvPr/>
            </p:nvPicPr>
            <p:blipFill>
              <a:blip r:embed="rId8" cstate="print"/>
              <a:stretch>
                <a:fillRect/>
              </a:stretch>
            </p:blipFill>
            <p:spPr>
              <a:xfrm>
                <a:off x="4889551" y="1513826"/>
                <a:ext cx="191240" cy="191983"/>
              </a:xfrm>
              <a:prstGeom prst="rect">
                <a:avLst/>
              </a:prstGeom>
            </p:spPr>
          </p:pic>
          <p:sp>
            <p:nvSpPr>
              <p:cNvPr id="22" name="object 16">
                <a:extLst>
                  <a:ext uri="{FF2B5EF4-FFF2-40B4-BE49-F238E27FC236}">
                    <a16:creationId xmlns:a16="http://schemas.microsoft.com/office/drawing/2014/main" id="{AD4E066C-6D56-4BCB-B1ED-FAD1E730F4F5}"/>
                  </a:ext>
                </a:extLst>
              </p:cNvPr>
              <p:cNvSpPr/>
              <p:nvPr/>
            </p:nvSpPr>
            <p:spPr>
              <a:xfrm>
                <a:off x="5106746" y="1414061"/>
                <a:ext cx="259079" cy="296545"/>
              </a:xfrm>
              <a:custGeom>
                <a:avLst/>
                <a:gdLst/>
                <a:ahLst/>
                <a:cxnLst/>
                <a:rect l="l" t="t" r="r" b="b"/>
                <a:pathLst>
                  <a:path w="259079" h="296544">
                    <a:moveTo>
                      <a:pt x="86194" y="41783"/>
                    </a:moveTo>
                    <a:lnTo>
                      <a:pt x="82829" y="25412"/>
                    </a:lnTo>
                    <a:lnTo>
                      <a:pt x="73685" y="12141"/>
                    </a:lnTo>
                    <a:lnTo>
                      <a:pt x="60159" y="3251"/>
                    </a:lnTo>
                    <a:lnTo>
                      <a:pt x="43662" y="0"/>
                    </a:lnTo>
                    <a:lnTo>
                      <a:pt x="27165" y="3251"/>
                    </a:lnTo>
                    <a:lnTo>
                      <a:pt x="13639" y="12141"/>
                    </a:lnTo>
                    <a:lnTo>
                      <a:pt x="4483" y="25412"/>
                    </a:lnTo>
                    <a:lnTo>
                      <a:pt x="1117" y="41783"/>
                    </a:lnTo>
                    <a:lnTo>
                      <a:pt x="4597" y="58166"/>
                    </a:lnTo>
                    <a:lnTo>
                      <a:pt x="13919" y="71437"/>
                    </a:lnTo>
                    <a:lnTo>
                      <a:pt x="27482" y="80327"/>
                    </a:lnTo>
                    <a:lnTo>
                      <a:pt x="43662" y="83578"/>
                    </a:lnTo>
                    <a:lnTo>
                      <a:pt x="59994" y="80327"/>
                    </a:lnTo>
                    <a:lnTo>
                      <a:pt x="73545" y="71437"/>
                    </a:lnTo>
                    <a:lnTo>
                      <a:pt x="82778" y="58166"/>
                    </a:lnTo>
                    <a:lnTo>
                      <a:pt x="86194" y="41783"/>
                    </a:lnTo>
                    <a:close/>
                  </a:path>
                  <a:path w="259079" h="296544">
                    <a:moveTo>
                      <a:pt x="94107" y="290245"/>
                    </a:moveTo>
                    <a:lnTo>
                      <a:pt x="92290" y="283819"/>
                    </a:lnTo>
                    <a:lnTo>
                      <a:pt x="88277" y="268986"/>
                    </a:lnTo>
                    <a:lnTo>
                      <a:pt x="84264" y="249059"/>
                    </a:lnTo>
                    <a:lnTo>
                      <a:pt x="82435" y="227380"/>
                    </a:lnTo>
                    <a:lnTo>
                      <a:pt x="82435" y="99758"/>
                    </a:lnTo>
                    <a:lnTo>
                      <a:pt x="0" y="99758"/>
                    </a:lnTo>
                    <a:lnTo>
                      <a:pt x="0" y="101269"/>
                    </a:lnTo>
                    <a:lnTo>
                      <a:pt x="1816" y="107708"/>
                    </a:lnTo>
                    <a:lnTo>
                      <a:pt x="5829" y="122542"/>
                    </a:lnTo>
                    <a:lnTo>
                      <a:pt x="9842" y="142455"/>
                    </a:lnTo>
                    <a:lnTo>
                      <a:pt x="11658" y="164134"/>
                    </a:lnTo>
                    <a:lnTo>
                      <a:pt x="11658" y="227380"/>
                    </a:lnTo>
                    <a:lnTo>
                      <a:pt x="9842" y="249059"/>
                    </a:lnTo>
                    <a:lnTo>
                      <a:pt x="5829" y="268986"/>
                    </a:lnTo>
                    <a:lnTo>
                      <a:pt x="1816" y="283819"/>
                    </a:lnTo>
                    <a:lnTo>
                      <a:pt x="0" y="290245"/>
                    </a:lnTo>
                    <a:lnTo>
                      <a:pt x="0" y="291757"/>
                    </a:lnTo>
                    <a:lnTo>
                      <a:pt x="94107" y="291757"/>
                    </a:lnTo>
                    <a:lnTo>
                      <a:pt x="94107" y="290245"/>
                    </a:lnTo>
                    <a:close/>
                  </a:path>
                  <a:path w="259079" h="296544">
                    <a:moveTo>
                      <a:pt x="258991" y="99758"/>
                    </a:moveTo>
                    <a:lnTo>
                      <a:pt x="208546" y="99758"/>
                    </a:lnTo>
                    <a:lnTo>
                      <a:pt x="208546" y="28232"/>
                    </a:lnTo>
                    <a:lnTo>
                      <a:pt x="188277" y="47409"/>
                    </a:lnTo>
                    <a:lnTo>
                      <a:pt x="165811" y="65557"/>
                    </a:lnTo>
                    <a:lnTo>
                      <a:pt x="140258" y="82918"/>
                    </a:lnTo>
                    <a:lnTo>
                      <a:pt x="110667" y="99758"/>
                    </a:lnTo>
                    <a:lnTo>
                      <a:pt x="110667" y="118592"/>
                    </a:lnTo>
                    <a:lnTo>
                      <a:pt x="138150" y="118592"/>
                    </a:lnTo>
                    <a:lnTo>
                      <a:pt x="138150" y="230022"/>
                    </a:lnTo>
                    <a:lnTo>
                      <a:pt x="142036" y="258800"/>
                    </a:lnTo>
                    <a:lnTo>
                      <a:pt x="153162" y="279527"/>
                    </a:lnTo>
                    <a:lnTo>
                      <a:pt x="170700" y="292061"/>
                    </a:lnTo>
                    <a:lnTo>
                      <a:pt x="193865" y="296278"/>
                    </a:lnTo>
                    <a:lnTo>
                      <a:pt x="218300" y="291769"/>
                    </a:lnTo>
                    <a:lnTo>
                      <a:pt x="236359" y="279946"/>
                    </a:lnTo>
                    <a:lnTo>
                      <a:pt x="248970" y="263398"/>
                    </a:lnTo>
                    <a:lnTo>
                      <a:pt x="257111" y="244703"/>
                    </a:lnTo>
                    <a:lnTo>
                      <a:pt x="248818" y="247713"/>
                    </a:lnTo>
                    <a:lnTo>
                      <a:pt x="240538" y="249961"/>
                    </a:lnTo>
                    <a:lnTo>
                      <a:pt x="233019" y="249961"/>
                    </a:lnTo>
                    <a:lnTo>
                      <a:pt x="223532" y="248551"/>
                    </a:lnTo>
                    <a:lnTo>
                      <a:pt x="215887" y="243992"/>
                    </a:lnTo>
                    <a:lnTo>
                      <a:pt x="210781" y="235839"/>
                    </a:lnTo>
                    <a:lnTo>
                      <a:pt x="208915" y="223621"/>
                    </a:lnTo>
                    <a:lnTo>
                      <a:pt x="208546" y="118592"/>
                    </a:lnTo>
                    <a:lnTo>
                      <a:pt x="258991" y="118592"/>
                    </a:lnTo>
                    <a:lnTo>
                      <a:pt x="258991" y="99758"/>
                    </a:lnTo>
                    <a:close/>
                  </a:path>
                </a:pathLst>
              </a:custGeom>
              <a:solidFill>
                <a:srgbClr val="003450"/>
              </a:solidFill>
            </p:spPr>
            <p:txBody>
              <a:bodyPr wrap="square" lIns="0" tIns="0" rIns="0" bIns="0" rtlCol="0"/>
              <a:lstStyle/>
              <a:p>
                <a:endParaRPr/>
              </a:p>
            </p:txBody>
          </p:sp>
          <p:pic>
            <p:nvPicPr>
              <p:cNvPr id="23" name="object 17">
                <a:extLst>
                  <a:ext uri="{FF2B5EF4-FFF2-40B4-BE49-F238E27FC236}">
                    <a16:creationId xmlns:a16="http://schemas.microsoft.com/office/drawing/2014/main" id="{E656E980-B150-473B-860C-C5369E70E663}"/>
                  </a:ext>
                </a:extLst>
              </p:cNvPr>
              <p:cNvPicPr/>
              <p:nvPr/>
            </p:nvPicPr>
            <p:blipFill>
              <a:blip r:embed="rId9" cstate="print"/>
              <a:stretch>
                <a:fillRect/>
              </a:stretch>
            </p:blipFill>
            <p:spPr>
              <a:xfrm>
                <a:off x="5387563" y="1511562"/>
                <a:ext cx="210433" cy="198014"/>
              </a:xfrm>
              <a:prstGeom prst="rect">
                <a:avLst/>
              </a:prstGeom>
            </p:spPr>
          </p:pic>
          <p:pic>
            <p:nvPicPr>
              <p:cNvPr id="24" name="object 18">
                <a:extLst>
                  <a:ext uri="{FF2B5EF4-FFF2-40B4-BE49-F238E27FC236}">
                    <a16:creationId xmlns:a16="http://schemas.microsoft.com/office/drawing/2014/main" id="{952DC8FF-5B63-44ED-960B-EDD030043D2C}"/>
                  </a:ext>
                </a:extLst>
              </p:cNvPr>
              <p:cNvPicPr/>
              <p:nvPr/>
            </p:nvPicPr>
            <p:blipFill>
              <a:blip r:embed="rId10" cstate="print"/>
              <a:stretch>
                <a:fillRect/>
              </a:stretch>
            </p:blipFill>
            <p:spPr>
              <a:xfrm>
                <a:off x="4264926" y="1513820"/>
                <a:ext cx="222862" cy="191994"/>
              </a:xfrm>
              <a:prstGeom prst="rect">
                <a:avLst/>
              </a:prstGeom>
            </p:spPr>
          </p:pic>
          <p:sp>
            <p:nvSpPr>
              <p:cNvPr id="25" name="object 19">
                <a:extLst>
                  <a:ext uri="{FF2B5EF4-FFF2-40B4-BE49-F238E27FC236}">
                    <a16:creationId xmlns:a16="http://schemas.microsoft.com/office/drawing/2014/main" id="{2EEF2241-1BC2-41C1-A015-4D1E23EEA541}"/>
                  </a:ext>
                </a:extLst>
              </p:cNvPr>
              <p:cNvSpPr/>
              <p:nvPr/>
            </p:nvSpPr>
            <p:spPr>
              <a:xfrm>
                <a:off x="3638179" y="1434754"/>
                <a:ext cx="252729" cy="275590"/>
              </a:xfrm>
              <a:custGeom>
                <a:avLst/>
                <a:gdLst/>
                <a:ahLst/>
                <a:cxnLst/>
                <a:rect l="l" t="t" r="r" b="b"/>
                <a:pathLst>
                  <a:path w="252729" h="275589">
                    <a:moveTo>
                      <a:pt x="252693" y="0"/>
                    </a:moveTo>
                    <a:lnTo>
                      <a:pt x="180895" y="0"/>
                    </a:lnTo>
                    <a:lnTo>
                      <a:pt x="180895" y="2261"/>
                    </a:lnTo>
                    <a:lnTo>
                      <a:pt x="184541" y="11886"/>
                    </a:lnTo>
                    <a:lnTo>
                      <a:pt x="192564" y="34074"/>
                    </a:lnTo>
                    <a:lnTo>
                      <a:pt x="200587" y="63884"/>
                    </a:lnTo>
                    <a:lnTo>
                      <a:pt x="204234" y="96374"/>
                    </a:lnTo>
                    <a:lnTo>
                      <a:pt x="204234" y="168288"/>
                    </a:lnTo>
                    <a:lnTo>
                      <a:pt x="200168" y="202301"/>
                    </a:lnTo>
                    <a:lnTo>
                      <a:pt x="188515" y="226117"/>
                    </a:lnTo>
                    <a:lnTo>
                      <a:pt x="170088" y="240122"/>
                    </a:lnTo>
                    <a:lnTo>
                      <a:pt x="145702" y="244704"/>
                    </a:lnTo>
                    <a:lnTo>
                      <a:pt x="121272" y="240134"/>
                    </a:lnTo>
                    <a:lnTo>
                      <a:pt x="102778" y="225928"/>
                    </a:lnTo>
                    <a:lnTo>
                      <a:pt x="91063" y="201347"/>
                    </a:lnTo>
                    <a:lnTo>
                      <a:pt x="86971" y="165649"/>
                    </a:lnTo>
                    <a:lnTo>
                      <a:pt x="86971" y="64385"/>
                    </a:lnTo>
                    <a:lnTo>
                      <a:pt x="88793" y="42700"/>
                    </a:lnTo>
                    <a:lnTo>
                      <a:pt x="92803" y="22780"/>
                    </a:lnTo>
                    <a:lnTo>
                      <a:pt x="98635" y="1507"/>
                    </a:lnTo>
                    <a:lnTo>
                      <a:pt x="98635" y="0"/>
                    </a:lnTo>
                    <a:lnTo>
                      <a:pt x="0" y="0"/>
                    </a:lnTo>
                    <a:lnTo>
                      <a:pt x="0" y="1507"/>
                    </a:lnTo>
                    <a:lnTo>
                      <a:pt x="5837" y="22780"/>
                    </a:lnTo>
                    <a:lnTo>
                      <a:pt x="9850" y="42700"/>
                    </a:lnTo>
                    <a:lnTo>
                      <a:pt x="11675" y="64385"/>
                    </a:lnTo>
                    <a:lnTo>
                      <a:pt x="11675" y="156613"/>
                    </a:lnTo>
                    <a:lnTo>
                      <a:pt x="21922" y="213796"/>
                    </a:lnTo>
                    <a:lnTo>
                      <a:pt x="48476" y="250404"/>
                    </a:lnTo>
                    <a:lnTo>
                      <a:pt x="85052" y="269859"/>
                    </a:lnTo>
                    <a:lnTo>
                      <a:pt x="125367" y="275583"/>
                    </a:lnTo>
                    <a:lnTo>
                      <a:pt x="165756" y="269617"/>
                    </a:lnTo>
                    <a:lnTo>
                      <a:pt x="198819" y="250733"/>
                    </a:lnTo>
                    <a:lnTo>
                      <a:pt x="221153" y="217450"/>
                    </a:lnTo>
                    <a:lnTo>
                      <a:pt x="229354" y="168288"/>
                    </a:lnTo>
                    <a:lnTo>
                      <a:pt x="229354" y="96374"/>
                    </a:lnTo>
                    <a:lnTo>
                      <a:pt x="233001" y="63884"/>
                    </a:lnTo>
                    <a:lnTo>
                      <a:pt x="241024" y="34074"/>
                    </a:lnTo>
                    <a:lnTo>
                      <a:pt x="249047" y="11886"/>
                    </a:lnTo>
                    <a:lnTo>
                      <a:pt x="252693" y="2261"/>
                    </a:lnTo>
                    <a:lnTo>
                      <a:pt x="252693" y="0"/>
                    </a:lnTo>
                    <a:close/>
                  </a:path>
                </a:pathLst>
              </a:custGeom>
              <a:solidFill>
                <a:srgbClr val="003450"/>
              </a:solidFill>
            </p:spPr>
            <p:txBody>
              <a:bodyPr wrap="square" lIns="0" tIns="0" rIns="0" bIns="0" rtlCol="0"/>
              <a:lstStyle/>
              <a:p>
                <a:endParaRPr/>
              </a:p>
            </p:txBody>
          </p:sp>
        </p:grpSp>
        <p:sp>
          <p:nvSpPr>
            <p:cNvPr id="16" name="object 20">
              <a:extLst>
                <a:ext uri="{FF2B5EF4-FFF2-40B4-BE49-F238E27FC236}">
                  <a16:creationId xmlns:a16="http://schemas.microsoft.com/office/drawing/2014/main" id="{0A10D8F0-09A0-4789-9F2F-54E3180F3EE0}"/>
                </a:ext>
              </a:extLst>
            </p:cNvPr>
            <p:cNvSpPr/>
            <p:nvPr/>
          </p:nvSpPr>
          <p:spPr>
            <a:xfrm>
              <a:off x="3535631" y="879555"/>
              <a:ext cx="685800" cy="351155"/>
            </a:xfrm>
            <a:custGeom>
              <a:avLst/>
              <a:gdLst/>
              <a:ahLst/>
              <a:cxnLst/>
              <a:rect l="l" t="t" r="r" b="b"/>
              <a:pathLst>
                <a:path w="685800" h="351155">
                  <a:moveTo>
                    <a:pt x="342734" y="0"/>
                  </a:moveTo>
                  <a:lnTo>
                    <a:pt x="329483" y="14464"/>
                  </a:lnTo>
                  <a:lnTo>
                    <a:pt x="318798" y="30996"/>
                  </a:lnTo>
                  <a:lnTo>
                    <a:pt x="310974" y="49283"/>
                  </a:lnTo>
                  <a:lnTo>
                    <a:pt x="306305" y="69013"/>
                  </a:lnTo>
                  <a:lnTo>
                    <a:pt x="300138" y="65872"/>
                  </a:lnTo>
                  <a:lnTo>
                    <a:pt x="293196" y="64060"/>
                  </a:lnTo>
                  <a:lnTo>
                    <a:pt x="285814" y="64060"/>
                  </a:lnTo>
                  <a:lnTo>
                    <a:pt x="268117" y="67661"/>
                  </a:lnTo>
                  <a:lnTo>
                    <a:pt x="253666" y="77479"/>
                  </a:lnTo>
                  <a:lnTo>
                    <a:pt x="243922" y="92040"/>
                  </a:lnTo>
                  <a:lnTo>
                    <a:pt x="240349" y="109871"/>
                  </a:lnTo>
                  <a:lnTo>
                    <a:pt x="243922" y="127705"/>
                  </a:lnTo>
                  <a:lnTo>
                    <a:pt x="253666" y="142266"/>
                  </a:lnTo>
                  <a:lnTo>
                    <a:pt x="268117" y="152082"/>
                  </a:lnTo>
                  <a:lnTo>
                    <a:pt x="285814" y="155681"/>
                  </a:lnTo>
                  <a:lnTo>
                    <a:pt x="295204" y="154694"/>
                  </a:lnTo>
                  <a:lnTo>
                    <a:pt x="303917" y="151873"/>
                  </a:lnTo>
                  <a:lnTo>
                    <a:pt x="311763" y="147424"/>
                  </a:lnTo>
                  <a:lnTo>
                    <a:pt x="318556" y="141555"/>
                  </a:lnTo>
                  <a:lnTo>
                    <a:pt x="303400" y="173476"/>
                  </a:lnTo>
                  <a:lnTo>
                    <a:pt x="279344" y="198760"/>
                  </a:lnTo>
                  <a:lnTo>
                    <a:pt x="248347" y="215403"/>
                  </a:lnTo>
                  <a:lnTo>
                    <a:pt x="212371" y="221396"/>
                  </a:lnTo>
                  <a:lnTo>
                    <a:pt x="188997" y="218913"/>
                  </a:lnTo>
                  <a:lnTo>
                    <a:pt x="167349" y="211816"/>
                  </a:lnTo>
                  <a:lnTo>
                    <a:pt x="147927" y="200630"/>
                  </a:lnTo>
                  <a:lnTo>
                    <a:pt x="131232" y="185879"/>
                  </a:lnTo>
                  <a:lnTo>
                    <a:pt x="140080" y="187727"/>
                  </a:lnTo>
                  <a:lnTo>
                    <a:pt x="149166" y="187796"/>
                  </a:lnTo>
                  <a:lnTo>
                    <a:pt x="188427" y="154805"/>
                  </a:lnTo>
                  <a:lnTo>
                    <a:pt x="189797" y="137336"/>
                  </a:lnTo>
                  <a:lnTo>
                    <a:pt x="184183" y="120038"/>
                  </a:lnTo>
                  <a:lnTo>
                    <a:pt x="172339" y="106237"/>
                  </a:lnTo>
                  <a:lnTo>
                    <a:pt x="156717" y="98307"/>
                  </a:lnTo>
                  <a:lnTo>
                    <a:pt x="139310" y="96818"/>
                  </a:lnTo>
                  <a:lnTo>
                    <a:pt x="122112" y="102342"/>
                  </a:lnTo>
                  <a:lnTo>
                    <a:pt x="115683" y="105944"/>
                  </a:lnTo>
                  <a:lnTo>
                    <a:pt x="110510" y="110928"/>
                  </a:lnTo>
                  <a:lnTo>
                    <a:pt x="106678" y="116687"/>
                  </a:lnTo>
                  <a:lnTo>
                    <a:pt x="92946" y="101761"/>
                  </a:lnTo>
                  <a:lnTo>
                    <a:pt x="77171" y="89643"/>
                  </a:lnTo>
                  <a:lnTo>
                    <a:pt x="59762" y="80458"/>
                  </a:lnTo>
                  <a:lnTo>
                    <a:pt x="41130" y="74332"/>
                  </a:lnTo>
                  <a:lnTo>
                    <a:pt x="36650" y="93428"/>
                  </a:lnTo>
                  <a:lnTo>
                    <a:pt x="35420" y="113073"/>
                  </a:lnTo>
                  <a:lnTo>
                    <a:pt x="37545" y="132850"/>
                  </a:lnTo>
                  <a:lnTo>
                    <a:pt x="43130" y="152340"/>
                  </a:lnTo>
                  <a:lnTo>
                    <a:pt x="36219" y="152613"/>
                  </a:lnTo>
                  <a:lnTo>
                    <a:pt x="1370" y="185478"/>
                  </a:lnTo>
                  <a:lnTo>
                    <a:pt x="0" y="202946"/>
                  </a:lnTo>
                  <a:lnTo>
                    <a:pt x="5613" y="220244"/>
                  </a:lnTo>
                  <a:lnTo>
                    <a:pt x="17458" y="234051"/>
                  </a:lnTo>
                  <a:lnTo>
                    <a:pt x="33083" y="241984"/>
                  </a:lnTo>
                  <a:lnTo>
                    <a:pt x="50491" y="243474"/>
                  </a:lnTo>
                  <a:lnTo>
                    <a:pt x="67684" y="237950"/>
                  </a:lnTo>
                  <a:lnTo>
                    <a:pt x="73307" y="234210"/>
                  </a:lnTo>
                  <a:lnTo>
                    <a:pt x="78180" y="229782"/>
                  </a:lnTo>
                  <a:lnTo>
                    <a:pt x="82290" y="224770"/>
                  </a:lnTo>
                  <a:lnTo>
                    <a:pt x="85621" y="219281"/>
                  </a:lnTo>
                  <a:lnTo>
                    <a:pt x="94048" y="237818"/>
                  </a:lnTo>
                  <a:lnTo>
                    <a:pt x="100266" y="257452"/>
                  </a:lnTo>
                  <a:lnTo>
                    <a:pt x="104114" y="278029"/>
                  </a:lnTo>
                  <a:lnTo>
                    <a:pt x="105432" y="299394"/>
                  </a:lnTo>
                  <a:lnTo>
                    <a:pt x="105251" y="307367"/>
                  </a:lnTo>
                  <a:lnTo>
                    <a:pt x="104712" y="315248"/>
                  </a:lnTo>
                  <a:lnTo>
                    <a:pt x="103824" y="323028"/>
                  </a:lnTo>
                  <a:lnTo>
                    <a:pt x="102238" y="332597"/>
                  </a:lnTo>
                  <a:lnTo>
                    <a:pt x="103463" y="334387"/>
                  </a:lnTo>
                  <a:lnTo>
                    <a:pt x="147811" y="340236"/>
                  </a:lnTo>
                  <a:lnTo>
                    <a:pt x="193118" y="344703"/>
                  </a:lnTo>
                  <a:lnTo>
                    <a:pt x="240940" y="347994"/>
                  </a:lnTo>
                  <a:lnTo>
                    <a:pt x="290928" y="350026"/>
                  </a:lnTo>
                  <a:lnTo>
                    <a:pt x="342734" y="350722"/>
                  </a:lnTo>
                  <a:lnTo>
                    <a:pt x="394540" y="350026"/>
                  </a:lnTo>
                  <a:lnTo>
                    <a:pt x="444530" y="347994"/>
                  </a:lnTo>
                  <a:lnTo>
                    <a:pt x="492354" y="344703"/>
                  </a:lnTo>
                  <a:lnTo>
                    <a:pt x="537660" y="340236"/>
                  </a:lnTo>
                  <a:lnTo>
                    <a:pt x="582004" y="334387"/>
                  </a:lnTo>
                  <a:lnTo>
                    <a:pt x="583229" y="332597"/>
                  </a:lnTo>
                  <a:lnTo>
                    <a:pt x="581648" y="323028"/>
                  </a:lnTo>
                  <a:lnTo>
                    <a:pt x="580756" y="315248"/>
                  </a:lnTo>
                  <a:lnTo>
                    <a:pt x="580217" y="307367"/>
                  </a:lnTo>
                  <a:lnTo>
                    <a:pt x="580035" y="299394"/>
                  </a:lnTo>
                  <a:lnTo>
                    <a:pt x="581353" y="278029"/>
                  </a:lnTo>
                  <a:lnTo>
                    <a:pt x="585201" y="257452"/>
                  </a:lnTo>
                  <a:lnTo>
                    <a:pt x="591419" y="237818"/>
                  </a:lnTo>
                  <a:lnTo>
                    <a:pt x="599846" y="219281"/>
                  </a:lnTo>
                  <a:lnTo>
                    <a:pt x="603177" y="224770"/>
                  </a:lnTo>
                  <a:lnTo>
                    <a:pt x="607288" y="229782"/>
                  </a:lnTo>
                  <a:lnTo>
                    <a:pt x="612165" y="234210"/>
                  </a:lnTo>
                  <a:lnTo>
                    <a:pt x="617793" y="237950"/>
                  </a:lnTo>
                  <a:lnTo>
                    <a:pt x="634987" y="243474"/>
                  </a:lnTo>
                  <a:lnTo>
                    <a:pt x="652393" y="241984"/>
                  </a:lnTo>
                  <a:lnTo>
                    <a:pt x="668015" y="234051"/>
                  </a:lnTo>
                  <a:lnTo>
                    <a:pt x="679854" y="220244"/>
                  </a:lnTo>
                  <a:lnTo>
                    <a:pt x="685468" y="202946"/>
                  </a:lnTo>
                  <a:lnTo>
                    <a:pt x="684097" y="185478"/>
                  </a:lnTo>
                  <a:lnTo>
                    <a:pt x="656200" y="154435"/>
                  </a:lnTo>
                  <a:lnTo>
                    <a:pt x="642337" y="152340"/>
                  </a:lnTo>
                  <a:lnTo>
                    <a:pt x="647923" y="132850"/>
                  </a:lnTo>
                  <a:lnTo>
                    <a:pt x="650049" y="113073"/>
                  </a:lnTo>
                  <a:lnTo>
                    <a:pt x="648822" y="93428"/>
                  </a:lnTo>
                  <a:lnTo>
                    <a:pt x="644347" y="74332"/>
                  </a:lnTo>
                  <a:lnTo>
                    <a:pt x="625710" y="80458"/>
                  </a:lnTo>
                  <a:lnTo>
                    <a:pt x="608299" y="89643"/>
                  </a:lnTo>
                  <a:lnTo>
                    <a:pt x="592525" y="101761"/>
                  </a:lnTo>
                  <a:lnTo>
                    <a:pt x="578800" y="116687"/>
                  </a:lnTo>
                  <a:lnTo>
                    <a:pt x="574967" y="110928"/>
                  </a:lnTo>
                  <a:lnTo>
                    <a:pt x="569795" y="105944"/>
                  </a:lnTo>
                  <a:lnTo>
                    <a:pt x="563355" y="102342"/>
                  </a:lnTo>
                  <a:lnTo>
                    <a:pt x="546162" y="96818"/>
                  </a:lnTo>
                  <a:lnTo>
                    <a:pt x="528754" y="98307"/>
                  </a:lnTo>
                  <a:lnTo>
                    <a:pt x="513129" y="106237"/>
                  </a:lnTo>
                  <a:lnTo>
                    <a:pt x="501284" y="120038"/>
                  </a:lnTo>
                  <a:lnTo>
                    <a:pt x="495676" y="137336"/>
                  </a:lnTo>
                  <a:lnTo>
                    <a:pt x="497049" y="154805"/>
                  </a:lnTo>
                  <a:lnTo>
                    <a:pt x="504848" y="170442"/>
                  </a:lnTo>
                  <a:lnTo>
                    <a:pt x="518519" y="182245"/>
                  </a:lnTo>
                  <a:lnTo>
                    <a:pt x="527255" y="185998"/>
                  </a:lnTo>
                  <a:lnTo>
                    <a:pt x="536304" y="187796"/>
                  </a:lnTo>
                  <a:lnTo>
                    <a:pt x="545391" y="187727"/>
                  </a:lnTo>
                  <a:lnTo>
                    <a:pt x="554245" y="185879"/>
                  </a:lnTo>
                  <a:lnTo>
                    <a:pt x="537551" y="200630"/>
                  </a:lnTo>
                  <a:lnTo>
                    <a:pt x="518129" y="211816"/>
                  </a:lnTo>
                  <a:lnTo>
                    <a:pt x="496480" y="218913"/>
                  </a:lnTo>
                  <a:lnTo>
                    <a:pt x="473106" y="221396"/>
                  </a:lnTo>
                  <a:lnTo>
                    <a:pt x="437128" y="215403"/>
                  </a:lnTo>
                  <a:lnTo>
                    <a:pt x="406128" y="198760"/>
                  </a:lnTo>
                  <a:lnTo>
                    <a:pt x="382068" y="173476"/>
                  </a:lnTo>
                  <a:lnTo>
                    <a:pt x="366911" y="141555"/>
                  </a:lnTo>
                  <a:lnTo>
                    <a:pt x="373705" y="147424"/>
                  </a:lnTo>
                  <a:lnTo>
                    <a:pt x="381554" y="151873"/>
                  </a:lnTo>
                  <a:lnTo>
                    <a:pt x="390267" y="154694"/>
                  </a:lnTo>
                  <a:lnTo>
                    <a:pt x="399653" y="155681"/>
                  </a:lnTo>
                  <a:lnTo>
                    <a:pt x="417350" y="152082"/>
                  </a:lnTo>
                  <a:lnTo>
                    <a:pt x="431801" y="142266"/>
                  </a:lnTo>
                  <a:lnTo>
                    <a:pt x="441545" y="127705"/>
                  </a:lnTo>
                  <a:lnTo>
                    <a:pt x="445118" y="109871"/>
                  </a:lnTo>
                  <a:lnTo>
                    <a:pt x="441545" y="92040"/>
                  </a:lnTo>
                  <a:lnTo>
                    <a:pt x="431801" y="77479"/>
                  </a:lnTo>
                  <a:lnTo>
                    <a:pt x="417350" y="67661"/>
                  </a:lnTo>
                  <a:lnTo>
                    <a:pt x="399653" y="64060"/>
                  </a:lnTo>
                  <a:lnTo>
                    <a:pt x="392271" y="64060"/>
                  </a:lnTo>
                  <a:lnTo>
                    <a:pt x="385329" y="65872"/>
                  </a:lnTo>
                  <a:lnTo>
                    <a:pt x="379172" y="69013"/>
                  </a:lnTo>
                  <a:lnTo>
                    <a:pt x="374498" y="49283"/>
                  </a:lnTo>
                  <a:lnTo>
                    <a:pt x="366670" y="30996"/>
                  </a:lnTo>
                  <a:lnTo>
                    <a:pt x="355984" y="14464"/>
                  </a:lnTo>
                  <a:lnTo>
                    <a:pt x="342734" y="0"/>
                  </a:lnTo>
                  <a:close/>
                </a:path>
              </a:pathLst>
            </a:custGeom>
            <a:solidFill>
              <a:srgbClr val="D32E3F"/>
            </a:solidFill>
          </p:spPr>
          <p:txBody>
            <a:bodyPr wrap="square" lIns="0" tIns="0" rIns="0" bIns="0" rtlCol="0"/>
            <a:lstStyle/>
            <a:p>
              <a:endParaRPr/>
            </a:p>
          </p:txBody>
        </p:sp>
      </p:grpSp>
      <p:sp>
        <p:nvSpPr>
          <p:cNvPr id="4" name="TextovéPole 3">
            <a:extLst>
              <a:ext uri="{FF2B5EF4-FFF2-40B4-BE49-F238E27FC236}">
                <a16:creationId xmlns:a16="http://schemas.microsoft.com/office/drawing/2014/main" id="{AA627510-0F85-151D-BAED-3F5BB77E360A}"/>
              </a:ext>
            </a:extLst>
          </p:cNvPr>
          <p:cNvSpPr txBox="1"/>
          <p:nvPr/>
        </p:nvSpPr>
        <p:spPr>
          <a:xfrm>
            <a:off x="2855495" y="4324286"/>
            <a:ext cx="12220073" cy="4861139"/>
          </a:xfrm>
          <a:prstGeom prst="rect">
            <a:avLst/>
          </a:prstGeom>
          <a:noFill/>
        </p:spPr>
        <p:txBody>
          <a:bodyPr wrap="square">
            <a:spAutoFit/>
          </a:bodyPr>
          <a:lstStyle/>
          <a:p>
            <a:pPr marL="457200" lvl="0" indent="-457200">
              <a:buFont typeface="Wingdings" panose="05000000000000000000" pitchFamily="2" charset="2"/>
              <a:buChar char="q"/>
            </a:pPr>
            <a:r>
              <a:rPr lang="cs-CZ" sz="2800" dirty="0"/>
              <a:t>zákon č. 283/2021 Sb., stavební zákon</a:t>
            </a:r>
          </a:p>
          <a:p>
            <a:pPr marL="457200" lvl="0" indent="-457200">
              <a:buFont typeface="Wingdings" panose="05000000000000000000" pitchFamily="2" charset="2"/>
              <a:buChar char="q"/>
            </a:pPr>
            <a:r>
              <a:rPr lang="cs-CZ" sz="2800" dirty="0"/>
              <a:t>zákon č. 13/1997 Sb., o pozemních komunikacích </a:t>
            </a:r>
          </a:p>
          <a:p>
            <a:pPr marL="457200" lvl="0" indent="-457200">
              <a:buFont typeface="Wingdings" panose="05000000000000000000" pitchFamily="2" charset="2"/>
              <a:buChar char="q"/>
            </a:pPr>
            <a:r>
              <a:rPr lang="cs-CZ" sz="2800" dirty="0"/>
              <a:t>Zákon č. 49/1997 Sb., o civilním letectví</a:t>
            </a:r>
          </a:p>
          <a:p>
            <a:pPr marL="457200" lvl="0" indent="-457200">
              <a:buFont typeface="Wingdings" panose="05000000000000000000" pitchFamily="2" charset="2"/>
              <a:buChar char="q"/>
            </a:pPr>
            <a:r>
              <a:rPr lang="cs-CZ" sz="2800" dirty="0">
                <a:solidFill>
                  <a:srgbClr val="002060"/>
                </a:solidFill>
              </a:rPr>
              <a:t>zákon č. 500/2004 Sb., správní řád, ve znění pozdějších předpisů</a:t>
            </a:r>
          </a:p>
          <a:p>
            <a:pPr marL="457200" lvl="0" indent="-457200">
              <a:buFont typeface="Wingdings" panose="05000000000000000000" pitchFamily="2" charset="2"/>
              <a:buChar char="q"/>
            </a:pPr>
            <a:r>
              <a:rPr lang="cs-CZ" sz="2800" dirty="0">
                <a:solidFill>
                  <a:srgbClr val="002060"/>
                </a:solidFill>
              </a:rPr>
              <a:t>zákon č. 150/2002 Sb., soudní řád správní, ve znění pozdějších předpisů</a:t>
            </a:r>
          </a:p>
          <a:p>
            <a:pPr marL="457200" lvl="0" indent="-457200">
              <a:buFont typeface="Wingdings" panose="05000000000000000000" pitchFamily="2" charset="2"/>
              <a:buChar char="q"/>
            </a:pPr>
            <a:r>
              <a:rPr lang="cs-CZ" sz="2800" dirty="0">
                <a:solidFill>
                  <a:srgbClr val="002060"/>
                </a:solidFill>
              </a:rPr>
              <a:t>zákon č. 99/1963 Sb., občanský soudní řád, ve znění pozdějších předpisů (část pátá)</a:t>
            </a:r>
          </a:p>
          <a:p>
            <a:pPr marL="457200" lvl="0" indent="-457200">
              <a:buFont typeface="Wingdings" panose="05000000000000000000" pitchFamily="2" charset="2"/>
              <a:buChar char="q"/>
            </a:pPr>
            <a:r>
              <a:rPr lang="cs-CZ" sz="2800" dirty="0">
                <a:solidFill>
                  <a:srgbClr val="FF0000"/>
                </a:solidFill>
              </a:rPr>
              <a:t>zákon č. 416/2009 Sb., o urychlení výstavby strategicky významné infrastruktury</a:t>
            </a:r>
          </a:p>
          <a:p>
            <a:pPr marL="469900" marR="5080" indent="-457200">
              <a:lnSpc>
                <a:spcPct val="142200"/>
              </a:lnSpc>
              <a:spcBef>
                <a:spcPts val="2650"/>
              </a:spcBef>
              <a:buFont typeface="Courier New" panose="02070309020205020404" pitchFamily="49" charset="0"/>
              <a:buChar char="o"/>
            </a:pPr>
            <a:endParaRPr lang="cs-CZ" sz="2800" b="1" dirty="0">
              <a:solidFill>
                <a:srgbClr val="002060"/>
              </a:solidFill>
              <a:latin typeface="Gill Sans MT" panose="020B0502020104020203" pitchFamily="34" charset="-18"/>
              <a:cs typeface="Arial" panose="020B0604020202020204" pitchFamily="34" charset="0"/>
            </a:endParaRPr>
          </a:p>
        </p:txBody>
      </p:sp>
    </p:spTree>
    <p:extLst>
      <p:ext uri="{BB962C8B-B14F-4D97-AF65-F5344CB8AC3E}">
        <p14:creationId xmlns:p14="http://schemas.microsoft.com/office/powerpoint/2010/main" val="3775745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 y="0"/>
            <a:ext cx="976944" cy="11308556"/>
          </a:xfrm>
          <a:prstGeom prst="rect">
            <a:avLst/>
          </a:prstGeom>
        </p:spPr>
      </p:pic>
      <p:sp>
        <p:nvSpPr>
          <p:cNvPr id="5" name="object 5"/>
          <p:cNvSpPr txBox="1">
            <a:spLocks noGrp="1"/>
          </p:cNvSpPr>
          <p:nvPr>
            <p:ph sz="half" idx="2"/>
          </p:nvPr>
        </p:nvSpPr>
        <p:spPr>
          <a:xfrm>
            <a:off x="1974850" y="1700986"/>
            <a:ext cx="17810634" cy="5306453"/>
          </a:xfrm>
          <a:prstGeom prst="rect">
            <a:avLst/>
          </a:prstGeom>
        </p:spPr>
        <p:txBody>
          <a:bodyPr vert="horz" wrap="square" lIns="0" tIns="15240" rIns="0" bIns="0" rtlCol="0" anchor="t">
            <a:spAutoFit/>
          </a:bodyPr>
          <a:lstStyle/>
          <a:p>
            <a:pPr marL="12700" marR="5080">
              <a:lnSpc>
                <a:spcPct val="142200"/>
              </a:lnSpc>
              <a:spcBef>
                <a:spcPts val="2650"/>
              </a:spcBef>
            </a:pPr>
            <a:endParaRPr lang="cs-CZ" sz="3200" dirty="0">
              <a:solidFill>
                <a:srgbClr val="C00000"/>
              </a:solidFill>
              <a:latin typeface="Gill Sans MT"/>
              <a:cs typeface="Arial"/>
            </a:endParaRPr>
          </a:p>
          <a:p>
            <a:pPr marL="12700" marR="5080">
              <a:lnSpc>
                <a:spcPct val="142200"/>
              </a:lnSpc>
              <a:spcBef>
                <a:spcPts val="2650"/>
              </a:spcBef>
            </a:pPr>
            <a:endParaRPr lang="cs-CZ" sz="3200" dirty="0">
              <a:solidFill>
                <a:srgbClr val="C00000"/>
              </a:solidFill>
              <a:latin typeface="Gill Sans MT"/>
              <a:cs typeface="Arial"/>
            </a:endParaRPr>
          </a:p>
          <a:p>
            <a:pPr marL="12700" marR="5080" algn="just">
              <a:lnSpc>
                <a:spcPct val="142200"/>
              </a:lnSpc>
              <a:spcBef>
                <a:spcPts val="2650"/>
              </a:spcBef>
            </a:pPr>
            <a:endParaRPr lang="cs-CZ" sz="2800" b="0" dirty="0">
              <a:solidFill>
                <a:schemeClr val="tx1"/>
              </a:solidFill>
              <a:latin typeface="Gill Sans MT"/>
              <a:cs typeface="Arial"/>
            </a:endParaRPr>
          </a:p>
          <a:p>
            <a:pPr marL="12700" marR="5080" algn="just">
              <a:lnSpc>
                <a:spcPct val="142200"/>
              </a:lnSpc>
              <a:spcBef>
                <a:spcPts val="2650"/>
              </a:spcBef>
            </a:pPr>
            <a:endParaRPr lang="cs-CZ" sz="3000" b="0" dirty="0">
              <a:solidFill>
                <a:schemeClr val="tx1"/>
              </a:solidFill>
              <a:latin typeface="Gill Sans MT"/>
              <a:cs typeface="Arial"/>
            </a:endParaRPr>
          </a:p>
          <a:p>
            <a:pPr marL="12700" marR="5080">
              <a:lnSpc>
                <a:spcPct val="142200"/>
              </a:lnSpc>
              <a:spcBef>
                <a:spcPts val="2650"/>
              </a:spcBef>
            </a:pPr>
            <a:endParaRPr lang="cs-CZ" sz="2800" dirty="0">
              <a:solidFill>
                <a:schemeClr val="tx1"/>
              </a:solidFill>
              <a:latin typeface="Gill Sans MT" panose="020B0502020104020203" pitchFamily="34" charset="0"/>
              <a:cs typeface="Arial" panose="020B0604020202020204" pitchFamily="34" charset="0"/>
            </a:endParaRPr>
          </a:p>
          <a:p>
            <a:pPr marL="12700" marR="5080">
              <a:lnSpc>
                <a:spcPct val="142200"/>
              </a:lnSpc>
              <a:spcBef>
                <a:spcPts val="2650"/>
              </a:spcBef>
            </a:pPr>
            <a:endParaRPr lang="cs-CZ" sz="1450" dirty="0">
              <a:latin typeface="Gill Sans MT" panose="020B0502020104020203" pitchFamily="34" charset="0"/>
              <a:cs typeface="Arial" panose="020B0604020202020204" pitchFamily="34" charset="0"/>
            </a:endParaRPr>
          </a:p>
        </p:txBody>
      </p:sp>
      <p:sp>
        <p:nvSpPr>
          <p:cNvPr id="8" name="TextovéPole 7">
            <a:extLst>
              <a:ext uri="{FF2B5EF4-FFF2-40B4-BE49-F238E27FC236}">
                <a16:creationId xmlns:a16="http://schemas.microsoft.com/office/drawing/2014/main" id="{F4FA0E74-2F68-BE72-C457-1DCF6C300575}"/>
              </a:ext>
            </a:extLst>
          </p:cNvPr>
          <p:cNvSpPr txBox="1"/>
          <p:nvPr/>
        </p:nvSpPr>
        <p:spPr>
          <a:xfrm>
            <a:off x="2642558" y="1068484"/>
            <a:ext cx="11545961" cy="1200329"/>
          </a:xfrm>
          <a:prstGeom prst="rect">
            <a:avLst/>
          </a:prstGeom>
          <a:noFill/>
        </p:spPr>
        <p:txBody>
          <a:bodyPr wrap="square">
            <a:spAutoFit/>
          </a:bodyPr>
          <a:lstStyle/>
          <a:p>
            <a:pPr marL="12700" marR="0" lvl="0" indent="0" defTabSz="914400" eaLnBrk="1" fontAlgn="auto" latinLnBrk="0" hangingPunct="1">
              <a:lnSpc>
                <a:spcPct val="100000"/>
              </a:lnSpc>
              <a:spcBef>
                <a:spcPts val="120"/>
              </a:spcBef>
              <a:spcAft>
                <a:spcPts val="0"/>
              </a:spcAft>
              <a:buClrTx/>
              <a:buSzTx/>
              <a:buFontTx/>
              <a:buNone/>
              <a:tabLst/>
              <a:defRPr/>
            </a:pPr>
            <a:r>
              <a:rPr lang="cs-CZ" sz="3600" b="1" dirty="0">
                <a:solidFill>
                  <a:srgbClr val="002060"/>
                </a:solidFill>
              </a:rPr>
              <a:t>Aplikace zákona o vyvlastnění (1</a:t>
            </a:r>
            <a:r>
              <a:rPr lang="cs-CZ" sz="3600" b="1" dirty="0"/>
              <a:t>)</a:t>
            </a:r>
            <a:br>
              <a:rPr lang="cs-CZ" sz="3600" b="1" dirty="0"/>
            </a:br>
            <a:endParaRPr lang="cs-CZ" sz="3600" b="1" spc="-10" dirty="0">
              <a:solidFill>
                <a:srgbClr val="C00000"/>
              </a:solidFill>
              <a:latin typeface="Gill Sans MT" panose="020B0502020104020203" pitchFamily="34" charset="-18"/>
              <a:cs typeface="Arial" panose="020B0604020202020204" pitchFamily="34" charset="0"/>
            </a:endParaRPr>
          </a:p>
        </p:txBody>
      </p:sp>
      <p:grpSp>
        <p:nvGrpSpPr>
          <p:cNvPr id="11" name="Skupina 10">
            <a:extLst>
              <a:ext uri="{FF2B5EF4-FFF2-40B4-BE49-F238E27FC236}">
                <a16:creationId xmlns:a16="http://schemas.microsoft.com/office/drawing/2014/main" id="{E47E3E44-67AB-44E9-9312-8C5A7BA56653}"/>
              </a:ext>
            </a:extLst>
          </p:cNvPr>
          <p:cNvGrpSpPr/>
          <p:nvPr/>
        </p:nvGrpSpPr>
        <p:grpSpPr>
          <a:xfrm>
            <a:off x="14700250" y="777875"/>
            <a:ext cx="3912571" cy="1237615"/>
            <a:chOff x="1685853" y="879554"/>
            <a:chExt cx="3912571" cy="1237615"/>
          </a:xfrm>
        </p:grpSpPr>
        <p:pic>
          <p:nvPicPr>
            <p:cNvPr id="12" name="object 4">
              <a:extLst>
                <a:ext uri="{FF2B5EF4-FFF2-40B4-BE49-F238E27FC236}">
                  <a16:creationId xmlns:a16="http://schemas.microsoft.com/office/drawing/2014/main" id="{B3BE9FF5-2DB9-43E0-B801-963C2A499674}"/>
                </a:ext>
              </a:extLst>
            </p:cNvPr>
            <p:cNvPicPr/>
            <p:nvPr/>
          </p:nvPicPr>
          <p:blipFill>
            <a:blip r:embed="rId3" cstate="print"/>
            <a:stretch>
              <a:fillRect/>
            </a:stretch>
          </p:blipFill>
          <p:spPr>
            <a:xfrm>
              <a:off x="1685853" y="879555"/>
              <a:ext cx="1237286" cy="1237323"/>
            </a:xfrm>
            <a:prstGeom prst="rect">
              <a:avLst/>
            </a:prstGeom>
          </p:spPr>
        </p:pic>
        <p:sp>
          <p:nvSpPr>
            <p:cNvPr id="13" name="object 5">
              <a:extLst>
                <a:ext uri="{FF2B5EF4-FFF2-40B4-BE49-F238E27FC236}">
                  <a16:creationId xmlns:a16="http://schemas.microsoft.com/office/drawing/2014/main" id="{7B756A8F-B010-46F8-83C9-9148C1B8B764}"/>
                </a:ext>
              </a:extLst>
            </p:cNvPr>
            <p:cNvSpPr/>
            <p:nvPr/>
          </p:nvSpPr>
          <p:spPr>
            <a:xfrm>
              <a:off x="3273858" y="879554"/>
              <a:ext cx="13970" cy="1237615"/>
            </a:xfrm>
            <a:custGeom>
              <a:avLst/>
              <a:gdLst/>
              <a:ahLst/>
              <a:cxnLst/>
              <a:rect l="l" t="t" r="r" b="b"/>
              <a:pathLst>
                <a:path w="13970" h="1237614">
                  <a:moveTo>
                    <a:pt x="13643" y="0"/>
                  </a:moveTo>
                  <a:lnTo>
                    <a:pt x="0" y="0"/>
                  </a:lnTo>
                  <a:lnTo>
                    <a:pt x="0" y="1237323"/>
                  </a:lnTo>
                  <a:lnTo>
                    <a:pt x="13643" y="1237323"/>
                  </a:lnTo>
                  <a:lnTo>
                    <a:pt x="13643" y="0"/>
                  </a:lnTo>
                  <a:close/>
                </a:path>
              </a:pathLst>
            </a:custGeom>
            <a:solidFill>
              <a:srgbClr val="003450"/>
            </a:solidFill>
          </p:spPr>
          <p:txBody>
            <a:bodyPr wrap="square" lIns="0" tIns="0" rIns="0" bIns="0" rtlCol="0"/>
            <a:lstStyle/>
            <a:p>
              <a:endParaRPr/>
            </a:p>
          </p:txBody>
        </p:sp>
        <p:grpSp>
          <p:nvGrpSpPr>
            <p:cNvPr id="14" name="object 6">
              <a:extLst>
                <a:ext uri="{FF2B5EF4-FFF2-40B4-BE49-F238E27FC236}">
                  <a16:creationId xmlns:a16="http://schemas.microsoft.com/office/drawing/2014/main" id="{A34B146B-04F3-4906-A5B3-32D8F95DE534}"/>
                </a:ext>
              </a:extLst>
            </p:cNvPr>
            <p:cNvGrpSpPr/>
            <p:nvPr/>
          </p:nvGrpSpPr>
          <p:grpSpPr>
            <a:xfrm>
              <a:off x="3638180" y="1830016"/>
              <a:ext cx="1457960" cy="287020"/>
              <a:chOff x="3638180" y="1830016"/>
              <a:chExt cx="1457960" cy="287020"/>
            </a:xfrm>
          </p:grpSpPr>
          <p:sp>
            <p:nvSpPr>
              <p:cNvPr id="26" name="object 7">
                <a:extLst>
                  <a:ext uri="{FF2B5EF4-FFF2-40B4-BE49-F238E27FC236}">
                    <a16:creationId xmlns:a16="http://schemas.microsoft.com/office/drawing/2014/main" id="{8159AFAB-580F-4494-9764-FDDD011CF0B1}"/>
                  </a:ext>
                </a:extLst>
              </p:cNvPr>
              <p:cNvSpPr/>
              <p:nvPr/>
            </p:nvSpPr>
            <p:spPr>
              <a:xfrm>
                <a:off x="3638180" y="1841314"/>
                <a:ext cx="275590" cy="271145"/>
              </a:xfrm>
              <a:custGeom>
                <a:avLst/>
                <a:gdLst/>
                <a:ahLst/>
                <a:cxnLst/>
                <a:rect l="l" t="t" r="r" b="b"/>
                <a:pathLst>
                  <a:path w="275589" h="271144">
                    <a:moveTo>
                      <a:pt x="98635" y="0"/>
                    </a:moveTo>
                    <a:lnTo>
                      <a:pt x="0" y="0"/>
                    </a:lnTo>
                    <a:lnTo>
                      <a:pt x="106" y="1884"/>
                    </a:lnTo>
                    <a:lnTo>
                      <a:pt x="1824" y="7942"/>
                    </a:lnTo>
                    <a:lnTo>
                      <a:pt x="5837" y="22775"/>
                    </a:lnTo>
                    <a:lnTo>
                      <a:pt x="9850" y="42691"/>
                    </a:lnTo>
                    <a:lnTo>
                      <a:pt x="11675" y="64375"/>
                    </a:lnTo>
                    <a:lnTo>
                      <a:pt x="11675" y="206674"/>
                    </a:lnTo>
                    <a:lnTo>
                      <a:pt x="9850" y="228353"/>
                    </a:lnTo>
                    <a:lnTo>
                      <a:pt x="5837" y="248269"/>
                    </a:lnTo>
                    <a:lnTo>
                      <a:pt x="1824" y="263105"/>
                    </a:lnTo>
                    <a:lnTo>
                      <a:pt x="0" y="269541"/>
                    </a:lnTo>
                    <a:lnTo>
                      <a:pt x="0" y="271049"/>
                    </a:lnTo>
                    <a:lnTo>
                      <a:pt x="98635" y="271049"/>
                    </a:lnTo>
                    <a:lnTo>
                      <a:pt x="98635" y="269541"/>
                    </a:lnTo>
                    <a:lnTo>
                      <a:pt x="96811" y="263105"/>
                    </a:lnTo>
                    <a:lnTo>
                      <a:pt x="92798" y="248269"/>
                    </a:lnTo>
                    <a:lnTo>
                      <a:pt x="88784" y="228353"/>
                    </a:lnTo>
                    <a:lnTo>
                      <a:pt x="86960" y="206674"/>
                    </a:lnTo>
                    <a:lnTo>
                      <a:pt x="86960" y="64375"/>
                    </a:lnTo>
                    <a:lnTo>
                      <a:pt x="88784" y="42691"/>
                    </a:lnTo>
                    <a:lnTo>
                      <a:pt x="92798" y="22775"/>
                    </a:lnTo>
                    <a:lnTo>
                      <a:pt x="96811" y="7942"/>
                    </a:lnTo>
                    <a:lnTo>
                      <a:pt x="98528" y="1884"/>
                    </a:lnTo>
                    <a:lnTo>
                      <a:pt x="98635" y="0"/>
                    </a:lnTo>
                    <a:close/>
                  </a:path>
                  <a:path w="275589" h="271144">
                    <a:moveTo>
                      <a:pt x="267290" y="0"/>
                    </a:moveTo>
                    <a:lnTo>
                      <a:pt x="178067" y="0"/>
                    </a:lnTo>
                    <a:lnTo>
                      <a:pt x="178067" y="2261"/>
                    </a:lnTo>
                    <a:lnTo>
                      <a:pt x="179692" y="9840"/>
                    </a:lnTo>
                    <a:lnTo>
                      <a:pt x="180895" y="26492"/>
                    </a:lnTo>
                    <a:lnTo>
                      <a:pt x="176168" y="48157"/>
                    </a:lnTo>
                    <a:lnTo>
                      <a:pt x="160005" y="70772"/>
                    </a:lnTo>
                    <a:lnTo>
                      <a:pt x="92227" y="133262"/>
                    </a:lnTo>
                    <a:lnTo>
                      <a:pt x="89986" y="135147"/>
                    </a:lnTo>
                    <a:lnTo>
                      <a:pt x="90353" y="135901"/>
                    </a:lnTo>
                    <a:lnTo>
                      <a:pt x="91484" y="137775"/>
                    </a:lnTo>
                    <a:lnTo>
                      <a:pt x="141932" y="215333"/>
                    </a:lnTo>
                    <a:lnTo>
                      <a:pt x="151148" y="233991"/>
                    </a:lnTo>
                    <a:lnTo>
                      <a:pt x="156374" y="251661"/>
                    </a:lnTo>
                    <a:lnTo>
                      <a:pt x="158707" y="265095"/>
                    </a:lnTo>
                    <a:lnTo>
                      <a:pt x="159241" y="271049"/>
                    </a:lnTo>
                    <a:lnTo>
                      <a:pt x="275195" y="271049"/>
                    </a:lnTo>
                    <a:lnTo>
                      <a:pt x="275195" y="269541"/>
                    </a:lnTo>
                    <a:lnTo>
                      <a:pt x="270885" y="263894"/>
                    </a:lnTo>
                    <a:lnTo>
                      <a:pt x="260187" y="251189"/>
                    </a:lnTo>
                    <a:lnTo>
                      <a:pt x="246451" y="234392"/>
                    </a:lnTo>
                    <a:lnTo>
                      <a:pt x="233029" y="216464"/>
                    </a:lnTo>
                    <a:lnTo>
                      <a:pt x="153597" y="102771"/>
                    </a:lnTo>
                    <a:lnTo>
                      <a:pt x="213459" y="47056"/>
                    </a:lnTo>
                    <a:lnTo>
                      <a:pt x="228543" y="33377"/>
                    </a:lnTo>
                    <a:lnTo>
                      <a:pt x="242353" y="21219"/>
                    </a:lnTo>
                    <a:lnTo>
                      <a:pt x="255174" y="10686"/>
                    </a:lnTo>
                    <a:lnTo>
                      <a:pt x="267290" y="1884"/>
                    </a:lnTo>
                    <a:lnTo>
                      <a:pt x="267290" y="0"/>
                    </a:lnTo>
                    <a:close/>
                  </a:path>
                </a:pathLst>
              </a:custGeom>
              <a:solidFill>
                <a:srgbClr val="003450"/>
              </a:solidFill>
            </p:spPr>
            <p:txBody>
              <a:bodyPr wrap="square" lIns="0" tIns="0" rIns="0" bIns="0" rtlCol="0"/>
              <a:lstStyle/>
              <a:p>
                <a:endParaRPr/>
              </a:p>
            </p:txBody>
          </p:sp>
          <p:pic>
            <p:nvPicPr>
              <p:cNvPr id="27" name="object 8">
                <a:extLst>
                  <a:ext uri="{FF2B5EF4-FFF2-40B4-BE49-F238E27FC236}">
                    <a16:creationId xmlns:a16="http://schemas.microsoft.com/office/drawing/2014/main" id="{5F2F398C-5D5A-4E1E-B31D-E7BE3D275CD1}"/>
                  </a:ext>
                </a:extLst>
              </p:cNvPr>
              <p:cNvPicPr/>
              <p:nvPr/>
            </p:nvPicPr>
            <p:blipFill>
              <a:blip r:embed="rId4" cstate="print"/>
              <a:stretch>
                <a:fillRect/>
              </a:stretch>
            </p:blipFill>
            <p:spPr>
              <a:xfrm>
                <a:off x="3922763" y="1915663"/>
                <a:ext cx="391471" cy="200464"/>
              </a:xfrm>
              <a:prstGeom prst="rect">
                <a:avLst/>
              </a:prstGeom>
            </p:spPr>
          </p:pic>
          <p:sp>
            <p:nvSpPr>
              <p:cNvPr id="28" name="object 9">
                <a:extLst>
                  <a:ext uri="{FF2B5EF4-FFF2-40B4-BE49-F238E27FC236}">
                    <a16:creationId xmlns:a16="http://schemas.microsoft.com/office/drawing/2014/main" id="{BA66C3DF-6258-48ED-AAEA-92247121A5D5}"/>
                  </a:ext>
                </a:extLst>
              </p:cNvPr>
              <p:cNvSpPr/>
              <p:nvPr/>
            </p:nvSpPr>
            <p:spPr>
              <a:xfrm>
                <a:off x="4329265" y="1830025"/>
                <a:ext cx="766445" cy="287020"/>
              </a:xfrm>
              <a:custGeom>
                <a:avLst/>
                <a:gdLst/>
                <a:ahLst/>
                <a:cxnLst/>
                <a:rect l="l" t="t" r="r" b="b"/>
                <a:pathLst>
                  <a:path w="766445" h="287019">
                    <a:moveTo>
                      <a:pt x="95250" y="280835"/>
                    </a:moveTo>
                    <a:lnTo>
                      <a:pt x="89408" y="259562"/>
                    </a:lnTo>
                    <a:lnTo>
                      <a:pt x="85394" y="239649"/>
                    </a:lnTo>
                    <a:lnTo>
                      <a:pt x="83578" y="217970"/>
                    </a:lnTo>
                    <a:lnTo>
                      <a:pt x="83578" y="0"/>
                    </a:lnTo>
                    <a:lnTo>
                      <a:pt x="11671" y="7531"/>
                    </a:lnTo>
                    <a:lnTo>
                      <a:pt x="0" y="9029"/>
                    </a:lnTo>
                    <a:lnTo>
                      <a:pt x="6591" y="31064"/>
                    </a:lnTo>
                    <a:lnTo>
                      <a:pt x="10858" y="50457"/>
                    </a:lnTo>
                    <a:lnTo>
                      <a:pt x="12801" y="71894"/>
                    </a:lnTo>
                    <a:lnTo>
                      <a:pt x="12801" y="217970"/>
                    </a:lnTo>
                    <a:lnTo>
                      <a:pt x="10972" y="239649"/>
                    </a:lnTo>
                    <a:lnTo>
                      <a:pt x="6972" y="259562"/>
                    </a:lnTo>
                    <a:lnTo>
                      <a:pt x="1130" y="280835"/>
                    </a:lnTo>
                    <a:lnTo>
                      <a:pt x="1130" y="282346"/>
                    </a:lnTo>
                    <a:lnTo>
                      <a:pt x="95250" y="282346"/>
                    </a:lnTo>
                    <a:lnTo>
                      <a:pt x="95250" y="280835"/>
                    </a:lnTo>
                    <a:close/>
                  </a:path>
                  <a:path w="766445" h="287019">
                    <a:moveTo>
                      <a:pt x="325628" y="185966"/>
                    </a:moveTo>
                    <a:lnTo>
                      <a:pt x="316953" y="141617"/>
                    </a:lnTo>
                    <a:lnTo>
                      <a:pt x="293763" y="111201"/>
                    </a:lnTo>
                    <a:lnTo>
                      <a:pt x="246570" y="91744"/>
                    </a:lnTo>
                    <a:lnTo>
                      <a:pt x="246570" y="185966"/>
                    </a:lnTo>
                    <a:lnTo>
                      <a:pt x="245694" y="214744"/>
                    </a:lnTo>
                    <a:lnTo>
                      <a:pt x="242100" y="241731"/>
                    </a:lnTo>
                    <a:lnTo>
                      <a:pt x="234340" y="261721"/>
                    </a:lnTo>
                    <a:lnTo>
                      <a:pt x="220967" y="269544"/>
                    </a:lnTo>
                    <a:lnTo>
                      <a:pt x="207505" y="261721"/>
                    </a:lnTo>
                    <a:lnTo>
                      <a:pt x="199885" y="241731"/>
                    </a:lnTo>
                    <a:lnTo>
                      <a:pt x="196507" y="214744"/>
                    </a:lnTo>
                    <a:lnTo>
                      <a:pt x="195745" y="185966"/>
                    </a:lnTo>
                    <a:lnTo>
                      <a:pt x="196507" y="157759"/>
                    </a:lnTo>
                    <a:lnTo>
                      <a:pt x="199885" y="131660"/>
                    </a:lnTo>
                    <a:lnTo>
                      <a:pt x="207505" y="112483"/>
                    </a:lnTo>
                    <a:lnTo>
                      <a:pt x="220967" y="105029"/>
                    </a:lnTo>
                    <a:lnTo>
                      <a:pt x="234340" y="112433"/>
                    </a:lnTo>
                    <a:lnTo>
                      <a:pt x="242100" y="131521"/>
                    </a:lnTo>
                    <a:lnTo>
                      <a:pt x="245694" y="157607"/>
                    </a:lnTo>
                    <a:lnTo>
                      <a:pt x="246570" y="185966"/>
                    </a:lnTo>
                    <a:lnTo>
                      <a:pt x="246570" y="91744"/>
                    </a:lnTo>
                    <a:lnTo>
                      <a:pt x="181495" y="93637"/>
                    </a:lnTo>
                    <a:lnTo>
                      <a:pt x="125260" y="141452"/>
                    </a:lnTo>
                    <a:lnTo>
                      <a:pt x="116687" y="185966"/>
                    </a:lnTo>
                    <a:lnTo>
                      <a:pt x="125260" y="230962"/>
                    </a:lnTo>
                    <a:lnTo>
                      <a:pt x="148221" y="262394"/>
                    </a:lnTo>
                    <a:lnTo>
                      <a:pt x="181495" y="280835"/>
                    </a:lnTo>
                    <a:lnTo>
                      <a:pt x="220967" y="286854"/>
                    </a:lnTo>
                    <a:lnTo>
                      <a:pt x="260350" y="280835"/>
                    </a:lnTo>
                    <a:lnTo>
                      <a:pt x="280822" y="269544"/>
                    </a:lnTo>
                    <a:lnTo>
                      <a:pt x="293763" y="262394"/>
                    </a:lnTo>
                    <a:lnTo>
                      <a:pt x="316953" y="230962"/>
                    </a:lnTo>
                    <a:lnTo>
                      <a:pt x="325628" y="185966"/>
                    </a:lnTo>
                    <a:close/>
                  </a:path>
                  <a:path w="766445" h="287019">
                    <a:moveTo>
                      <a:pt x="551484" y="90347"/>
                    </a:moveTo>
                    <a:lnTo>
                      <a:pt x="493141" y="90347"/>
                    </a:lnTo>
                    <a:lnTo>
                      <a:pt x="493141" y="91859"/>
                    </a:lnTo>
                    <a:lnTo>
                      <a:pt x="495274" y="97231"/>
                    </a:lnTo>
                    <a:lnTo>
                      <a:pt x="499249" y="109740"/>
                    </a:lnTo>
                    <a:lnTo>
                      <a:pt x="501396" y="126479"/>
                    </a:lnTo>
                    <a:lnTo>
                      <a:pt x="498030" y="144564"/>
                    </a:lnTo>
                    <a:lnTo>
                      <a:pt x="468668" y="215709"/>
                    </a:lnTo>
                    <a:lnTo>
                      <a:pt x="436664" y="144183"/>
                    </a:lnTo>
                    <a:lnTo>
                      <a:pt x="432803" y="126161"/>
                    </a:lnTo>
                    <a:lnTo>
                      <a:pt x="434594" y="109550"/>
                    </a:lnTo>
                    <a:lnTo>
                      <a:pt x="438365" y="97180"/>
                    </a:lnTo>
                    <a:lnTo>
                      <a:pt x="440436" y="91859"/>
                    </a:lnTo>
                    <a:lnTo>
                      <a:pt x="440436" y="90347"/>
                    </a:lnTo>
                    <a:lnTo>
                      <a:pt x="328612" y="90347"/>
                    </a:lnTo>
                    <a:lnTo>
                      <a:pt x="328612" y="91478"/>
                    </a:lnTo>
                    <a:lnTo>
                      <a:pt x="332092" y="97586"/>
                    </a:lnTo>
                    <a:lnTo>
                      <a:pt x="340614" y="111531"/>
                    </a:lnTo>
                    <a:lnTo>
                      <a:pt x="351332" y="130124"/>
                    </a:lnTo>
                    <a:lnTo>
                      <a:pt x="361365" y="150202"/>
                    </a:lnTo>
                    <a:lnTo>
                      <a:pt x="420852" y="282346"/>
                    </a:lnTo>
                    <a:lnTo>
                      <a:pt x="464146" y="282346"/>
                    </a:lnTo>
                    <a:lnTo>
                      <a:pt x="519861" y="150583"/>
                    </a:lnTo>
                    <a:lnTo>
                      <a:pt x="529412" y="130505"/>
                    </a:lnTo>
                    <a:lnTo>
                      <a:pt x="539762" y="111912"/>
                    </a:lnTo>
                    <a:lnTo>
                      <a:pt x="548068" y="97967"/>
                    </a:lnTo>
                    <a:lnTo>
                      <a:pt x="551484" y="91859"/>
                    </a:lnTo>
                    <a:lnTo>
                      <a:pt x="551484" y="90347"/>
                    </a:lnTo>
                    <a:close/>
                  </a:path>
                  <a:path w="766445" h="287019">
                    <a:moveTo>
                      <a:pt x="766419" y="246583"/>
                    </a:moveTo>
                    <a:lnTo>
                      <a:pt x="765289" y="245452"/>
                    </a:lnTo>
                    <a:lnTo>
                      <a:pt x="753325" y="249072"/>
                    </a:lnTo>
                    <a:lnTo>
                      <a:pt x="751446" y="248094"/>
                    </a:lnTo>
                    <a:lnTo>
                      <a:pt x="746099" y="245313"/>
                    </a:lnTo>
                    <a:lnTo>
                      <a:pt x="742530" y="235127"/>
                    </a:lnTo>
                    <a:lnTo>
                      <a:pt x="741578" y="219468"/>
                    </a:lnTo>
                    <a:lnTo>
                      <a:pt x="741578" y="181076"/>
                    </a:lnTo>
                    <a:lnTo>
                      <a:pt x="741578" y="169786"/>
                    </a:lnTo>
                    <a:lnTo>
                      <a:pt x="741578" y="154724"/>
                    </a:lnTo>
                    <a:lnTo>
                      <a:pt x="737819" y="128905"/>
                    </a:lnTo>
                    <a:lnTo>
                      <a:pt x="725335" y="107721"/>
                    </a:lnTo>
                    <a:lnTo>
                      <a:pt x="724052" y="106908"/>
                    </a:lnTo>
                    <a:lnTo>
                      <a:pt x="702348" y="93370"/>
                    </a:lnTo>
                    <a:lnTo>
                      <a:pt x="671931" y="88823"/>
                    </a:lnTo>
                    <a:lnTo>
                      <a:pt x="671931" y="243192"/>
                    </a:lnTo>
                    <a:lnTo>
                      <a:pt x="667410" y="246583"/>
                    </a:lnTo>
                    <a:lnTo>
                      <a:pt x="662901" y="248094"/>
                    </a:lnTo>
                    <a:lnTo>
                      <a:pt x="657618" y="248094"/>
                    </a:lnTo>
                    <a:lnTo>
                      <a:pt x="645426" y="245364"/>
                    </a:lnTo>
                    <a:lnTo>
                      <a:pt x="636587" y="237871"/>
                    </a:lnTo>
                    <a:lnTo>
                      <a:pt x="631202" y="226644"/>
                    </a:lnTo>
                    <a:lnTo>
                      <a:pt x="629386" y="212699"/>
                    </a:lnTo>
                    <a:lnTo>
                      <a:pt x="631024" y="200139"/>
                    </a:lnTo>
                    <a:lnTo>
                      <a:pt x="636257" y="190106"/>
                    </a:lnTo>
                    <a:lnTo>
                      <a:pt x="645591" y="183476"/>
                    </a:lnTo>
                    <a:lnTo>
                      <a:pt x="659511" y="181076"/>
                    </a:lnTo>
                    <a:lnTo>
                      <a:pt x="663270" y="181076"/>
                    </a:lnTo>
                    <a:lnTo>
                      <a:pt x="667029" y="181457"/>
                    </a:lnTo>
                    <a:lnTo>
                      <a:pt x="670801" y="182587"/>
                    </a:lnTo>
                    <a:lnTo>
                      <a:pt x="670826" y="235127"/>
                    </a:lnTo>
                    <a:lnTo>
                      <a:pt x="671182" y="239052"/>
                    </a:lnTo>
                    <a:lnTo>
                      <a:pt x="671931" y="243192"/>
                    </a:lnTo>
                    <a:lnTo>
                      <a:pt x="671931" y="88823"/>
                    </a:lnTo>
                    <a:lnTo>
                      <a:pt x="667029" y="88087"/>
                    </a:lnTo>
                    <a:lnTo>
                      <a:pt x="648881" y="88874"/>
                    </a:lnTo>
                    <a:lnTo>
                      <a:pt x="626287" y="91249"/>
                    </a:lnTo>
                    <a:lnTo>
                      <a:pt x="600443" y="95237"/>
                    </a:lnTo>
                    <a:lnTo>
                      <a:pt x="572541" y="100888"/>
                    </a:lnTo>
                    <a:lnTo>
                      <a:pt x="572541" y="160375"/>
                    </a:lnTo>
                    <a:lnTo>
                      <a:pt x="574433" y="160375"/>
                    </a:lnTo>
                    <a:lnTo>
                      <a:pt x="585228" y="152019"/>
                    </a:lnTo>
                    <a:lnTo>
                      <a:pt x="610565" y="133642"/>
                    </a:lnTo>
                    <a:lnTo>
                      <a:pt x="639864" y="115265"/>
                    </a:lnTo>
                    <a:lnTo>
                      <a:pt x="662520" y="106908"/>
                    </a:lnTo>
                    <a:lnTo>
                      <a:pt x="667308" y="109893"/>
                    </a:lnTo>
                    <a:lnTo>
                      <a:pt x="669772" y="118389"/>
                    </a:lnTo>
                    <a:lnTo>
                      <a:pt x="670674" y="131686"/>
                    </a:lnTo>
                    <a:lnTo>
                      <a:pt x="670801" y="169786"/>
                    </a:lnTo>
                    <a:lnTo>
                      <a:pt x="659384" y="165950"/>
                    </a:lnTo>
                    <a:lnTo>
                      <a:pt x="647738" y="163385"/>
                    </a:lnTo>
                    <a:lnTo>
                      <a:pt x="636816" y="161950"/>
                    </a:lnTo>
                    <a:lnTo>
                      <a:pt x="627507" y="161505"/>
                    </a:lnTo>
                    <a:lnTo>
                      <a:pt x="600456" y="165874"/>
                    </a:lnTo>
                    <a:lnTo>
                      <a:pt x="577634" y="178346"/>
                    </a:lnTo>
                    <a:lnTo>
                      <a:pt x="561860" y="198031"/>
                    </a:lnTo>
                    <a:lnTo>
                      <a:pt x="555980" y="223989"/>
                    </a:lnTo>
                    <a:lnTo>
                      <a:pt x="559790" y="246087"/>
                    </a:lnTo>
                    <a:lnTo>
                      <a:pt x="571220" y="266065"/>
                    </a:lnTo>
                    <a:lnTo>
                      <a:pt x="590283" y="280530"/>
                    </a:lnTo>
                    <a:lnTo>
                      <a:pt x="616966" y="286105"/>
                    </a:lnTo>
                    <a:lnTo>
                      <a:pt x="637819" y="283057"/>
                    </a:lnTo>
                    <a:lnTo>
                      <a:pt x="654189" y="275234"/>
                    </a:lnTo>
                    <a:lnTo>
                      <a:pt x="666254" y="264668"/>
                    </a:lnTo>
                    <a:lnTo>
                      <a:pt x="674192" y="253352"/>
                    </a:lnTo>
                    <a:lnTo>
                      <a:pt x="680783" y="267360"/>
                    </a:lnTo>
                    <a:lnTo>
                      <a:pt x="690803" y="277634"/>
                    </a:lnTo>
                    <a:lnTo>
                      <a:pt x="703999" y="283959"/>
                    </a:lnTo>
                    <a:lnTo>
                      <a:pt x="720128" y="286105"/>
                    </a:lnTo>
                    <a:lnTo>
                      <a:pt x="739216" y="283006"/>
                    </a:lnTo>
                    <a:lnTo>
                      <a:pt x="753440" y="274535"/>
                    </a:lnTo>
                    <a:lnTo>
                      <a:pt x="762571" y="261962"/>
                    </a:lnTo>
                    <a:lnTo>
                      <a:pt x="764730" y="253352"/>
                    </a:lnTo>
                    <a:lnTo>
                      <a:pt x="765797" y="249072"/>
                    </a:lnTo>
                    <a:lnTo>
                      <a:pt x="766419" y="246583"/>
                    </a:lnTo>
                    <a:close/>
                  </a:path>
                </a:pathLst>
              </a:custGeom>
              <a:solidFill>
                <a:srgbClr val="003450"/>
              </a:solidFill>
            </p:spPr>
            <p:txBody>
              <a:bodyPr wrap="square" lIns="0" tIns="0" rIns="0" bIns="0" rtlCol="0"/>
              <a:lstStyle/>
              <a:p>
                <a:endParaRPr/>
              </a:p>
            </p:txBody>
          </p:sp>
        </p:grpSp>
        <p:grpSp>
          <p:nvGrpSpPr>
            <p:cNvPr id="15" name="object 10">
              <a:extLst>
                <a:ext uri="{FF2B5EF4-FFF2-40B4-BE49-F238E27FC236}">
                  <a16:creationId xmlns:a16="http://schemas.microsoft.com/office/drawing/2014/main" id="{44A4D08E-DDB3-40C6-B240-48D1F71C0151}"/>
                </a:ext>
              </a:extLst>
            </p:cNvPr>
            <p:cNvGrpSpPr/>
            <p:nvPr/>
          </p:nvGrpSpPr>
          <p:grpSpPr>
            <a:xfrm>
              <a:off x="3638179" y="1414054"/>
              <a:ext cx="1960245" cy="296545"/>
              <a:chOff x="3638179" y="1414054"/>
              <a:chExt cx="1960245" cy="296545"/>
            </a:xfrm>
          </p:grpSpPr>
          <p:pic>
            <p:nvPicPr>
              <p:cNvPr id="17" name="object 11">
                <a:extLst>
                  <a:ext uri="{FF2B5EF4-FFF2-40B4-BE49-F238E27FC236}">
                    <a16:creationId xmlns:a16="http://schemas.microsoft.com/office/drawing/2014/main" id="{1C3162E8-9181-478B-93AE-6FBCE1E1532D}"/>
                  </a:ext>
                </a:extLst>
              </p:cNvPr>
              <p:cNvPicPr/>
              <p:nvPr/>
            </p:nvPicPr>
            <p:blipFill>
              <a:blip r:embed="rId5" cstate="print"/>
              <a:stretch>
                <a:fillRect/>
              </a:stretch>
            </p:blipFill>
            <p:spPr>
              <a:xfrm>
                <a:off x="3902767" y="1511559"/>
                <a:ext cx="216841" cy="194255"/>
              </a:xfrm>
              <a:prstGeom prst="rect">
                <a:avLst/>
              </a:prstGeom>
            </p:spPr>
          </p:pic>
          <p:sp>
            <p:nvSpPr>
              <p:cNvPr id="18" name="object 12">
                <a:extLst>
                  <a:ext uri="{FF2B5EF4-FFF2-40B4-BE49-F238E27FC236}">
                    <a16:creationId xmlns:a16="http://schemas.microsoft.com/office/drawing/2014/main" id="{F91FCF6E-C412-4F8E-A386-449F73B46CC9}"/>
                  </a:ext>
                </a:extLst>
              </p:cNvPr>
              <p:cNvSpPr/>
              <p:nvPr/>
            </p:nvSpPr>
            <p:spPr>
              <a:xfrm>
                <a:off x="4154639" y="1414054"/>
                <a:ext cx="94615" cy="292100"/>
              </a:xfrm>
              <a:custGeom>
                <a:avLst/>
                <a:gdLst/>
                <a:ahLst/>
                <a:cxnLst/>
                <a:rect l="l" t="t" r="r" b="b"/>
                <a:pathLst>
                  <a:path w="94614" h="292100">
                    <a:moveTo>
                      <a:pt x="82437" y="99766"/>
                    </a:moveTo>
                    <a:lnTo>
                      <a:pt x="0" y="99766"/>
                    </a:lnTo>
                    <a:lnTo>
                      <a:pt x="0" y="101274"/>
                    </a:lnTo>
                    <a:lnTo>
                      <a:pt x="1822" y="107704"/>
                    </a:lnTo>
                    <a:lnTo>
                      <a:pt x="5832" y="122538"/>
                    </a:lnTo>
                    <a:lnTo>
                      <a:pt x="9841" y="142456"/>
                    </a:lnTo>
                    <a:lnTo>
                      <a:pt x="11664" y="164141"/>
                    </a:lnTo>
                    <a:lnTo>
                      <a:pt x="11664" y="227385"/>
                    </a:lnTo>
                    <a:lnTo>
                      <a:pt x="9841" y="249066"/>
                    </a:lnTo>
                    <a:lnTo>
                      <a:pt x="5832" y="268985"/>
                    </a:lnTo>
                    <a:lnTo>
                      <a:pt x="1822" y="283821"/>
                    </a:lnTo>
                    <a:lnTo>
                      <a:pt x="0" y="290252"/>
                    </a:lnTo>
                    <a:lnTo>
                      <a:pt x="0" y="291760"/>
                    </a:lnTo>
                    <a:lnTo>
                      <a:pt x="94112" y="291760"/>
                    </a:lnTo>
                    <a:lnTo>
                      <a:pt x="94112" y="290252"/>
                    </a:lnTo>
                    <a:lnTo>
                      <a:pt x="92288" y="283821"/>
                    </a:lnTo>
                    <a:lnTo>
                      <a:pt x="88274" y="268985"/>
                    </a:lnTo>
                    <a:lnTo>
                      <a:pt x="84261" y="249066"/>
                    </a:lnTo>
                    <a:lnTo>
                      <a:pt x="82437" y="227385"/>
                    </a:lnTo>
                    <a:lnTo>
                      <a:pt x="82437" y="99766"/>
                    </a:lnTo>
                    <a:close/>
                  </a:path>
                  <a:path w="94614" h="292100">
                    <a:moveTo>
                      <a:pt x="43663" y="0"/>
                    </a:moveTo>
                    <a:lnTo>
                      <a:pt x="27169" y="3247"/>
                    </a:lnTo>
                    <a:lnTo>
                      <a:pt x="13639" y="12142"/>
                    </a:lnTo>
                    <a:lnTo>
                      <a:pt x="4485" y="25413"/>
                    </a:lnTo>
                    <a:lnTo>
                      <a:pt x="1120" y="41789"/>
                    </a:lnTo>
                    <a:lnTo>
                      <a:pt x="4591" y="58165"/>
                    </a:lnTo>
                    <a:lnTo>
                      <a:pt x="13922" y="71436"/>
                    </a:lnTo>
                    <a:lnTo>
                      <a:pt x="27487" y="80331"/>
                    </a:lnTo>
                    <a:lnTo>
                      <a:pt x="43663" y="83578"/>
                    </a:lnTo>
                    <a:lnTo>
                      <a:pt x="59996" y="80331"/>
                    </a:lnTo>
                    <a:lnTo>
                      <a:pt x="73540" y="71436"/>
                    </a:lnTo>
                    <a:lnTo>
                      <a:pt x="82779" y="58165"/>
                    </a:lnTo>
                    <a:lnTo>
                      <a:pt x="86196" y="41789"/>
                    </a:lnTo>
                    <a:lnTo>
                      <a:pt x="82832" y="25413"/>
                    </a:lnTo>
                    <a:lnTo>
                      <a:pt x="73682" y="12142"/>
                    </a:lnTo>
                    <a:lnTo>
                      <a:pt x="60155" y="3247"/>
                    </a:lnTo>
                    <a:lnTo>
                      <a:pt x="43663" y="0"/>
                    </a:lnTo>
                    <a:close/>
                  </a:path>
                </a:pathLst>
              </a:custGeom>
              <a:solidFill>
                <a:srgbClr val="003450"/>
              </a:solidFill>
            </p:spPr>
            <p:txBody>
              <a:bodyPr wrap="square" lIns="0" tIns="0" rIns="0" bIns="0" rtlCol="0"/>
              <a:lstStyle/>
              <a:p>
                <a:endParaRPr/>
              </a:p>
            </p:txBody>
          </p:sp>
          <p:pic>
            <p:nvPicPr>
              <p:cNvPr id="19" name="object 13">
                <a:extLst>
                  <a:ext uri="{FF2B5EF4-FFF2-40B4-BE49-F238E27FC236}">
                    <a16:creationId xmlns:a16="http://schemas.microsoft.com/office/drawing/2014/main" id="{15C1BD56-56E8-4CFE-917B-8CE2CB87EEC7}"/>
                  </a:ext>
                </a:extLst>
              </p:cNvPr>
              <p:cNvPicPr/>
              <p:nvPr/>
            </p:nvPicPr>
            <p:blipFill>
              <a:blip r:embed="rId6" cstate="print"/>
              <a:stretch>
                <a:fillRect/>
              </a:stretch>
            </p:blipFill>
            <p:spPr>
              <a:xfrm>
                <a:off x="4485504" y="1511558"/>
                <a:ext cx="194632" cy="198779"/>
              </a:xfrm>
              <a:prstGeom prst="rect">
                <a:avLst/>
              </a:prstGeom>
            </p:spPr>
          </p:pic>
          <p:pic>
            <p:nvPicPr>
              <p:cNvPr id="20" name="object 14">
                <a:extLst>
                  <a:ext uri="{FF2B5EF4-FFF2-40B4-BE49-F238E27FC236}">
                    <a16:creationId xmlns:a16="http://schemas.microsoft.com/office/drawing/2014/main" id="{24451714-D5D2-4D27-B1EE-929BCE61B8BB}"/>
                  </a:ext>
                </a:extLst>
              </p:cNvPr>
              <p:cNvPicPr/>
              <p:nvPr/>
            </p:nvPicPr>
            <p:blipFill>
              <a:blip r:embed="rId7" cstate="print"/>
              <a:stretch>
                <a:fillRect/>
              </a:stretch>
            </p:blipFill>
            <p:spPr>
              <a:xfrm>
                <a:off x="4704585" y="1509114"/>
                <a:ext cx="164131" cy="196700"/>
              </a:xfrm>
              <a:prstGeom prst="rect">
                <a:avLst/>
              </a:prstGeom>
            </p:spPr>
          </p:pic>
          <p:pic>
            <p:nvPicPr>
              <p:cNvPr id="21" name="object 15">
                <a:extLst>
                  <a:ext uri="{FF2B5EF4-FFF2-40B4-BE49-F238E27FC236}">
                    <a16:creationId xmlns:a16="http://schemas.microsoft.com/office/drawing/2014/main" id="{92DE4201-EBBA-458C-B823-A0BB47C7638A}"/>
                  </a:ext>
                </a:extLst>
              </p:cNvPr>
              <p:cNvPicPr/>
              <p:nvPr/>
            </p:nvPicPr>
            <p:blipFill>
              <a:blip r:embed="rId8" cstate="print"/>
              <a:stretch>
                <a:fillRect/>
              </a:stretch>
            </p:blipFill>
            <p:spPr>
              <a:xfrm>
                <a:off x="4889551" y="1513826"/>
                <a:ext cx="191240" cy="191983"/>
              </a:xfrm>
              <a:prstGeom prst="rect">
                <a:avLst/>
              </a:prstGeom>
            </p:spPr>
          </p:pic>
          <p:sp>
            <p:nvSpPr>
              <p:cNvPr id="22" name="object 16">
                <a:extLst>
                  <a:ext uri="{FF2B5EF4-FFF2-40B4-BE49-F238E27FC236}">
                    <a16:creationId xmlns:a16="http://schemas.microsoft.com/office/drawing/2014/main" id="{AD4E066C-6D56-4BCB-B1ED-FAD1E730F4F5}"/>
                  </a:ext>
                </a:extLst>
              </p:cNvPr>
              <p:cNvSpPr/>
              <p:nvPr/>
            </p:nvSpPr>
            <p:spPr>
              <a:xfrm>
                <a:off x="5106746" y="1414061"/>
                <a:ext cx="259079" cy="296545"/>
              </a:xfrm>
              <a:custGeom>
                <a:avLst/>
                <a:gdLst/>
                <a:ahLst/>
                <a:cxnLst/>
                <a:rect l="l" t="t" r="r" b="b"/>
                <a:pathLst>
                  <a:path w="259079" h="296544">
                    <a:moveTo>
                      <a:pt x="86194" y="41783"/>
                    </a:moveTo>
                    <a:lnTo>
                      <a:pt x="82829" y="25412"/>
                    </a:lnTo>
                    <a:lnTo>
                      <a:pt x="73685" y="12141"/>
                    </a:lnTo>
                    <a:lnTo>
                      <a:pt x="60159" y="3251"/>
                    </a:lnTo>
                    <a:lnTo>
                      <a:pt x="43662" y="0"/>
                    </a:lnTo>
                    <a:lnTo>
                      <a:pt x="27165" y="3251"/>
                    </a:lnTo>
                    <a:lnTo>
                      <a:pt x="13639" y="12141"/>
                    </a:lnTo>
                    <a:lnTo>
                      <a:pt x="4483" y="25412"/>
                    </a:lnTo>
                    <a:lnTo>
                      <a:pt x="1117" y="41783"/>
                    </a:lnTo>
                    <a:lnTo>
                      <a:pt x="4597" y="58166"/>
                    </a:lnTo>
                    <a:lnTo>
                      <a:pt x="13919" y="71437"/>
                    </a:lnTo>
                    <a:lnTo>
                      <a:pt x="27482" y="80327"/>
                    </a:lnTo>
                    <a:lnTo>
                      <a:pt x="43662" y="83578"/>
                    </a:lnTo>
                    <a:lnTo>
                      <a:pt x="59994" y="80327"/>
                    </a:lnTo>
                    <a:lnTo>
                      <a:pt x="73545" y="71437"/>
                    </a:lnTo>
                    <a:lnTo>
                      <a:pt x="82778" y="58166"/>
                    </a:lnTo>
                    <a:lnTo>
                      <a:pt x="86194" y="41783"/>
                    </a:lnTo>
                    <a:close/>
                  </a:path>
                  <a:path w="259079" h="296544">
                    <a:moveTo>
                      <a:pt x="94107" y="290245"/>
                    </a:moveTo>
                    <a:lnTo>
                      <a:pt x="92290" y="283819"/>
                    </a:lnTo>
                    <a:lnTo>
                      <a:pt x="88277" y="268986"/>
                    </a:lnTo>
                    <a:lnTo>
                      <a:pt x="84264" y="249059"/>
                    </a:lnTo>
                    <a:lnTo>
                      <a:pt x="82435" y="227380"/>
                    </a:lnTo>
                    <a:lnTo>
                      <a:pt x="82435" y="99758"/>
                    </a:lnTo>
                    <a:lnTo>
                      <a:pt x="0" y="99758"/>
                    </a:lnTo>
                    <a:lnTo>
                      <a:pt x="0" y="101269"/>
                    </a:lnTo>
                    <a:lnTo>
                      <a:pt x="1816" y="107708"/>
                    </a:lnTo>
                    <a:lnTo>
                      <a:pt x="5829" y="122542"/>
                    </a:lnTo>
                    <a:lnTo>
                      <a:pt x="9842" y="142455"/>
                    </a:lnTo>
                    <a:lnTo>
                      <a:pt x="11658" y="164134"/>
                    </a:lnTo>
                    <a:lnTo>
                      <a:pt x="11658" y="227380"/>
                    </a:lnTo>
                    <a:lnTo>
                      <a:pt x="9842" y="249059"/>
                    </a:lnTo>
                    <a:lnTo>
                      <a:pt x="5829" y="268986"/>
                    </a:lnTo>
                    <a:lnTo>
                      <a:pt x="1816" y="283819"/>
                    </a:lnTo>
                    <a:lnTo>
                      <a:pt x="0" y="290245"/>
                    </a:lnTo>
                    <a:lnTo>
                      <a:pt x="0" y="291757"/>
                    </a:lnTo>
                    <a:lnTo>
                      <a:pt x="94107" y="291757"/>
                    </a:lnTo>
                    <a:lnTo>
                      <a:pt x="94107" y="290245"/>
                    </a:lnTo>
                    <a:close/>
                  </a:path>
                  <a:path w="259079" h="296544">
                    <a:moveTo>
                      <a:pt x="258991" y="99758"/>
                    </a:moveTo>
                    <a:lnTo>
                      <a:pt x="208546" y="99758"/>
                    </a:lnTo>
                    <a:lnTo>
                      <a:pt x="208546" y="28232"/>
                    </a:lnTo>
                    <a:lnTo>
                      <a:pt x="188277" y="47409"/>
                    </a:lnTo>
                    <a:lnTo>
                      <a:pt x="165811" y="65557"/>
                    </a:lnTo>
                    <a:lnTo>
                      <a:pt x="140258" y="82918"/>
                    </a:lnTo>
                    <a:lnTo>
                      <a:pt x="110667" y="99758"/>
                    </a:lnTo>
                    <a:lnTo>
                      <a:pt x="110667" y="118592"/>
                    </a:lnTo>
                    <a:lnTo>
                      <a:pt x="138150" y="118592"/>
                    </a:lnTo>
                    <a:lnTo>
                      <a:pt x="138150" y="230022"/>
                    </a:lnTo>
                    <a:lnTo>
                      <a:pt x="142036" y="258800"/>
                    </a:lnTo>
                    <a:lnTo>
                      <a:pt x="153162" y="279527"/>
                    </a:lnTo>
                    <a:lnTo>
                      <a:pt x="170700" y="292061"/>
                    </a:lnTo>
                    <a:lnTo>
                      <a:pt x="193865" y="296278"/>
                    </a:lnTo>
                    <a:lnTo>
                      <a:pt x="218300" y="291769"/>
                    </a:lnTo>
                    <a:lnTo>
                      <a:pt x="236359" y="279946"/>
                    </a:lnTo>
                    <a:lnTo>
                      <a:pt x="248970" y="263398"/>
                    </a:lnTo>
                    <a:lnTo>
                      <a:pt x="257111" y="244703"/>
                    </a:lnTo>
                    <a:lnTo>
                      <a:pt x="248818" y="247713"/>
                    </a:lnTo>
                    <a:lnTo>
                      <a:pt x="240538" y="249961"/>
                    </a:lnTo>
                    <a:lnTo>
                      <a:pt x="233019" y="249961"/>
                    </a:lnTo>
                    <a:lnTo>
                      <a:pt x="223532" y="248551"/>
                    </a:lnTo>
                    <a:lnTo>
                      <a:pt x="215887" y="243992"/>
                    </a:lnTo>
                    <a:lnTo>
                      <a:pt x="210781" y="235839"/>
                    </a:lnTo>
                    <a:lnTo>
                      <a:pt x="208915" y="223621"/>
                    </a:lnTo>
                    <a:lnTo>
                      <a:pt x="208546" y="118592"/>
                    </a:lnTo>
                    <a:lnTo>
                      <a:pt x="258991" y="118592"/>
                    </a:lnTo>
                    <a:lnTo>
                      <a:pt x="258991" y="99758"/>
                    </a:lnTo>
                    <a:close/>
                  </a:path>
                </a:pathLst>
              </a:custGeom>
              <a:solidFill>
                <a:srgbClr val="003450"/>
              </a:solidFill>
            </p:spPr>
            <p:txBody>
              <a:bodyPr wrap="square" lIns="0" tIns="0" rIns="0" bIns="0" rtlCol="0"/>
              <a:lstStyle/>
              <a:p>
                <a:endParaRPr/>
              </a:p>
            </p:txBody>
          </p:sp>
          <p:pic>
            <p:nvPicPr>
              <p:cNvPr id="23" name="object 17">
                <a:extLst>
                  <a:ext uri="{FF2B5EF4-FFF2-40B4-BE49-F238E27FC236}">
                    <a16:creationId xmlns:a16="http://schemas.microsoft.com/office/drawing/2014/main" id="{E656E980-B150-473B-860C-C5369E70E663}"/>
                  </a:ext>
                </a:extLst>
              </p:cNvPr>
              <p:cNvPicPr/>
              <p:nvPr/>
            </p:nvPicPr>
            <p:blipFill>
              <a:blip r:embed="rId9" cstate="print"/>
              <a:stretch>
                <a:fillRect/>
              </a:stretch>
            </p:blipFill>
            <p:spPr>
              <a:xfrm>
                <a:off x="5387563" y="1511562"/>
                <a:ext cx="210433" cy="198014"/>
              </a:xfrm>
              <a:prstGeom prst="rect">
                <a:avLst/>
              </a:prstGeom>
            </p:spPr>
          </p:pic>
          <p:pic>
            <p:nvPicPr>
              <p:cNvPr id="24" name="object 18">
                <a:extLst>
                  <a:ext uri="{FF2B5EF4-FFF2-40B4-BE49-F238E27FC236}">
                    <a16:creationId xmlns:a16="http://schemas.microsoft.com/office/drawing/2014/main" id="{952DC8FF-5B63-44ED-960B-EDD030043D2C}"/>
                  </a:ext>
                </a:extLst>
              </p:cNvPr>
              <p:cNvPicPr/>
              <p:nvPr/>
            </p:nvPicPr>
            <p:blipFill>
              <a:blip r:embed="rId10" cstate="print"/>
              <a:stretch>
                <a:fillRect/>
              </a:stretch>
            </p:blipFill>
            <p:spPr>
              <a:xfrm>
                <a:off x="4264926" y="1513820"/>
                <a:ext cx="222862" cy="191994"/>
              </a:xfrm>
              <a:prstGeom prst="rect">
                <a:avLst/>
              </a:prstGeom>
            </p:spPr>
          </p:pic>
          <p:sp>
            <p:nvSpPr>
              <p:cNvPr id="25" name="object 19">
                <a:extLst>
                  <a:ext uri="{FF2B5EF4-FFF2-40B4-BE49-F238E27FC236}">
                    <a16:creationId xmlns:a16="http://schemas.microsoft.com/office/drawing/2014/main" id="{2EEF2241-1BC2-41C1-A015-4D1E23EEA541}"/>
                  </a:ext>
                </a:extLst>
              </p:cNvPr>
              <p:cNvSpPr/>
              <p:nvPr/>
            </p:nvSpPr>
            <p:spPr>
              <a:xfrm>
                <a:off x="3638179" y="1434754"/>
                <a:ext cx="252729" cy="275590"/>
              </a:xfrm>
              <a:custGeom>
                <a:avLst/>
                <a:gdLst/>
                <a:ahLst/>
                <a:cxnLst/>
                <a:rect l="l" t="t" r="r" b="b"/>
                <a:pathLst>
                  <a:path w="252729" h="275589">
                    <a:moveTo>
                      <a:pt x="252693" y="0"/>
                    </a:moveTo>
                    <a:lnTo>
                      <a:pt x="180895" y="0"/>
                    </a:lnTo>
                    <a:lnTo>
                      <a:pt x="180895" y="2261"/>
                    </a:lnTo>
                    <a:lnTo>
                      <a:pt x="184541" y="11886"/>
                    </a:lnTo>
                    <a:lnTo>
                      <a:pt x="192564" y="34074"/>
                    </a:lnTo>
                    <a:lnTo>
                      <a:pt x="200587" y="63884"/>
                    </a:lnTo>
                    <a:lnTo>
                      <a:pt x="204234" y="96374"/>
                    </a:lnTo>
                    <a:lnTo>
                      <a:pt x="204234" y="168288"/>
                    </a:lnTo>
                    <a:lnTo>
                      <a:pt x="200168" y="202301"/>
                    </a:lnTo>
                    <a:lnTo>
                      <a:pt x="188515" y="226117"/>
                    </a:lnTo>
                    <a:lnTo>
                      <a:pt x="170088" y="240122"/>
                    </a:lnTo>
                    <a:lnTo>
                      <a:pt x="145702" y="244704"/>
                    </a:lnTo>
                    <a:lnTo>
                      <a:pt x="121272" y="240134"/>
                    </a:lnTo>
                    <a:lnTo>
                      <a:pt x="102778" y="225928"/>
                    </a:lnTo>
                    <a:lnTo>
                      <a:pt x="91063" y="201347"/>
                    </a:lnTo>
                    <a:lnTo>
                      <a:pt x="86971" y="165649"/>
                    </a:lnTo>
                    <a:lnTo>
                      <a:pt x="86971" y="64385"/>
                    </a:lnTo>
                    <a:lnTo>
                      <a:pt x="88793" y="42700"/>
                    </a:lnTo>
                    <a:lnTo>
                      <a:pt x="92803" y="22780"/>
                    </a:lnTo>
                    <a:lnTo>
                      <a:pt x="98635" y="1507"/>
                    </a:lnTo>
                    <a:lnTo>
                      <a:pt x="98635" y="0"/>
                    </a:lnTo>
                    <a:lnTo>
                      <a:pt x="0" y="0"/>
                    </a:lnTo>
                    <a:lnTo>
                      <a:pt x="0" y="1507"/>
                    </a:lnTo>
                    <a:lnTo>
                      <a:pt x="5837" y="22780"/>
                    </a:lnTo>
                    <a:lnTo>
                      <a:pt x="9850" y="42700"/>
                    </a:lnTo>
                    <a:lnTo>
                      <a:pt x="11675" y="64385"/>
                    </a:lnTo>
                    <a:lnTo>
                      <a:pt x="11675" y="156613"/>
                    </a:lnTo>
                    <a:lnTo>
                      <a:pt x="21922" y="213796"/>
                    </a:lnTo>
                    <a:lnTo>
                      <a:pt x="48476" y="250404"/>
                    </a:lnTo>
                    <a:lnTo>
                      <a:pt x="85052" y="269859"/>
                    </a:lnTo>
                    <a:lnTo>
                      <a:pt x="125367" y="275583"/>
                    </a:lnTo>
                    <a:lnTo>
                      <a:pt x="165756" y="269617"/>
                    </a:lnTo>
                    <a:lnTo>
                      <a:pt x="198819" y="250733"/>
                    </a:lnTo>
                    <a:lnTo>
                      <a:pt x="221153" y="217450"/>
                    </a:lnTo>
                    <a:lnTo>
                      <a:pt x="229354" y="168288"/>
                    </a:lnTo>
                    <a:lnTo>
                      <a:pt x="229354" y="96374"/>
                    </a:lnTo>
                    <a:lnTo>
                      <a:pt x="233001" y="63884"/>
                    </a:lnTo>
                    <a:lnTo>
                      <a:pt x="241024" y="34074"/>
                    </a:lnTo>
                    <a:lnTo>
                      <a:pt x="249047" y="11886"/>
                    </a:lnTo>
                    <a:lnTo>
                      <a:pt x="252693" y="2261"/>
                    </a:lnTo>
                    <a:lnTo>
                      <a:pt x="252693" y="0"/>
                    </a:lnTo>
                    <a:close/>
                  </a:path>
                </a:pathLst>
              </a:custGeom>
              <a:solidFill>
                <a:srgbClr val="003450"/>
              </a:solidFill>
            </p:spPr>
            <p:txBody>
              <a:bodyPr wrap="square" lIns="0" tIns="0" rIns="0" bIns="0" rtlCol="0"/>
              <a:lstStyle/>
              <a:p>
                <a:endParaRPr/>
              </a:p>
            </p:txBody>
          </p:sp>
        </p:grpSp>
        <p:sp>
          <p:nvSpPr>
            <p:cNvPr id="16" name="object 20">
              <a:extLst>
                <a:ext uri="{FF2B5EF4-FFF2-40B4-BE49-F238E27FC236}">
                  <a16:creationId xmlns:a16="http://schemas.microsoft.com/office/drawing/2014/main" id="{0A10D8F0-09A0-4789-9F2F-54E3180F3EE0}"/>
                </a:ext>
              </a:extLst>
            </p:cNvPr>
            <p:cNvSpPr/>
            <p:nvPr/>
          </p:nvSpPr>
          <p:spPr>
            <a:xfrm>
              <a:off x="3535631" y="879555"/>
              <a:ext cx="685800" cy="351155"/>
            </a:xfrm>
            <a:custGeom>
              <a:avLst/>
              <a:gdLst/>
              <a:ahLst/>
              <a:cxnLst/>
              <a:rect l="l" t="t" r="r" b="b"/>
              <a:pathLst>
                <a:path w="685800" h="351155">
                  <a:moveTo>
                    <a:pt x="342734" y="0"/>
                  </a:moveTo>
                  <a:lnTo>
                    <a:pt x="329483" y="14464"/>
                  </a:lnTo>
                  <a:lnTo>
                    <a:pt x="318798" y="30996"/>
                  </a:lnTo>
                  <a:lnTo>
                    <a:pt x="310974" y="49283"/>
                  </a:lnTo>
                  <a:lnTo>
                    <a:pt x="306305" y="69013"/>
                  </a:lnTo>
                  <a:lnTo>
                    <a:pt x="300138" y="65872"/>
                  </a:lnTo>
                  <a:lnTo>
                    <a:pt x="293196" y="64060"/>
                  </a:lnTo>
                  <a:lnTo>
                    <a:pt x="285814" y="64060"/>
                  </a:lnTo>
                  <a:lnTo>
                    <a:pt x="268117" y="67661"/>
                  </a:lnTo>
                  <a:lnTo>
                    <a:pt x="253666" y="77479"/>
                  </a:lnTo>
                  <a:lnTo>
                    <a:pt x="243922" y="92040"/>
                  </a:lnTo>
                  <a:lnTo>
                    <a:pt x="240349" y="109871"/>
                  </a:lnTo>
                  <a:lnTo>
                    <a:pt x="243922" y="127705"/>
                  </a:lnTo>
                  <a:lnTo>
                    <a:pt x="253666" y="142266"/>
                  </a:lnTo>
                  <a:lnTo>
                    <a:pt x="268117" y="152082"/>
                  </a:lnTo>
                  <a:lnTo>
                    <a:pt x="285814" y="155681"/>
                  </a:lnTo>
                  <a:lnTo>
                    <a:pt x="295204" y="154694"/>
                  </a:lnTo>
                  <a:lnTo>
                    <a:pt x="303917" y="151873"/>
                  </a:lnTo>
                  <a:lnTo>
                    <a:pt x="311763" y="147424"/>
                  </a:lnTo>
                  <a:lnTo>
                    <a:pt x="318556" y="141555"/>
                  </a:lnTo>
                  <a:lnTo>
                    <a:pt x="303400" y="173476"/>
                  </a:lnTo>
                  <a:lnTo>
                    <a:pt x="279344" y="198760"/>
                  </a:lnTo>
                  <a:lnTo>
                    <a:pt x="248347" y="215403"/>
                  </a:lnTo>
                  <a:lnTo>
                    <a:pt x="212371" y="221396"/>
                  </a:lnTo>
                  <a:lnTo>
                    <a:pt x="188997" y="218913"/>
                  </a:lnTo>
                  <a:lnTo>
                    <a:pt x="167349" y="211816"/>
                  </a:lnTo>
                  <a:lnTo>
                    <a:pt x="147927" y="200630"/>
                  </a:lnTo>
                  <a:lnTo>
                    <a:pt x="131232" y="185879"/>
                  </a:lnTo>
                  <a:lnTo>
                    <a:pt x="140080" y="187727"/>
                  </a:lnTo>
                  <a:lnTo>
                    <a:pt x="149166" y="187796"/>
                  </a:lnTo>
                  <a:lnTo>
                    <a:pt x="188427" y="154805"/>
                  </a:lnTo>
                  <a:lnTo>
                    <a:pt x="189797" y="137336"/>
                  </a:lnTo>
                  <a:lnTo>
                    <a:pt x="184183" y="120038"/>
                  </a:lnTo>
                  <a:lnTo>
                    <a:pt x="172339" y="106237"/>
                  </a:lnTo>
                  <a:lnTo>
                    <a:pt x="156717" y="98307"/>
                  </a:lnTo>
                  <a:lnTo>
                    <a:pt x="139310" y="96818"/>
                  </a:lnTo>
                  <a:lnTo>
                    <a:pt x="122112" y="102342"/>
                  </a:lnTo>
                  <a:lnTo>
                    <a:pt x="115683" y="105944"/>
                  </a:lnTo>
                  <a:lnTo>
                    <a:pt x="110510" y="110928"/>
                  </a:lnTo>
                  <a:lnTo>
                    <a:pt x="106678" y="116687"/>
                  </a:lnTo>
                  <a:lnTo>
                    <a:pt x="92946" y="101761"/>
                  </a:lnTo>
                  <a:lnTo>
                    <a:pt x="77171" y="89643"/>
                  </a:lnTo>
                  <a:lnTo>
                    <a:pt x="59762" y="80458"/>
                  </a:lnTo>
                  <a:lnTo>
                    <a:pt x="41130" y="74332"/>
                  </a:lnTo>
                  <a:lnTo>
                    <a:pt x="36650" y="93428"/>
                  </a:lnTo>
                  <a:lnTo>
                    <a:pt x="35420" y="113073"/>
                  </a:lnTo>
                  <a:lnTo>
                    <a:pt x="37545" y="132850"/>
                  </a:lnTo>
                  <a:lnTo>
                    <a:pt x="43130" y="152340"/>
                  </a:lnTo>
                  <a:lnTo>
                    <a:pt x="36219" y="152613"/>
                  </a:lnTo>
                  <a:lnTo>
                    <a:pt x="1370" y="185478"/>
                  </a:lnTo>
                  <a:lnTo>
                    <a:pt x="0" y="202946"/>
                  </a:lnTo>
                  <a:lnTo>
                    <a:pt x="5613" y="220244"/>
                  </a:lnTo>
                  <a:lnTo>
                    <a:pt x="17458" y="234051"/>
                  </a:lnTo>
                  <a:lnTo>
                    <a:pt x="33083" y="241984"/>
                  </a:lnTo>
                  <a:lnTo>
                    <a:pt x="50491" y="243474"/>
                  </a:lnTo>
                  <a:lnTo>
                    <a:pt x="67684" y="237950"/>
                  </a:lnTo>
                  <a:lnTo>
                    <a:pt x="73307" y="234210"/>
                  </a:lnTo>
                  <a:lnTo>
                    <a:pt x="78180" y="229782"/>
                  </a:lnTo>
                  <a:lnTo>
                    <a:pt x="82290" y="224770"/>
                  </a:lnTo>
                  <a:lnTo>
                    <a:pt x="85621" y="219281"/>
                  </a:lnTo>
                  <a:lnTo>
                    <a:pt x="94048" y="237818"/>
                  </a:lnTo>
                  <a:lnTo>
                    <a:pt x="100266" y="257452"/>
                  </a:lnTo>
                  <a:lnTo>
                    <a:pt x="104114" y="278029"/>
                  </a:lnTo>
                  <a:lnTo>
                    <a:pt x="105432" y="299394"/>
                  </a:lnTo>
                  <a:lnTo>
                    <a:pt x="105251" y="307367"/>
                  </a:lnTo>
                  <a:lnTo>
                    <a:pt x="104712" y="315248"/>
                  </a:lnTo>
                  <a:lnTo>
                    <a:pt x="103824" y="323028"/>
                  </a:lnTo>
                  <a:lnTo>
                    <a:pt x="102238" y="332597"/>
                  </a:lnTo>
                  <a:lnTo>
                    <a:pt x="103463" y="334387"/>
                  </a:lnTo>
                  <a:lnTo>
                    <a:pt x="147811" y="340236"/>
                  </a:lnTo>
                  <a:lnTo>
                    <a:pt x="193118" y="344703"/>
                  </a:lnTo>
                  <a:lnTo>
                    <a:pt x="240940" y="347994"/>
                  </a:lnTo>
                  <a:lnTo>
                    <a:pt x="290928" y="350026"/>
                  </a:lnTo>
                  <a:lnTo>
                    <a:pt x="342734" y="350722"/>
                  </a:lnTo>
                  <a:lnTo>
                    <a:pt x="394540" y="350026"/>
                  </a:lnTo>
                  <a:lnTo>
                    <a:pt x="444530" y="347994"/>
                  </a:lnTo>
                  <a:lnTo>
                    <a:pt x="492354" y="344703"/>
                  </a:lnTo>
                  <a:lnTo>
                    <a:pt x="537660" y="340236"/>
                  </a:lnTo>
                  <a:lnTo>
                    <a:pt x="582004" y="334387"/>
                  </a:lnTo>
                  <a:lnTo>
                    <a:pt x="583229" y="332597"/>
                  </a:lnTo>
                  <a:lnTo>
                    <a:pt x="581648" y="323028"/>
                  </a:lnTo>
                  <a:lnTo>
                    <a:pt x="580756" y="315248"/>
                  </a:lnTo>
                  <a:lnTo>
                    <a:pt x="580217" y="307367"/>
                  </a:lnTo>
                  <a:lnTo>
                    <a:pt x="580035" y="299394"/>
                  </a:lnTo>
                  <a:lnTo>
                    <a:pt x="581353" y="278029"/>
                  </a:lnTo>
                  <a:lnTo>
                    <a:pt x="585201" y="257452"/>
                  </a:lnTo>
                  <a:lnTo>
                    <a:pt x="591419" y="237818"/>
                  </a:lnTo>
                  <a:lnTo>
                    <a:pt x="599846" y="219281"/>
                  </a:lnTo>
                  <a:lnTo>
                    <a:pt x="603177" y="224770"/>
                  </a:lnTo>
                  <a:lnTo>
                    <a:pt x="607288" y="229782"/>
                  </a:lnTo>
                  <a:lnTo>
                    <a:pt x="612165" y="234210"/>
                  </a:lnTo>
                  <a:lnTo>
                    <a:pt x="617793" y="237950"/>
                  </a:lnTo>
                  <a:lnTo>
                    <a:pt x="634987" y="243474"/>
                  </a:lnTo>
                  <a:lnTo>
                    <a:pt x="652393" y="241984"/>
                  </a:lnTo>
                  <a:lnTo>
                    <a:pt x="668015" y="234051"/>
                  </a:lnTo>
                  <a:lnTo>
                    <a:pt x="679854" y="220244"/>
                  </a:lnTo>
                  <a:lnTo>
                    <a:pt x="685468" y="202946"/>
                  </a:lnTo>
                  <a:lnTo>
                    <a:pt x="684097" y="185478"/>
                  </a:lnTo>
                  <a:lnTo>
                    <a:pt x="656200" y="154435"/>
                  </a:lnTo>
                  <a:lnTo>
                    <a:pt x="642337" y="152340"/>
                  </a:lnTo>
                  <a:lnTo>
                    <a:pt x="647923" y="132850"/>
                  </a:lnTo>
                  <a:lnTo>
                    <a:pt x="650049" y="113073"/>
                  </a:lnTo>
                  <a:lnTo>
                    <a:pt x="648822" y="93428"/>
                  </a:lnTo>
                  <a:lnTo>
                    <a:pt x="644347" y="74332"/>
                  </a:lnTo>
                  <a:lnTo>
                    <a:pt x="625710" y="80458"/>
                  </a:lnTo>
                  <a:lnTo>
                    <a:pt x="608299" y="89643"/>
                  </a:lnTo>
                  <a:lnTo>
                    <a:pt x="592525" y="101761"/>
                  </a:lnTo>
                  <a:lnTo>
                    <a:pt x="578800" y="116687"/>
                  </a:lnTo>
                  <a:lnTo>
                    <a:pt x="574967" y="110928"/>
                  </a:lnTo>
                  <a:lnTo>
                    <a:pt x="569795" y="105944"/>
                  </a:lnTo>
                  <a:lnTo>
                    <a:pt x="563355" y="102342"/>
                  </a:lnTo>
                  <a:lnTo>
                    <a:pt x="546162" y="96818"/>
                  </a:lnTo>
                  <a:lnTo>
                    <a:pt x="528754" y="98307"/>
                  </a:lnTo>
                  <a:lnTo>
                    <a:pt x="513129" y="106237"/>
                  </a:lnTo>
                  <a:lnTo>
                    <a:pt x="501284" y="120038"/>
                  </a:lnTo>
                  <a:lnTo>
                    <a:pt x="495676" y="137336"/>
                  </a:lnTo>
                  <a:lnTo>
                    <a:pt x="497049" y="154805"/>
                  </a:lnTo>
                  <a:lnTo>
                    <a:pt x="504848" y="170442"/>
                  </a:lnTo>
                  <a:lnTo>
                    <a:pt x="518519" y="182245"/>
                  </a:lnTo>
                  <a:lnTo>
                    <a:pt x="527255" y="185998"/>
                  </a:lnTo>
                  <a:lnTo>
                    <a:pt x="536304" y="187796"/>
                  </a:lnTo>
                  <a:lnTo>
                    <a:pt x="545391" y="187727"/>
                  </a:lnTo>
                  <a:lnTo>
                    <a:pt x="554245" y="185879"/>
                  </a:lnTo>
                  <a:lnTo>
                    <a:pt x="537551" y="200630"/>
                  </a:lnTo>
                  <a:lnTo>
                    <a:pt x="518129" y="211816"/>
                  </a:lnTo>
                  <a:lnTo>
                    <a:pt x="496480" y="218913"/>
                  </a:lnTo>
                  <a:lnTo>
                    <a:pt x="473106" y="221396"/>
                  </a:lnTo>
                  <a:lnTo>
                    <a:pt x="437128" y="215403"/>
                  </a:lnTo>
                  <a:lnTo>
                    <a:pt x="406128" y="198760"/>
                  </a:lnTo>
                  <a:lnTo>
                    <a:pt x="382068" y="173476"/>
                  </a:lnTo>
                  <a:lnTo>
                    <a:pt x="366911" y="141555"/>
                  </a:lnTo>
                  <a:lnTo>
                    <a:pt x="373705" y="147424"/>
                  </a:lnTo>
                  <a:lnTo>
                    <a:pt x="381554" y="151873"/>
                  </a:lnTo>
                  <a:lnTo>
                    <a:pt x="390267" y="154694"/>
                  </a:lnTo>
                  <a:lnTo>
                    <a:pt x="399653" y="155681"/>
                  </a:lnTo>
                  <a:lnTo>
                    <a:pt x="417350" y="152082"/>
                  </a:lnTo>
                  <a:lnTo>
                    <a:pt x="431801" y="142266"/>
                  </a:lnTo>
                  <a:lnTo>
                    <a:pt x="441545" y="127705"/>
                  </a:lnTo>
                  <a:lnTo>
                    <a:pt x="445118" y="109871"/>
                  </a:lnTo>
                  <a:lnTo>
                    <a:pt x="441545" y="92040"/>
                  </a:lnTo>
                  <a:lnTo>
                    <a:pt x="431801" y="77479"/>
                  </a:lnTo>
                  <a:lnTo>
                    <a:pt x="417350" y="67661"/>
                  </a:lnTo>
                  <a:lnTo>
                    <a:pt x="399653" y="64060"/>
                  </a:lnTo>
                  <a:lnTo>
                    <a:pt x="392271" y="64060"/>
                  </a:lnTo>
                  <a:lnTo>
                    <a:pt x="385329" y="65872"/>
                  </a:lnTo>
                  <a:lnTo>
                    <a:pt x="379172" y="69013"/>
                  </a:lnTo>
                  <a:lnTo>
                    <a:pt x="374498" y="49283"/>
                  </a:lnTo>
                  <a:lnTo>
                    <a:pt x="366670" y="30996"/>
                  </a:lnTo>
                  <a:lnTo>
                    <a:pt x="355984" y="14464"/>
                  </a:lnTo>
                  <a:lnTo>
                    <a:pt x="342734" y="0"/>
                  </a:lnTo>
                  <a:close/>
                </a:path>
              </a:pathLst>
            </a:custGeom>
            <a:solidFill>
              <a:srgbClr val="D32E3F"/>
            </a:solidFill>
          </p:spPr>
          <p:txBody>
            <a:bodyPr wrap="square" lIns="0" tIns="0" rIns="0" bIns="0" rtlCol="0"/>
            <a:lstStyle/>
            <a:p>
              <a:endParaRPr/>
            </a:p>
          </p:txBody>
        </p:sp>
      </p:grpSp>
      <p:sp>
        <p:nvSpPr>
          <p:cNvPr id="4" name="TextovéPole 3">
            <a:extLst>
              <a:ext uri="{FF2B5EF4-FFF2-40B4-BE49-F238E27FC236}">
                <a16:creationId xmlns:a16="http://schemas.microsoft.com/office/drawing/2014/main" id="{AA627510-0F85-151D-BAED-3F5BB77E360A}"/>
              </a:ext>
            </a:extLst>
          </p:cNvPr>
          <p:cNvSpPr txBox="1"/>
          <p:nvPr/>
        </p:nvSpPr>
        <p:spPr>
          <a:xfrm>
            <a:off x="2855495" y="4324286"/>
            <a:ext cx="12220073" cy="5292026"/>
          </a:xfrm>
          <a:prstGeom prst="rect">
            <a:avLst/>
          </a:prstGeom>
          <a:noFill/>
        </p:spPr>
        <p:txBody>
          <a:bodyPr wrap="square">
            <a:spAutoFit/>
          </a:bodyPr>
          <a:lstStyle/>
          <a:p>
            <a:pPr marL="571500" indent="-571500">
              <a:buFont typeface="Wingdings" panose="05000000000000000000" pitchFamily="2" charset="2"/>
              <a:buChar char="q"/>
            </a:pPr>
            <a:r>
              <a:rPr lang="cs-CZ" sz="4000" dirty="0">
                <a:solidFill>
                  <a:srgbClr val="C00000"/>
                </a:solidFill>
              </a:rPr>
              <a:t>zvláštní zákon musí obsahovat </a:t>
            </a:r>
            <a:r>
              <a:rPr lang="cs-CZ" sz="4000" u="sng" dirty="0">
                <a:solidFill>
                  <a:srgbClr val="C00000"/>
                </a:solidFill>
              </a:rPr>
              <a:t>vyvlastňovací (expropriační) titul </a:t>
            </a:r>
            <a:r>
              <a:rPr lang="cs-CZ" sz="4000" dirty="0">
                <a:solidFill>
                  <a:srgbClr val="C00000"/>
                </a:solidFill>
              </a:rPr>
              <a:t>, který umožňuje v řízení </a:t>
            </a:r>
            <a:r>
              <a:rPr lang="cs-CZ" sz="4000" u="sng" dirty="0">
                <a:solidFill>
                  <a:srgbClr val="C00000"/>
                </a:solidFill>
              </a:rPr>
              <a:t>na žádost</a:t>
            </a:r>
            <a:r>
              <a:rPr lang="cs-CZ" sz="4000" dirty="0">
                <a:solidFill>
                  <a:srgbClr val="C00000"/>
                </a:solidFill>
              </a:rPr>
              <a:t>:</a:t>
            </a:r>
          </a:p>
          <a:p>
            <a:pPr marL="571500" indent="-571500">
              <a:buFont typeface="Wingdings" panose="05000000000000000000" pitchFamily="2" charset="2"/>
              <a:buChar char="q"/>
            </a:pPr>
            <a:r>
              <a:rPr lang="cs-CZ" sz="4000" dirty="0">
                <a:solidFill>
                  <a:srgbClr val="C00000"/>
                </a:solidFill>
              </a:rPr>
              <a:t>a) vlastnické právo </a:t>
            </a:r>
            <a:r>
              <a:rPr lang="cs-CZ" sz="4000" u="sng" dirty="0">
                <a:solidFill>
                  <a:srgbClr val="C00000"/>
                </a:solidFill>
              </a:rPr>
              <a:t>odejmout a převést </a:t>
            </a:r>
            <a:r>
              <a:rPr lang="cs-CZ" sz="4000" dirty="0">
                <a:solidFill>
                  <a:srgbClr val="C00000"/>
                </a:solidFill>
              </a:rPr>
              <a:t>na jiného (nového vlastníka)</a:t>
            </a:r>
          </a:p>
          <a:p>
            <a:pPr marL="571500" indent="-571500">
              <a:buFont typeface="Wingdings" panose="05000000000000000000" pitchFamily="2" charset="2"/>
              <a:buChar char="q"/>
            </a:pPr>
            <a:r>
              <a:rPr lang="cs-CZ" sz="4000" dirty="0">
                <a:solidFill>
                  <a:srgbClr val="C00000"/>
                </a:solidFill>
              </a:rPr>
              <a:t>b) vlastnické právo omezit zřízením </a:t>
            </a:r>
            <a:r>
              <a:rPr lang="cs-CZ" sz="4000" u="sng" dirty="0">
                <a:solidFill>
                  <a:srgbClr val="C00000"/>
                </a:solidFill>
              </a:rPr>
              <a:t>věcného práva</a:t>
            </a:r>
            <a:r>
              <a:rPr lang="cs-CZ" sz="4000" dirty="0">
                <a:solidFill>
                  <a:srgbClr val="C00000"/>
                </a:solidFill>
              </a:rPr>
              <a:t> ve prospěch třetí osoby</a:t>
            </a:r>
            <a:endParaRPr lang="cs-CZ" sz="4000" u="sng" dirty="0">
              <a:solidFill>
                <a:srgbClr val="C00000"/>
              </a:solidFill>
            </a:endParaRPr>
          </a:p>
          <a:p>
            <a:pPr marL="469900" marR="5080" indent="-457200">
              <a:lnSpc>
                <a:spcPct val="142200"/>
              </a:lnSpc>
              <a:spcBef>
                <a:spcPts val="2650"/>
              </a:spcBef>
              <a:buFont typeface="Courier New" panose="02070309020205020404" pitchFamily="49" charset="0"/>
              <a:buChar char="o"/>
            </a:pPr>
            <a:endParaRPr lang="cs-CZ" sz="2800" b="1" dirty="0">
              <a:solidFill>
                <a:srgbClr val="002060"/>
              </a:solidFill>
              <a:latin typeface="Gill Sans MT" panose="020B0502020104020203" pitchFamily="34" charset="-18"/>
              <a:cs typeface="Arial" panose="020B0604020202020204" pitchFamily="34" charset="0"/>
            </a:endParaRPr>
          </a:p>
        </p:txBody>
      </p:sp>
    </p:spTree>
    <p:extLst>
      <p:ext uri="{BB962C8B-B14F-4D97-AF65-F5344CB8AC3E}">
        <p14:creationId xmlns:p14="http://schemas.microsoft.com/office/powerpoint/2010/main" val="2564853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 y="0"/>
            <a:ext cx="976944" cy="11308556"/>
          </a:xfrm>
          <a:prstGeom prst="rect">
            <a:avLst/>
          </a:prstGeom>
        </p:spPr>
      </p:pic>
      <p:sp>
        <p:nvSpPr>
          <p:cNvPr id="5" name="object 5"/>
          <p:cNvSpPr txBox="1">
            <a:spLocks noGrp="1"/>
          </p:cNvSpPr>
          <p:nvPr>
            <p:ph sz="half" idx="2"/>
          </p:nvPr>
        </p:nvSpPr>
        <p:spPr>
          <a:xfrm>
            <a:off x="1974850" y="1700986"/>
            <a:ext cx="17810634" cy="5306453"/>
          </a:xfrm>
          <a:prstGeom prst="rect">
            <a:avLst/>
          </a:prstGeom>
        </p:spPr>
        <p:txBody>
          <a:bodyPr vert="horz" wrap="square" lIns="0" tIns="15240" rIns="0" bIns="0" rtlCol="0" anchor="t">
            <a:spAutoFit/>
          </a:bodyPr>
          <a:lstStyle/>
          <a:p>
            <a:pPr marL="12700" marR="5080">
              <a:lnSpc>
                <a:spcPct val="142200"/>
              </a:lnSpc>
              <a:spcBef>
                <a:spcPts val="2650"/>
              </a:spcBef>
            </a:pPr>
            <a:endParaRPr lang="cs-CZ" sz="3200" dirty="0">
              <a:solidFill>
                <a:srgbClr val="C00000"/>
              </a:solidFill>
              <a:latin typeface="Gill Sans MT"/>
              <a:cs typeface="Arial"/>
            </a:endParaRPr>
          </a:p>
          <a:p>
            <a:pPr marL="12700" marR="5080">
              <a:lnSpc>
                <a:spcPct val="142200"/>
              </a:lnSpc>
              <a:spcBef>
                <a:spcPts val="2650"/>
              </a:spcBef>
            </a:pPr>
            <a:endParaRPr lang="cs-CZ" sz="3200" dirty="0">
              <a:solidFill>
                <a:srgbClr val="C00000"/>
              </a:solidFill>
              <a:latin typeface="Gill Sans MT"/>
              <a:cs typeface="Arial"/>
            </a:endParaRPr>
          </a:p>
          <a:p>
            <a:pPr marL="12700" marR="5080" algn="just">
              <a:lnSpc>
                <a:spcPct val="142200"/>
              </a:lnSpc>
              <a:spcBef>
                <a:spcPts val="2650"/>
              </a:spcBef>
            </a:pPr>
            <a:endParaRPr lang="cs-CZ" sz="2800" b="0" dirty="0">
              <a:solidFill>
                <a:schemeClr val="tx1"/>
              </a:solidFill>
              <a:latin typeface="Gill Sans MT"/>
              <a:cs typeface="Arial"/>
            </a:endParaRPr>
          </a:p>
          <a:p>
            <a:pPr marL="12700" marR="5080" algn="just">
              <a:lnSpc>
                <a:spcPct val="142200"/>
              </a:lnSpc>
              <a:spcBef>
                <a:spcPts val="2650"/>
              </a:spcBef>
            </a:pPr>
            <a:endParaRPr lang="cs-CZ" sz="3000" b="0" dirty="0">
              <a:solidFill>
                <a:schemeClr val="tx1"/>
              </a:solidFill>
              <a:latin typeface="Gill Sans MT"/>
              <a:cs typeface="Arial"/>
            </a:endParaRPr>
          </a:p>
          <a:p>
            <a:pPr marL="12700" marR="5080">
              <a:lnSpc>
                <a:spcPct val="142200"/>
              </a:lnSpc>
              <a:spcBef>
                <a:spcPts val="2650"/>
              </a:spcBef>
            </a:pPr>
            <a:endParaRPr lang="cs-CZ" sz="2800" dirty="0">
              <a:solidFill>
                <a:schemeClr val="tx1"/>
              </a:solidFill>
              <a:latin typeface="Gill Sans MT" panose="020B0502020104020203" pitchFamily="34" charset="0"/>
              <a:cs typeface="Arial" panose="020B0604020202020204" pitchFamily="34" charset="0"/>
            </a:endParaRPr>
          </a:p>
          <a:p>
            <a:pPr marL="12700" marR="5080">
              <a:lnSpc>
                <a:spcPct val="142200"/>
              </a:lnSpc>
              <a:spcBef>
                <a:spcPts val="2650"/>
              </a:spcBef>
            </a:pPr>
            <a:endParaRPr lang="cs-CZ" sz="1450" dirty="0">
              <a:latin typeface="Gill Sans MT" panose="020B0502020104020203" pitchFamily="34" charset="0"/>
              <a:cs typeface="Arial" panose="020B0604020202020204" pitchFamily="34" charset="0"/>
            </a:endParaRPr>
          </a:p>
        </p:txBody>
      </p:sp>
      <p:sp>
        <p:nvSpPr>
          <p:cNvPr id="8" name="TextovéPole 7">
            <a:extLst>
              <a:ext uri="{FF2B5EF4-FFF2-40B4-BE49-F238E27FC236}">
                <a16:creationId xmlns:a16="http://schemas.microsoft.com/office/drawing/2014/main" id="{F4FA0E74-2F68-BE72-C457-1DCF6C300575}"/>
              </a:ext>
            </a:extLst>
          </p:cNvPr>
          <p:cNvSpPr txBox="1"/>
          <p:nvPr/>
        </p:nvSpPr>
        <p:spPr>
          <a:xfrm>
            <a:off x="2642558" y="1068484"/>
            <a:ext cx="11545961" cy="646331"/>
          </a:xfrm>
          <a:prstGeom prst="rect">
            <a:avLst/>
          </a:prstGeom>
          <a:noFill/>
        </p:spPr>
        <p:txBody>
          <a:bodyPr wrap="square">
            <a:spAutoFit/>
          </a:bodyPr>
          <a:lstStyle/>
          <a:p>
            <a:pPr marL="12700" marR="0" lvl="0" indent="0" defTabSz="914400" eaLnBrk="1" fontAlgn="auto" latinLnBrk="0" hangingPunct="1">
              <a:lnSpc>
                <a:spcPct val="100000"/>
              </a:lnSpc>
              <a:spcBef>
                <a:spcPts val="120"/>
              </a:spcBef>
              <a:spcAft>
                <a:spcPts val="0"/>
              </a:spcAft>
              <a:buClrTx/>
              <a:buSzTx/>
              <a:buFontTx/>
              <a:buNone/>
              <a:tabLst/>
              <a:defRPr/>
            </a:pPr>
            <a:r>
              <a:rPr lang="cs-CZ" sz="3600" b="1" dirty="0">
                <a:solidFill>
                  <a:srgbClr val="002060"/>
                </a:solidFill>
              </a:rPr>
              <a:t>Aplikace zákona o vyvlastnění (2</a:t>
            </a:r>
            <a:r>
              <a:rPr lang="cs-CZ" sz="3600" b="1" dirty="0"/>
              <a:t>)</a:t>
            </a:r>
            <a:endParaRPr lang="cs-CZ" sz="3600" b="1" spc="-10" dirty="0">
              <a:solidFill>
                <a:srgbClr val="C00000"/>
              </a:solidFill>
              <a:latin typeface="Gill Sans MT" panose="020B0502020104020203" pitchFamily="34" charset="-18"/>
              <a:cs typeface="Arial" panose="020B0604020202020204" pitchFamily="34" charset="0"/>
            </a:endParaRPr>
          </a:p>
        </p:txBody>
      </p:sp>
      <p:grpSp>
        <p:nvGrpSpPr>
          <p:cNvPr id="11" name="Skupina 10">
            <a:extLst>
              <a:ext uri="{FF2B5EF4-FFF2-40B4-BE49-F238E27FC236}">
                <a16:creationId xmlns:a16="http://schemas.microsoft.com/office/drawing/2014/main" id="{E47E3E44-67AB-44E9-9312-8C5A7BA56653}"/>
              </a:ext>
            </a:extLst>
          </p:cNvPr>
          <p:cNvGrpSpPr/>
          <p:nvPr/>
        </p:nvGrpSpPr>
        <p:grpSpPr>
          <a:xfrm>
            <a:off x="14700250" y="777875"/>
            <a:ext cx="3912571" cy="1237615"/>
            <a:chOff x="1685853" y="879554"/>
            <a:chExt cx="3912571" cy="1237615"/>
          </a:xfrm>
        </p:grpSpPr>
        <p:pic>
          <p:nvPicPr>
            <p:cNvPr id="12" name="object 4">
              <a:extLst>
                <a:ext uri="{FF2B5EF4-FFF2-40B4-BE49-F238E27FC236}">
                  <a16:creationId xmlns:a16="http://schemas.microsoft.com/office/drawing/2014/main" id="{B3BE9FF5-2DB9-43E0-B801-963C2A499674}"/>
                </a:ext>
              </a:extLst>
            </p:cNvPr>
            <p:cNvPicPr/>
            <p:nvPr/>
          </p:nvPicPr>
          <p:blipFill>
            <a:blip r:embed="rId3" cstate="print"/>
            <a:stretch>
              <a:fillRect/>
            </a:stretch>
          </p:blipFill>
          <p:spPr>
            <a:xfrm>
              <a:off x="1685853" y="879555"/>
              <a:ext cx="1237286" cy="1237323"/>
            </a:xfrm>
            <a:prstGeom prst="rect">
              <a:avLst/>
            </a:prstGeom>
          </p:spPr>
        </p:pic>
        <p:sp>
          <p:nvSpPr>
            <p:cNvPr id="13" name="object 5">
              <a:extLst>
                <a:ext uri="{FF2B5EF4-FFF2-40B4-BE49-F238E27FC236}">
                  <a16:creationId xmlns:a16="http://schemas.microsoft.com/office/drawing/2014/main" id="{7B756A8F-B010-46F8-83C9-9148C1B8B764}"/>
                </a:ext>
              </a:extLst>
            </p:cNvPr>
            <p:cNvSpPr/>
            <p:nvPr/>
          </p:nvSpPr>
          <p:spPr>
            <a:xfrm>
              <a:off x="3273858" y="879554"/>
              <a:ext cx="13970" cy="1237615"/>
            </a:xfrm>
            <a:custGeom>
              <a:avLst/>
              <a:gdLst/>
              <a:ahLst/>
              <a:cxnLst/>
              <a:rect l="l" t="t" r="r" b="b"/>
              <a:pathLst>
                <a:path w="13970" h="1237614">
                  <a:moveTo>
                    <a:pt x="13643" y="0"/>
                  </a:moveTo>
                  <a:lnTo>
                    <a:pt x="0" y="0"/>
                  </a:lnTo>
                  <a:lnTo>
                    <a:pt x="0" y="1237323"/>
                  </a:lnTo>
                  <a:lnTo>
                    <a:pt x="13643" y="1237323"/>
                  </a:lnTo>
                  <a:lnTo>
                    <a:pt x="13643" y="0"/>
                  </a:lnTo>
                  <a:close/>
                </a:path>
              </a:pathLst>
            </a:custGeom>
            <a:solidFill>
              <a:srgbClr val="003450"/>
            </a:solidFill>
          </p:spPr>
          <p:txBody>
            <a:bodyPr wrap="square" lIns="0" tIns="0" rIns="0" bIns="0" rtlCol="0"/>
            <a:lstStyle/>
            <a:p>
              <a:endParaRPr/>
            </a:p>
          </p:txBody>
        </p:sp>
        <p:grpSp>
          <p:nvGrpSpPr>
            <p:cNvPr id="14" name="object 6">
              <a:extLst>
                <a:ext uri="{FF2B5EF4-FFF2-40B4-BE49-F238E27FC236}">
                  <a16:creationId xmlns:a16="http://schemas.microsoft.com/office/drawing/2014/main" id="{A34B146B-04F3-4906-A5B3-32D8F95DE534}"/>
                </a:ext>
              </a:extLst>
            </p:cNvPr>
            <p:cNvGrpSpPr/>
            <p:nvPr/>
          </p:nvGrpSpPr>
          <p:grpSpPr>
            <a:xfrm>
              <a:off x="3638180" y="1830016"/>
              <a:ext cx="1457960" cy="287020"/>
              <a:chOff x="3638180" y="1830016"/>
              <a:chExt cx="1457960" cy="287020"/>
            </a:xfrm>
          </p:grpSpPr>
          <p:sp>
            <p:nvSpPr>
              <p:cNvPr id="26" name="object 7">
                <a:extLst>
                  <a:ext uri="{FF2B5EF4-FFF2-40B4-BE49-F238E27FC236}">
                    <a16:creationId xmlns:a16="http://schemas.microsoft.com/office/drawing/2014/main" id="{8159AFAB-580F-4494-9764-FDDD011CF0B1}"/>
                  </a:ext>
                </a:extLst>
              </p:cNvPr>
              <p:cNvSpPr/>
              <p:nvPr/>
            </p:nvSpPr>
            <p:spPr>
              <a:xfrm>
                <a:off x="3638180" y="1841314"/>
                <a:ext cx="275590" cy="271145"/>
              </a:xfrm>
              <a:custGeom>
                <a:avLst/>
                <a:gdLst/>
                <a:ahLst/>
                <a:cxnLst/>
                <a:rect l="l" t="t" r="r" b="b"/>
                <a:pathLst>
                  <a:path w="275589" h="271144">
                    <a:moveTo>
                      <a:pt x="98635" y="0"/>
                    </a:moveTo>
                    <a:lnTo>
                      <a:pt x="0" y="0"/>
                    </a:lnTo>
                    <a:lnTo>
                      <a:pt x="106" y="1884"/>
                    </a:lnTo>
                    <a:lnTo>
                      <a:pt x="1824" y="7942"/>
                    </a:lnTo>
                    <a:lnTo>
                      <a:pt x="5837" y="22775"/>
                    </a:lnTo>
                    <a:lnTo>
                      <a:pt x="9850" y="42691"/>
                    </a:lnTo>
                    <a:lnTo>
                      <a:pt x="11675" y="64375"/>
                    </a:lnTo>
                    <a:lnTo>
                      <a:pt x="11675" y="206674"/>
                    </a:lnTo>
                    <a:lnTo>
                      <a:pt x="9850" y="228353"/>
                    </a:lnTo>
                    <a:lnTo>
                      <a:pt x="5837" y="248269"/>
                    </a:lnTo>
                    <a:lnTo>
                      <a:pt x="1824" y="263105"/>
                    </a:lnTo>
                    <a:lnTo>
                      <a:pt x="0" y="269541"/>
                    </a:lnTo>
                    <a:lnTo>
                      <a:pt x="0" y="271049"/>
                    </a:lnTo>
                    <a:lnTo>
                      <a:pt x="98635" y="271049"/>
                    </a:lnTo>
                    <a:lnTo>
                      <a:pt x="98635" y="269541"/>
                    </a:lnTo>
                    <a:lnTo>
                      <a:pt x="96811" y="263105"/>
                    </a:lnTo>
                    <a:lnTo>
                      <a:pt x="92798" y="248269"/>
                    </a:lnTo>
                    <a:lnTo>
                      <a:pt x="88784" y="228353"/>
                    </a:lnTo>
                    <a:lnTo>
                      <a:pt x="86960" y="206674"/>
                    </a:lnTo>
                    <a:lnTo>
                      <a:pt x="86960" y="64375"/>
                    </a:lnTo>
                    <a:lnTo>
                      <a:pt x="88784" y="42691"/>
                    </a:lnTo>
                    <a:lnTo>
                      <a:pt x="92798" y="22775"/>
                    </a:lnTo>
                    <a:lnTo>
                      <a:pt x="96811" y="7942"/>
                    </a:lnTo>
                    <a:lnTo>
                      <a:pt x="98528" y="1884"/>
                    </a:lnTo>
                    <a:lnTo>
                      <a:pt x="98635" y="0"/>
                    </a:lnTo>
                    <a:close/>
                  </a:path>
                  <a:path w="275589" h="271144">
                    <a:moveTo>
                      <a:pt x="267290" y="0"/>
                    </a:moveTo>
                    <a:lnTo>
                      <a:pt x="178067" y="0"/>
                    </a:lnTo>
                    <a:lnTo>
                      <a:pt x="178067" y="2261"/>
                    </a:lnTo>
                    <a:lnTo>
                      <a:pt x="179692" y="9840"/>
                    </a:lnTo>
                    <a:lnTo>
                      <a:pt x="180895" y="26492"/>
                    </a:lnTo>
                    <a:lnTo>
                      <a:pt x="176168" y="48157"/>
                    </a:lnTo>
                    <a:lnTo>
                      <a:pt x="160005" y="70772"/>
                    </a:lnTo>
                    <a:lnTo>
                      <a:pt x="92227" y="133262"/>
                    </a:lnTo>
                    <a:lnTo>
                      <a:pt x="89986" y="135147"/>
                    </a:lnTo>
                    <a:lnTo>
                      <a:pt x="90353" y="135901"/>
                    </a:lnTo>
                    <a:lnTo>
                      <a:pt x="91484" y="137775"/>
                    </a:lnTo>
                    <a:lnTo>
                      <a:pt x="141932" y="215333"/>
                    </a:lnTo>
                    <a:lnTo>
                      <a:pt x="151148" y="233991"/>
                    </a:lnTo>
                    <a:lnTo>
                      <a:pt x="156374" y="251661"/>
                    </a:lnTo>
                    <a:lnTo>
                      <a:pt x="158707" y="265095"/>
                    </a:lnTo>
                    <a:lnTo>
                      <a:pt x="159241" y="271049"/>
                    </a:lnTo>
                    <a:lnTo>
                      <a:pt x="275195" y="271049"/>
                    </a:lnTo>
                    <a:lnTo>
                      <a:pt x="275195" y="269541"/>
                    </a:lnTo>
                    <a:lnTo>
                      <a:pt x="270885" y="263894"/>
                    </a:lnTo>
                    <a:lnTo>
                      <a:pt x="260187" y="251189"/>
                    </a:lnTo>
                    <a:lnTo>
                      <a:pt x="246451" y="234392"/>
                    </a:lnTo>
                    <a:lnTo>
                      <a:pt x="233029" y="216464"/>
                    </a:lnTo>
                    <a:lnTo>
                      <a:pt x="153597" y="102771"/>
                    </a:lnTo>
                    <a:lnTo>
                      <a:pt x="213459" y="47056"/>
                    </a:lnTo>
                    <a:lnTo>
                      <a:pt x="228543" y="33377"/>
                    </a:lnTo>
                    <a:lnTo>
                      <a:pt x="242353" y="21219"/>
                    </a:lnTo>
                    <a:lnTo>
                      <a:pt x="255174" y="10686"/>
                    </a:lnTo>
                    <a:lnTo>
                      <a:pt x="267290" y="1884"/>
                    </a:lnTo>
                    <a:lnTo>
                      <a:pt x="267290" y="0"/>
                    </a:lnTo>
                    <a:close/>
                  </a:path>
                </a:pathLst>
              </a:custGeom>
              <a:solidFill>
                <a:srgbClr val="003450"/>
              </a:solidFill>
            </p:spPr>
            <p:txBody>
              <a:bodyPr wrap="square" lIns="0" tIns="0" rIns="0" bIns="0" rtlCol="0"/>
              <a:lstStyle/>
              <a:p>
                <a:endParaRPr/>
              </a:p>
            </p:txBody>
          </p:sp>
          <p:pic>
            <p:nvPicPr>
              <p:cNvPr id="27" name="object 8">
                <a:extLst>
                  <a:ext uri="{FF2B5EF4-FFF2-40B4-BE49-F238E27FC236}">
                    <a16:creationId xmlns:a16="http://schemas.microsoft.com/office/drawing/2014/main" id="{5F2F398C-5D5A-4E1E-B31D-E7BE3D275CD1}"/>
                  </a:ext>
                </a:extLst>
              </p:cNvPr>
              <p:cNvPicPr/>
              <p:nvPr/>
            </p:nvPicPr>
            <p:blipFill>
              <a:blip r:embed="rId4" cstate="print"/>
              <a:stretch>
                <a:fillRect/>
              </a:stretch>
            </p:blipFill>
            <p:spPr>
              <a:xfrm>
                <a:off x="3922763" y="1915663"/>
                <a:ext cx="391471" cy="200464"/>
              </a:xfrm>
              <a:prstGeom prst="rect">
                <a:avLst/>
              </a:prstGeom>
            </p:spPr>
          </p:pic>
          <p:sp>
            <p:nvSpPr>
              <p:cNvPr id="28" name="object 9">
                <a:extLst>
                  <a:ext uri="{FF2B5EF4-FFF2-40B4-BE49-F238E27FC236}">
                    <a16:creationId xmlns:a16="http://schemas.microsoft.com/office/drawing/2014/main" id="{BA66C3DF-6258-48ED-AAEA-92247121A5D5}"/>
                  </a:ext>
                </a:extLst>
              </p:cNvPr>
              <p:cNvSpPr/>
              <p:nvPr/>
            </p:nvSpPr>
            <p:spPr>
              <a:xfrm>
                <a:off x="4329265" y="1830025"/>
                <a:ext cx="766445" cy="287020"/>
              </a:xfrm>
              <a:custGeom>
                <a:avLst/>
                <a:gdLst/>
                <a:ahLst/>
                <a:cxnLst/>
                <a:rect l="l" t="t" r="r" b="b"/>
                <a:pathLst>
                  <a:path w="766445" h="287019">
                    <a:moveTo>
                      <a:pt x="95250" y="280835"/>
                    </a:moveTo>
                    <a:lnTo>
                      <a:pt x="89408" y="259562"/>
                    </a:lnTo>
                    <a:lnTo>
                      <a:pt x="85394" y="239649"/>
                    </a:lnTo>
                    <a:lnTo>
                      <a:pt x="83578" y="217970"/>
                    </a:lnTo>
                    <a:lnTo>
                      <a:pt x="83578" y="0"/>
                    </a:lnTo>
                    <a:lnTo>
                      <a:pt x="11671" y="7531"/>
                    </a:lnTo>
                    <a:lnTo>
                      <a:pt x="0" y="9029"/>
                    </a:lnTo>
                    <a:lnTo>
                      <a:pt x="6591" y="31064"/>
                    </a:lnTo>
                    <a:lnTo>
                      <a:pt x="10858" y="50457"/>
                    </a:lnTo>
                    <a:lnTo>
                      <a:pt x="12801" y="71894"/>
                    </a:lnTo>
                    <a:lnTo>
                      <a:pt x="12801" y="217970"/>
                    </a:lnTo>
                    <a:lnTo>
                      <a:pt x="10972" y="239649"/>
                    </a:lnTo>
                    <a:lnTo>
                      <a:pt x="6972" y="259562"/>
                    </a:lnTo>
                    <a:lnTo>
                      <a:pt x="1130" y="280835"/>
                    </a:lnTo>
                    <a:lnTo>
                      <a:pt x="1130" y="282346"/>
                    </a:lnTo>
                    <a:lnTo>
                      <a:pt x="95250" y="282346"/>
                    </a:lnTo>
                    <a:lnTo>
                      <a:pt x="95250" y="280835"/>
                    </a:lnTo>
                    <a:close/>
                  </a:path>
                  <a:path w="766445" h="287019">
                    <a:moveTo>
                      <a:pt x="325628" y="185966"/>
                    </a:moveTo>
                    <a:lnTo>
                      <a:pt x="316953" y="141617"/>
                    </a:lnTo>
                    <a:lnTo>
                      <a:pt x="293763" y="111201"/>
                    </a:lnTo>
                    <a:lnTo>
                      <a:pt x="246570" y="91744"/>
                    </a:lnTo>
                    <a:lnTo>
                      <a:pt x="246570" y="185966"/>
                    </a:lnTo>
                    <a:lnTo>
                      <a:pt x="245694" y="214744"/>
                    </a:lnTo>
                    <a:lnTo>
                      <a:pt x="242100" y="241731"/>
                    </a:lnTo>
                    <a:lnTo>
                      <a:pt x="234340" y="261721"/>
                    </a:lnTo>
                    <a:lnTo>
                      <a:pt x="220967" y="269544"/>
                    </a:lnTo>
                    <a:lnTo>
                      <a:pt x="207505" y="261721"/>
                    </a:lnTo>
                    <a:lnTo>
                      <a:pt x="199885" y="241731"/>
                    </a:lnTo>
                    <a:lnTo>
                      <a:pt x="196507" y="214744"/>
                    </a:lnTo>
                    <a:lnTo>
                      <a:pt x="195745" y="185966"/>
                    </a:lnTo>
                    <a:lnTo>
                      <a:pt x="196507" y="157759"/>
                    </a:lnTo>
                    <a:lnTo>
                      <a:pt x="199885" y="131660"/>
                    </a:lnTo>
                    <a:lnTo>
                      <a:pt x="207505" y="112483"/>
                    </a:lnTo>
                    <a:lnTo>
                      <a:pt x="220967" y="105029"/>
                    </a:lnTo>
                    <a:lnTo>
                      <a:pt x="234340" y="112433"/>
                    </a:lnTo>
                    <a:lnTo>
                      <a:pt x="242100" y="131521"/>
                    </a:lnTo>
                    <a:lnTo>
                      <a:pt x="245694" y="157607"/>
                    </a:lnTo>
                    <a:lnTo>
                      <a:pt x="246570" y="185966"/>
                    </a:lnTo>
                    <a:lnTo>
                      <a:pt x="246570" y="91744"/>
                    </a:lnTo>
                    <a:lnTo>
                      <a:pt x="181495" y="93637"/>
                    </a:lnTo>
                    <a:lnTo>
                      <a:pt x="125260" y="141452"/>
                    </a:lnTo>
                    <a:lnTo>
                      <a:pt x="116687" y="185966"/>
                    </a:lnTo>
                    <a:lnTo>
                      <a:pt x="125260" y="230962"/>
                    </a:lnTo>
                    <a:lnTo>
                      <a:pt x="148221" y="262394"/>
                    </a:lnTo>
                    <a:lnTo>
                      <a:pt x="181495" y="280835"/>
                    </a:lnTo>
                    <a:lnTo>
                      <a:pt x="220967" y="286854"/>
                    </a:lnTo>
                    <a:lnTo>
                      <a:pt x="260350" y="280835"/>
                    </a:lnTo>
                    <a:lnTo>
                      <a:pt x="280822" y="269544"/>
                    </a:lnTo>
                    <a:lnTo>
                      <a:pt x="293763" y="262394"/>
                    </a:lnTo>
                    <a:lnTo>
                      <a:pt x="316953" y="230962"/>
                    </a:lnTo>
                    <a:lnTo>
                      <a:pt x="325628" y="185966"/>
                    </a:lnTo>
                    <a:close/>
                  </a:path>
                  <a:path w="766445" h="287019">
                    <a:moveTo>
                      <a:pt x="551484" y="90347"/>
                    </a:moveTo>
                    <a:lnTo>
                      <a:pt x="493141" y="90347"/>
                    </a:lnTo>
                    <a:lnTo>
                      <a:pt x="493141" y="91859"/>
                    </a:lnTo>
                    <a:lnTo>
                      <a:pt x="495274" y="97231"/>
                    </a:lnTo>
                    <a:lnTo>
                      <a:pt x="499249" y="109740"/>
                    </a:lnTo>
                    <a:lnTo>
                      <a:pt x="501396" y="126479"/>
                    </a:lnTo>
                    <a:lnTo>
                      <a:pt x="498030" y="144564"/>
                    </a:lnTo>
                    <a:lnTo>
                      <a:pt x="468668" y="215709"/>
                    </a:lnTo>
                    <a:lnTo>
                      <a:pt x="436664" y="144183"/>
                    </a:lnTo>
                    <a:lnTo>
                      <a:pt x="432803" y="126161"/>
                    </a:lnTo>
                    <a:lnTo>
                      <a:pt x="434594" y="109550"/>
                    </a:lnTo>
                    <a:lnTo>
                      <a:pt x="438365" y="97180"/>
                    </a:lnTo>
                    <a:lnTo>
                      <a:pt x="440436" y="91859"/>
                    </a:lnTo>
                    <a:lnTo>
                      <a:pt x="440436" y="90347"/>
                    </a:lnTo>
                    <a:lnTo>
                      <a:pt x="328612" y="90347"/>
                    </a:lnTo>
                    <a:lnTo>
                      <a:pt x="328612" y="91478"/>
                    </a:lnTo>
                    <a:lnTo>
                      <a:pt x="332092" y="97586"/>
                    </a:lnTo>
                    <a:lnTo>
                      <a:pt x="340614" y="111531"/>
                    </a:lnTo>
                    <a:lnTo>
                      <a:pt x="351332" y="130124"/>
                    </a:lnTo>
                    <a:lnTo>
                      <a:pt x="361365" y="150202"/>
                    </a:lnTo>
                    <a:lnTo>
                      <a:pt x="420852" y="282346"/>
                    </a:lnTo>
                    <a:lnTo>
                      <a:pt x="464146" y="282346"/>
                    </a:lnTo>
                    <a:lnTo>
                      <a:pt x="519861" y="150583"/>
                    </a:lnTo>
                    <a:lnTo>
                      <a:pt x="529412" y="130505"/>
                    </a:lnTo>
                    <a:lnTo>
                      <a:pt x="539762" y="111912"/>
                    </a:lnTo>
                    <a:lnTo>
                      <a:pt x="548068" y="97967"/>
                    </a:lnTo>
                    <a:lnTo>
                      <a:pt x="551484" y="91859"/>
                    </a:lnTo>
                    <a:lnTo>
                      <a:pt x="551484" y="90347"/>
                    </a:lnTo>
                    <a:close/>
                  </a:path>
                  <a:path w="766445" h="287019">
                    <a:moveTo>
                      <a:pt x="766419" y="246583"/>
                    </a:moveTo>
                    <a:lnTo>
                      <a:pt x="765289" y="245452"/>
                    </a:lnTo>
                    <a:lnTo>
                      <a:pt x="753325" y="249072"/>
                    </a:lnTo>
                    <a:lnTo>
                      <a:pt x="751446" y="248094"/>
                    </a:lnTo>
                    <a:lnTo>
                      <a:pt x="746099" y="245313"/>
                    </a:lnTo>
                    <a:lnTo>
                      <a:pt x="742530" y="235127"/>
                    </a:lnTo>
                    <a:lnTo>
                      <a:pt x="741578" y="219468"/>
                    </a:lnTo>
                    <a:lnTo>
                      <a:pt x="741578" y="181076"/>
                    </a:lnTo>
                    <a:lnTo>
                      <a:pt x="741578" y="169786"/>
                    </a:lnTo>
                    <a:lnTo>
                      <a:pt x="741578" y="154724"/>
                    </a:lnTo>
                    <a:lnTo>
                      <a:pt x="737819" y="128905"/>
                    </a:lnTo>
                    <a:lnTo>
                      <a:pt x="725335" y="107721"/>
                    </a:lnTo>
                    <a:lnTo>
                      <a:pt x="724052" y="106908"/>
                    </a:lnTo>
                    <a:lnTo>
                      <a:pt x="702348" y="93370"/>
                    </a:lnTo>
                    <a:lnTo>
                      <a:pt x="671931" y="88823"/>
                    </a:lnTo>
                    <a:lnTo>
                      <a:pt x="671931" y="243192"/>
                    </a:lnTo>
                    <a:lnTo>
                      <a:pt x="667410" y="246583"/>
                    </a:lnTo>
                    <a:lnTo>
                      <a:pt x="662901" y="248094"/>
                    </a:lnTo>
                    <a:lnTo>
                      <a:pt x="657618" y="248094"/>
                    </a:lnTo>
                    <a:lnTo>
                      <a:pt x="645426" y="245364"/>
                    </a:lnTo>
                    <a:lnTo>
                      <a:pt x="636587" y="237871"/>
                    </a:lnTo>
                    <a:lnTo>
                      <a:pt x="631202" y="226644"/>
                    </a:lnTo>
                    <a:lnTo>
                      <a:pt x="629386" y="212699"/>
                    </a:lnTo>
                    <a:lnTo>
                      <a:pt x="631024" y="200139"/>
                    </a:lnTo>
                    <a:lnTo>
                      <a:pt x="636257" y="190106"/>
                    </a:lnTo>
                    <a:lnTo>
                      <a:pt x="645591" y="183476"/>
                    </a:lnTo>
                    <a:lnTo>
                      <a:pt x="659511" y="181076"/>
                    </a:lnTo>
                    <a:lnTo>
                      <a:pt x="663270" y="181076"/>
                    </a:lnTo>
                    <a:lnTo>
                      <a:pt x="667029" y="181457"/>
                    </a:lnTo>
                    <a:lnTo>
                      <a:pt x="670801" y="182587"/>
                    </a:lnTo>
                    <a:lnTo>
                      <a:pt x="670826" y="235127"/>
                    </a:lnTo>
                    <a:lnTo>
                      <a:pt x="671182" y="239052"/>
                    </a:lnTo>
                    <a:lnTo>
                      <a:pt x="671931" y="243192"/>
                    </a:lnTo>
                    <a:lnTo>
                      <a:pt x="671931" y="88823"/>
                    </a:lnTo>
                    <a:lnTo>
                      <a:pt x="667029" y="88087"/>
                    </a:lnTo>
                    <a:lnTo>
                      <a:pt x="648881" y="88874"/>
                    </a:lnTo>
                    <a:lnTo>
                      <a:pt x="626287" y="91249"/>
                    </a:lnTo>
                    <a:lnTo>
                      <a:pt x="600443" y="95237"/>
                    </a:lnTo>
                    <a:lnTo>
                      <a:pt x="572541" y="100888"/>
                    </a:lnTo>
                    <a:lnTo>
                      <a:pt x="572541" y="160375"/>
                    </a:lnTo>
                    <a:lnTo>
                      <a:pt x="574433" y="160375"/>
                    </a:lnTo>
                    <a:lnTo>
                      <a:pt x="585228" y="152019"/>
                    </a:lnTo>
                    <a:lnTo>
                      <a:pt x="610565" y="133642"/>
                    </a:lnTo>
                    <a:lnTo>
                      <a:pt x="639864" y="115265"/>
                    </a:lnTo>
                    <a:lnTo>
                      <a:pt x="662520" y="106908"/>
                    </a:lnTo>
                    <a:lnTo>
                      <a:pt x="667308" y="109893"/>
                    </a:lnTo>
                    <a:lnTo>
                      <a:pt x="669772" y="118389"/>
                    </a:lnTo>
                    <a:lnTo>
                      <a:pt x="670674" y="131686"/>
                    </a:lnTo>
                    <a:lnTo>
                      <a:pt x="670801" y="169786"/>
                    </a:lnTo>
                    <a:lnTo>
                      <a:pt x="659384" y="165950"/>
                    </a:lnTo>
                    <a:lnTo>
                      <a:pt x="647738" y="163385"/>
                    </a:lnTo>
                    <a:lnTo>
                      <a:pt x="636816" y="161950"/>
                    </a:lnTo>
                    <a:lnTo>
                      <a:pt x="627507" y="161505"/>
                    </a:lnTo>
                    <a:lnTo>
                      <a:pt x="600456" y="165874"/>
                    </a:lnTo>
                    <a:lnTo>
                      <a:pt x="577634" y="178346"/>
                    </a:lnTo>
                    <a:lnTo>
                      <a:pt x="561860" y="198031"/>
                    </a:lnTo>
                    <a:lnTo>
                      <a:pt x="555980" y="223989"/>
                    </a:lnTo>
                    <a:lnTo>
                      <a:pt x="559790" y="246087"/>
                    </a:lnTo>
                    <a:lnTo>
                      <a:pt x="571220" y="266065"/>
                    </a:lnTo>
                    <a:lnTo>
                      <a:pt x="590283" y="280530"/>
                    </a:lnTo>
                    <a:lnTo>
                      <a:pt x="616966" y="286105"/>
                    </a:lnTo>
                    <a:lnTo>
                      <a:pt x="637819" y="283057"/>
                    </a:lnTo>
                    <a:lnTo>
                      <a:pt x="654189" y="275234"/>
                    </a:lnTo>
                    <a:lnTo>
                      <a:pt x="666254" y="264668"/>
                    </a:lnTo>
                    <a:lnTo>
                      <a:pt x="674192" y="253352"/>
                    </a:lnTo>
                    <a:lnTo>
                      <a:pt x="680783" y="267360"/>
                    </a:lnTo>
                    <a:lnTo>
                      <a:pt x="690803" y="277634"/>
                    </a:lnTo>
                    <a:lnTo>
                      <a:pt x="703999" y="283959"/>
                    </a:lnTo>
                    <a:lnTo>
                      <a:pt x="720128" y="286105"/>
                    </a:lnTo>
                    <a:lnTo>
                      <a:pt x="739216" y="283006"/>
                    </a:lnTo>
                    <a:lnTo>
                      <a:pt x="753440" y="274535"/>
                    </a:lnTo>
                    <a:lnTo>
                      <a:pt x="762571" y="261962"/>
                    </a:lnTo>
                    <a:lnTo>
                      <a:pt x="764730" y="253352"/>
                    </a:lnTo>
                    <a:lnTo>
                      <a:pt x="765797" y="249072"/>
                    </a:lnTo>
                    <a:lnTo>
                      <a:pt x="766419" y="246583"/>
                    </a:lnTo>
                    <a:close/>
                  </a:path>
                </a:pathLst>
              </a:custGeom>
              <a:solidFill>
                <a:srgbClr val="003450"/>
              </a:solidFill>
            </p:spPr>
            <p:txBody>
              <a:bodyPr wrap="square" lIns="0" tIns="0" rIns="0" bIns="0" rtlCol="0"/>
              <a:lstStyle/>
              <a:p>
                <a:endParaRPr/>
              </a:p>
            </p:txBody>
          </p:sp>
        </p:grpSp>
        <p:grpSp>
          <p:nvGrpSpPr>
            <p:cNvPr id="15" name="object 10">
              <a:extLst>
                <a:ext uri="{FF2B5EF4-FFF2-40B4-BE49-F238E27FC236}">
                  <a16:creationId xmlns:a16="http://schemas.microsoft.com/office/drawing/2014/main" id="{44A4D08E-DDB3-40C6-B240-48D1F71C0151}"/>
                </a:ext>
              </a:extLst>
            </p:cNvPr>
            <p:cNvGrpSpPr/>
            <p:nvPr/>
          </p:nvGrpSpPr>
          <p:grpSpPr>
            <a:xfrm>
              <a:off x="3638179" y="1414054"/>
              <a:ext cx="1960245" cy="296545"/>
              <a:chOff x="3638179" y="1414054"/>
              <a:chExt cx="1960245" cy="296545"/>
            </a:xfrm>
          </p:grpSpPr>
          <p:pic>
            <p:nvPicPr>
              <p:cNvPr id="17" name="object 11">
                <a:extLst>
                  <a:ext uri="{FF2B5EF4-FFF2-40B4-BE49-F238E27FC236}">
                    <a16:creationId xmlns:a16="http://schemas.microsoft.com/office/drawing/2014/main" id="{1C3162E8-9181-478B-93AE-6FBCE1E1532D}"/>
                  </a:ext>
                </a:extLst>
              </p:cNvPr>
              <p:cNvPicPr/>
              <p:nvPr/>
            </p:nvPicPr>
            <p:blipFill>
              <a:blip r:embed="rId5" cstate="print"/>
              <a:stretch>
                <a:fillRect/>
              </a:stretch>
            </p:blipFill>
            <p:spPr>
              <a:xfrm>
                <a:off x="3902767" y="1511559"/>
                <a:ext cx="216841" cy="194255"/>
              </a:xfrm>
              <a:prstGeom prst="rect">
                <a:avLst/>
              </a:prstGeom>
            </p:spPr>
          </p:pic>
          <p:sp>
            <p:nvSpPr>
              <p:cNvPr id="18" name="object 12">
                <a:extLst>
                  <a:ext uri="{FF2B5EF4-FFF2-40B4-BE49-F238E27FC236}">
                    <a16:creationId xmlns:a16="http://schemas.microsoft.com/office/drawing/2014/main" id="{F91FCF6E-C412-4F8E-A386-449F73B46CC9}"/>
                  </a:ext>
                </a:extLst>
              </p:cNvPr>
              <p:cNvSpPr/>
              <p:nvPr/>
            </p:nvSpPr>
            <p:spPr>
              <a:xfrm>
                <a:off x="4154639" y="1414054"/>
                <a:ext cx="94615" cy="292100"/>
              </a:xfrm>
              <a:custGeom>
                <a:avLst/>
                <a:gdLst/>
                <a:ahLst/>
                <a:cxnLst/>
                <a:rect l="l" t="t" r="r" b="b"/>
                <a:pathLst>
                  <a:path w="94614" h="292100">
                    <a:moveTo>
                      <a:pt x="82437" y="99766"/>
                    </a:moveTo>
                    <a:lnTo>
                      <a:pt x="0" y="99766"/>
                    </a:lnTo>
                    <a:lnTo>
                      <a:pt x="0" y="101274"/>
                    </a:lnTo>
                    <a:lnTo>
                      <a:pt x="1822" y="107704"/>
                    </a:lnTo>
                    <a:lnTo>
                      <a:pt x="5832" y="122538"/>
                    </a:lnTo>
                    <a:lnTo>
                      <a:pt x="9841" y="142456"/>
                    </a:lnTo>
                    <a:lnTo>
                      <a:pt x="11664" y="164141"/>
                    </a:lnTo>
                    <a:lnTo>
                      <a:pt x="11664" y="227385"/>
                    </a:lnTo>
                    <a:lnTo>
                      <a:pt x="9841" y="249066"/>
                    </a:lnTo>
                    <a:lnTo>
                      <a:pt x="5832" y="268985"/>
                    </a:lnTo>
                    <a:lnTo>
                      <a:pt x="1822" y="283821"/>
                    </a:lnTo>
                    <a:lnTo>
                      <a:pt x="0" y="290252"/>
                    </a:lnTo>
                    <a:lnTo>
                      <a:pt x="0" y="291760"/>
                    </a:lnTo>
                    <a:lnTo>
                      <a:pt x="94112" y="291760"/>
                    </a:lnTo>
                    <a:lnTo>
                      <a:pt x="94112" y="290252"/>
                    </a:lnTo>
                    <a:lnTo>
                      <a:pt x="92288" y="283821"/>
                    </a:lnTo>
                    <a:lnTo>
                      <a:pt x="88274" y="268985"/>
                    </a:lnTo>
                    <a:lnTo>
                      <a:pt x="84261" y="249066"/>
                    </a:lnTo>
                    <a:lnTo>
                      <a:pt x="82437" y="227385"/>
                    </a:lnTo>
                    <a:lnTo>
                      <a:pt x="82437" y="99766"/>
                    </a:lnTo>
                    <a:close/>
                  </a:path>
                  <a:path w="94614" h="292100">
                    <a:moveTo>
                      <a:pt x="43663" y="0"/>
                    </a:moveTo>
                    <a:lnTo>
                      <a:pt x="27169" y="3247"/>
                    </a:lnTo>
                    <a:lnTo>
                      <a:pt x="13639" y="12142"/>
                    </a:lnTo>
                    <a:lnTo>
                      <a:pt x="4485" y="25413"/>
                    </a:lnTo>
                    <a:lnTo>
                      <a:pt x="1120" y="41789"/>
                    </a:lnTo>
                    <a:lnTo>
                      <a:pt x="4591" y="58165"/>
                    </a:lnTo>
                    <a:lnTo>
                      <a:pt x="13922" y="71436"/>
                    </a:lnTo>
                    <a:lnTo>
                      <a:pt x="27487" y="80331"/>
                    </a:lnTo>
                    <a:lnTo>
                      <a:pt x="43663" y="83578"/>
                    </a:lnTo>
                    <a:lnTo>
                      <a:pt x="59996" y="80331"/>
                    </a:lnTo>
                    <a:lnTo>
                      <a:pt x="73540" y="71436"/>
                    </a:lnTo>
                    <a:lnTo>
                      <a:pt x="82779" y="58165"/>
                    </a:lnTo>
                    <a:lnTo>
                      <a:pt x="86196" y="41789"/>
                    </a:lnTo>
                    <a:lnTo>
                      <a:pt x="82832" y="25413"/>
                    </a:lnTo>
                    <a:lnTo>
                      <a:pt x="73682" y="12142"/>
                    </a:lnTo>
                    <a:lnTo>
                      <a:pt x="60155" y="3247"/>
                    </a:lnTo>
                    <a:lnTo>
                      <a:pt x="43663" y="0"/>
                    </a:lnTo>
                    <a:close/>
                  </a:path>
                </a:pathLst>
              </a:custGeom>
              <a:solidFill>
                <a:srgbClr val="003450"/>
              </a:solidFill>
            </p:spPr>
            <p:txBody>
              <a:bodyPr wrap="square" lIns="0" tIns="0" rIns="0" bIns="0" rtlCol="0"/>
              <a:lstStyle/>
              <a:p>
                <a:endParaRPr/>
              </a:p>
            </p:txBody>
          </p:sp>
          <p:pic>
            <p:nvPicPr>
              <p:cNvPr id="19" name="object 13">
                <a:extLst>
                  <a:ext uri="{FF2B5EF4-FFF2-40B4-BE49-F238E27FC236}">
                    <a16:creationId xmlns:a16="http://schemas.microsoft.com/office/drawing/2014/main" id="{15C1BD56-56E8-4CFE-917B-8CE2CB87EEC7}"/>
                  </a:ext>
                </a:extLst>
              </p:cNvPr>
              <p:cNvPicPr/>
              <p:nvPr/>
            </p:nvPicPr>
            <p:blipFill>
              <a:blip r:embed="rId6" cstate="print"/>
              <a:stretch>
                <a:fillRect/>
              </a:stretch>
            </p:blipFill>
            <p:spPr>
              <a:xfrm>
                <a:off x="4485504" y="1511558"/>
                <a:ext cx="194632" cy="198779"/>
              </a:xfrm>
              <a:prstGeom prst="rect">
                <a:avLst/>
              </a:prstGeom>
            </p:spPr>
          </p:pic>
          <p:pic>
            <p:nvPicPr>
              <p:cNvPr id="20" name="object 14">
                <a:extLst>
                  <a:ext uri="{FF2B5EF4-FFF2-40B4-BE49-F238E27FC236}">
                    <a16:creationId xmlns:a16="http://schemas.microsoft.com/office/drawing/2014/main" id="{24451714-D5D2-4D27-B1EE-929BCE61B8BB}"/>
                  </a:ext>
                </a:extLst>
              </p:cNvPr>
              <p:cNvPicPr/>
              <p:nvPr/>
            </p:nvPicPr>
            <p:blipFill>
              <a:blip r:embed="rId7" cstate="print"/>
              <a:stretch>
                <a:fillRect/>
              </a:stretch>
            </p:blipFill>
            <p:spPr>
              <a:xfrm>
                <a:off x="4704585" y="1509114"/>
                <a:ext cx="164131" cy="196700"/>
              </a:xfrm>
              <a:prstGeom prst="rect">
                <a:avLst/>
              </a:prstGeom>
            </p:spPr>
          </p:pic>
          <p:pic>
            <p:nvPicPr>
              <p:cNvPr id="21" name="object 15">
                <a:extLst>
                  <a:ext uri="{FF2B5EF4-FFF2-40B4-BE49-F238E27FC236}">
                    <a16:creationId xmlns:a16="http://schemas.microsoft.com/office/drawing/2014/main" id="{92DE4201-EBBA-458C-B823-A0BB47C7638A}"/>
                  </a:ext>
                </a:extLst>
              </p:cNvPr>
              <p:cNvPicPr/>
              <p:nvPr/>
            </p:nvPicPr>
            <p:blipFill>
              <a:blip r:embed="rId8" cstate="print"/>
              <a:stretch>
                <a:fillRect/>
              </a:stretch>
            </p:blipFill>
            <p:spPr>
              <a:xfrm>
                <a:off x="4889551" y="1513826"/>
                <a:ext cx="191240" cy="191983"/>
              </a:xfrm>
              <a:prstGeom prst="rect">
                <a:avLst/>
              </a:prstGeom>
            </p:spPr>
          </p:pic>
          <p:sp>
            <p:nvSpPr>
              <p:cNvPr id="22" name="object 16">
                <a:extLst>
                  <a:ext uri="{FF2B5EF4-FFF2-40B4-BE49-F238E27FC236}">
                    <a16:creationId xmlns:a16="http://schemas.microsoft.com/office/drawing/2014/main" id="{AD4E066C-6D56-4BCB-B1ED-FAD1E730F4F5}"/>
                  </a:ext>
                </a:extLst>
              </p:cNvPr>
              <p:cNvSpPr/>
              <p:nvPr/>
            </p:nvSpPr>
            <p:spPr>
              <a:xfrm>
                <a:off x="5106746" y="1414061"/>
                <a:ext cx="259079" cy="296545"/>
              </a:xfrm>
              <a:custGeom>
                <a:avLst/>
                <a:gdLst/>
                <a:ahLst/>
                <a:cxnLst/>
                <a:rect l="l" t="t" r="r" b="b"/>
                <a:pathLst>
                  <a:path w="259079" h="296544">
                    <a:moveTo>
                      <a:pt x="86194" y="41783"/>
                    </a:moveTo>
                    <a:lnTo>
                      <a:pt x="82829" y="25412"/>
                    </a:lnTo>
                    <a:lnTo>
                      <a:pt x="73685" y="12141"/>
                    </a:lnTo>
                    <a:lnTo>
                      <a:pt x="60159" y="3251"/>
                    </a:lnTo>
                    <a:lnTo>
                      <a:pt x="43662" y="0"/>
                    </a:lnTo>
                    <a:lnTo>
                      <a:pt x="27165" y="3251"/>
                    </a:lnTo>
                    <a:lnTo>
                      <a:pt x="13639" y="12141"/>
                    </a:lnTo>
                    <a:lnTo>
                      <a:pt x="4483" y="25412"/>
                    </a:lnTo>
                    <a:lnTo>
                      <a:pt x="1117" y="41783"/>
                    </a:lnTo>
                    <a:lnTo>
                      <a:pt x="4597" y="58166"/>
                    </a:lnTo>
                    <a:lnTo>
                      <a:pt x="13919" y="71437"/>
                    </a:lnTo>
                    <a:lnTo>
                      <a:pt x="27482" y="80327"/>
                    </a:lnTo>
                    <a:lnTo>
                      <a:pt x="43662" y="83578"/>
                    </a:lnTo>
                    <a:lnTo>
                      <a:pt x="59994" y="80327"/>
                    </a:lnTo>
                    <a:lnTo>
                      <a:pt x="73545" y="71437"/>
                    </a:lnTo>
                    <a:lnTo>
                      <a:pt x="82778" y="58166"/>
                    </a:lnTo>
                    <a:lnTo>
                      <a:pt x="86194" y="41783"/>
                    </a:lnTo>
                    <a:close/>
                  </a:path>
                  <a:path w="259079" h="296544">
                    <a:moveTo>
                      <a:pt x="94107" y="290245"/>
                    </a:moveTo>
                    <a:lnTo>
                      <a:pt x="92290" y="283819"/>
                    </a:lnTo>
                    <a:lnTo>
                      <a:pt x="88277" y="268986"/>
                    </a:lnTo>
                    <a:lnTo>
                      <a:pt x="84264" y="249059"/>
                    </a:lnTo>
                    <a:lnTo>
                      <a:pt x="82435" y="227380"/>
                    </a:lnTo>
                    <a:lnTo>
                      <a:pt x="82435" y="99758"/>
                    </a:lnTo>
                    <a:lnTo>
                      <a:pt x="0" y="99758"/>
                    </a:lnTo>
                    <a:lnTo>
                      <a:pt x="0" y="101269"/>
                    </a:lnTo>
                    <a:lnTo>
                      <a:pt x="1816" y="107708"/>
                    </a:lnTo>
                    <a:lnTo>
                      <a:pt x="5829" y="122542"/>
                    </a:lnTo>
                    <a:lnTo>
                      <a:pt x="9842" y="142455"/>
                    </a:lnTo>
                    <a:lnTo>
                      <a:pt x="11658" y="164134"/>
                    </a:lnTo>
                    <a:lnTo>
                      <a:pt x="11658" y="227380"/>
                    </a:lnTo>
                    <a:lnTo>
                      <a:pt x="9842" y="249059"/>
                    </a:lnTo>
                    <a:lnTo>
                      <a:pt x="5829" y="268986"/>
                    </a:lnTo>
                    <a:lnTo>
                      <a:pt x="1816" y="283819"/>
                    </a:lnTo>
                    <a:lnTo>
                      <a:pt x="0" y="290245"/>
                    </a:lnTo>
                    <a:lnTo>
                      <a:pt x="0" y="291757"/>
                    </a:lnTo>
                    <a:lnTo>
                      <a:pt x="94107" y="291757"/>
                    </a:lnTo>
                    <a:lnTo>
                      <a:pt x="94107" y="290245"/>
                    </a:lnTo>
                    <a:close/>
                  </a:path>
                  <a:path w="259079" h="296544">
                    <a:moveTo>
                      <a:pt x="258991" y="99758"/>
                    </a:moveTo>
                    <a:lnTo>
                      <a:pt x="208546" y="99758"/>
                    </a:lnTo>
                    <a:lnTo>
                      <a:pt x="208546" y="28232"/>
                    </a:lnTo>
                    <a:lnTo>
                      <a:pt x="188277" y="47409"/>
                    </a:lnTo>
                    <a:lnTo>
                      <a:pt x="165811" y="65557"/>
                    </a:lnTo>
                    <a:lnTo>
                      <a:pt x="140258" y="82918"/>
                    </a:lnTo>
                    <a:lnTo>
                      <a:pt x="110667" y="99758"/>
                    </a:lnTo>
                    <a:lnTo>
                      <a:pt x="110667" y="118592"/>
                    </a:lnTo>
                    <a:lnTo>
                      <a:pt x="138150" y="118592"/>
                    </a:lnTo>
                    <a:lnTo>
                      <a:pt x="138150" y="230022"/>
                    </a:lnTo>
                    <a:lnTo>
                      <a:pt x="142036" y="258800"/>
                    </a:lnTo>
                    <a:lnTo>
                      <a:pt x="153162" y="279527"/>
                    </a:lnTo>
                    <a:lnTo>
                      <a:pt x="170700" y="292061"/>
                    </a:lnTo>
                    <a:lnTo>
                      <a:pt x="193865" y="296278"/>
                    </a:lnTo>
                    <a:lnTo>
                      <a:pt x="218300" y="291769"/>
                    </a:lnTo>
                    <a:lnTo>
                      <a:pt x="236359" y="279946"/>
                    </a:lnTo>
                    <a:lnTo>
                      <a:pt x="248970" y="263398"/>
                    </a:lnTo>
                    <a:lnTo>
                      <a:pt x="257111" y="244703"/>
                    </a:lnTo>
                    <a:lnTo>
                      <a:pt x="248818" y="247713"/>
                    </a:lnTo>
                    <a:lnTo>
                      <a:pt x="240538" y="249961"/>
                    </a:lnTo>
                    <a:lnTo>
                      <a:pt x="233019" y="249961"/>
                    </a:lnTo>
                    <a:lnTo>
                      <a:pt x="223532" y="248551"/>
                    </a:lnTo>
                    <a:lnTo>
                      <a:pt x="215887" y="243992"/>
                    </a:lnTo>
                    <a:lnTo>
                      <a:pt x="210781" y="235839"/>
                    </a:lnTo>
                    <a:lnTo>
                      <a:pt x="208915" y="223621"/>
                    </a:lnTo>
                    <a:lnTo>
                      <a:pt x="208546" y="118592"/>
                    </a:lnTo>
                    <a:lnTo>
                      <a:pt x="258991" y="118592"/>
                    </a:lnTo>
                    <a:lnTo>
                      <a:pt x="258991" y="99758"/>
                    </a:lnTo>
                    <a:close/>
                  </a:path>
                </a:pathLst>
              </a:custGeom>
              <a:solidFill>
                <a:srgbClr val="003450"/>
              </a:solidFill>
            </p:spPr>
            <p:txBody>
              <a:bodyPr wrap="square" lIns="0" tIns="0" rIns="0" bIns="0" rtlCol="0"/>
              <a:lstStyle/>
              <a:p>
                <a:endParaRPr/>
              </a:p>
            </p:txBody>
          </p:sp>
          <p:pic>
            <p:nvPicPr>
              <p:cNvPr id="23" name="object 17">
                <a:extLst>
                  <a:ext uri="{FF2B5EF4-FFF2-40B4-BE49-F238E27FC236}">
                    <a16:creationId xmlns:a16="http://schemas.microsoft.com/office/drawing/2014/main" id="{E656E980-B150-473B-860C-C5369E70E663}"/>
                  </a:ext>
                </a:extLst>
              </p:cNvPr>
              <p:cNvPicPr/>
              <p:nvPr/>
            </p:nvPicPr>
            <p:blipFill>
              <a:blip r:embed="rId9" cstate="print"/>
              <a:stretch>
                <a:fillRect/>
              </a:stretch>
            </p:blipFill>
            <p:spPr>
              <a:xfrm>
                <a:off x="5387563" y="1511562"/>
                <a:ext cx="210433" cy="198014"/>
              </a:xfrm>
              <a:prstGeom prst="rect">
                <a:avLst/>
              </a:prstGeom>
            </p:spPr>
          </p:pic>
          <p:pic>
            <p:nvPicPr>
              <p:cNvPr id="24" name="object 18">
                <a:extLst>
                  <a:ext uri="{FF2B5EF4-FFF2-40B4-BE49-F238E27FC236}">
                    <a16:creationId xmlns:a16="http://schemas.microsoft.com/office/drawing/2014/main" id="{952DC8FF-5B63-44ED-960B-EDD030043D2C}"/>
                  </a:ext>
                </a:extLst>
              </p:cNvPr>
              <p:cNvPicPr/>
              <p:nvPr/>
            </p:nvPicPr>
            <p:blipFill>
              <a:blip r:embed="rId10" cstate="print"/>
              <a:stretch>
                <a:fillRect/>
              </a:stretch>
            </p:blipFill>
            <p:spPr>
              <a:xfrm>
                <a:off x="4264926" y="1513820"/>
                <a:ext cx="222862" cy="191994"/>
              </a:xfrm>
              <a:prstGeom prst="rect">
                <a:avLst/>
              </a:prstGeom>
            </p:spPr>
          </p:pic>
          <p:sp>
            <p:nvSpPr>
              <p:cNvPr id="25" name="object 19">
                <a:extLst>
                  <a:ext uri="{FF2B5EF4-FFF2-40B4-BE49-F238E27FC236}">
                    <a16:creationId xmlns:a16="http://schemas.microsoft.com/office/drawing/2014/main" id="{2EEF2241-1BC2-41C1-A015-4D1E23EEA541}"/>
                  </a:ext>
                </a:extLst>
              </p:cNvPr>
              <p:cNvSpPr/>
              <p:nvPr/>
            </p:nvSpPr>
            <p:spPr>
              <a:xfrm>
                <a:off x="3638179" y="1434754"/>
                <a:ext cx="252729" cy="275590"/>
              </a:xfrm>
              <a:custGeom>
                <a:avLst/>
                <a:gdLst/>
                <a:ahLst/>
                <a:cxnLst/>
                <a:rect l="l" t="t" r="r" b="b"/>
                <a:pathLst>
                  <a:path w="252729" h="275589">
                    <a:moveTo>
                      <a:pt x="252693" y="0"/>
                    </a:moveTo>
                    <a:lnTo>
                      <a:pt x="180895" y="0"/>
                    </a:lnTo>
                    <a:lnTo>
                      <a:pt x="180895" y="2261"/>
                    </a:lnTo>
                    <a:lnTo>
                      <a:pt x="184541" y="11886"/>
                    </a:lnTo>
                    <a:lnTo>
                      <a:pt x="192564" y="34074"/>
                    </a:lnTo>
                    <a:lnTo>
                      <a:pt x="200587" y="63884"/>
                    </a:lnTo>
                    <a:lnTo>
                      <a:pt x="204234" y="96374"/>
                    </a:lnTo>
                    <a:lnTo>
                      <a:pt x="204234" y="168288"/>
                    </a:lnTo>
                    <a:lnTo>
                      <a:pt x="200168" y="202301"/>
                    </a:lnTo>
                    <a:lnTo>
                      <a:pt x="188515" y="226117"/>
                    </a:lnTo>
                    <a:lnTo>
                      <a:pt x="170088" y="240122"/>
                    </a:lnTo>
                    <a:lnTo>
                      <a:pt x="145702" y="244704"/>
                    </a:lnTo>
                    <a:lnTo>
                      <a:pt x="121272" y="240134"/>
                    </a:lnTo>
                    <a:lnTo>
                      <a:pt x="102778" y="225928"/>
                    </a:lnTo>
                    <a:lnTo>
                      <a:pt x="91063" y="201347"/>
                    </a:lnTo>
                    <a:lnTo>
                      <a:pt x="86971" y="165649"/>
                    </a:lnTo>
                    <a:lnTo>
                      <a:pt x="86971" y="64385"/>
                    </a:lnTo>
                    <a:lnTo>
                      <a:pt x="88793" y="42700"/>
                    </a:lnTo>
                    <a:lnTo>
                      <a:pt x="92803" y="22780"/>
                    </a:lnTo>
                    <a:lnTo>
                      <a:pt x="98635" y="1507"/>
                    </a:lnTo>
                    <a:lnTo>
                      <a:pt x="98635" y="0"/>
                    </a:lnTo>
                    <a:lnTo>
                      <a:pt x="0" y="0"/>
                    </a:lnTo>
                    <a:lnTo>
                      <a:pt x="0" y="1507"/>
                    </a:lnTo>
                    <a:lnTo>
                      <a:pt x="5837" y="22780"/>
                    </a:lnTo>
                    <a:lnTo>
                      <a:pt x="9850" y="42700"/>
                    </a:lnTo>
                    <a:lnTo>
                      <a:pt x="11675" y="64385"/>
                    </a:lnTo>
                    <a:lnTo>
                      <a:pt x="11675" y="156613"/>
                    </a:lnTo>
                    <a:lnTo>
                      <a:pt x="21922" y="213796"/>
                    </a:lnTo>
                    <a:lnTo>
                      <a:pt x="48476" y="250404"/>
                    </a:lnTo>
                    <a:lnTo>
                      <a:pt x="85052" y="269859"/>
                    </a:lnTo>
                    <a:lnTo>
                      <a:pt x="125367" y="275583"/>
                    </a:lnTo>
                    <a:lnTo>
                      <a:pt x="165756" y="269617"/>
                    </a:lnTo>
                    <a:lnTo>
                      <a:pt x="198819" y="250733"/>
                    </a:lnTo>
                    <a:lnTo>
                      <a:pt x="221153" y="217450"/>
                    </a:lnTo>
                    <a:lnTo>
                      <a:pt x="229354" y="168288"/>
                    </a:lnTo>
                    <a:lnTo>
                      <a:pt x="229354" y="96374"/>
                    </a:lnTo>
                    <a:lnTo>
                      <a:pt x="233001" y="63884"/>
                    </a:lnTo>
                    <a:lnTo>
                      <a:pt x="241024" y="34074"/>
                    </a:lnTo>
                    <a:lnTo>
                      <a:pt x="249047" y="11886"/>
                    </a:lnTo>
                    <a:lnTo>
                      <a:pt x="252693" y="2261"/>
                    </a:lnTo>
                    <a:lnTo>
                      <a:pt x="252693" y="0"/>
                    </a:lnTo>
                    <a:close/>
                  </a:path>
                </a:pathLst>
              </a:custGeom>
              <a:solidFill>
                <a:srgbClr val="003450"/>
              </a:solidFill>
            </p:spPr>
            <p:txBody>
              <a:bodyPr wrap="square" lIns="0" tIns="0" rIns="0" bIns="0" rtlCol="0"/>
              <a:lstStyle/>
              <a:p>
                <a:endParaRPr/>
              </a:p>
            </p:txBody>
          </p:sp>
        </p:grpSp>
        <p:sp>
          <p:nvSpPr>
            <p:cNvPr id="16" name="object 20">
              <a:extLst>
                <a:ext uri="{FF2B5EF4-FFF2-40B4-BE49-F238E27FC236}">
                  <a16:creationId xmlns:a16="http://schemas.microsoft.com/office/drawing/2014/main" id="{0A10D8F0-09A0-4789-9F2F-54E3180F3EE0}"/>
                </a:ext>
              </a:extLst>
            </p:cNvPr>
            <p:cNvSpPr/>
            <p:nvPr/>
          </p:nvSpPr>
          <p:spPr>
            <a:xfrm>
              <a:off x="3535631" y="879555"/>
              <a:ext cx="685800" cy="351155"/>
            </a:xfrm>
            <a:custGeom>
              <a:avLst/>
              <a:gdLst/>
              <a:ahLst/>
              <a:cxnLst/>
              <a:rect l="l" t="t" r="r" b="b"/>
              <a:pathLst>
                <a:path w="685800" h="351155">
                  <a:moveTo>
                    <a:pt x="342734" y="0"/>
                  </a:moveTo>
                  <a:lnTo>
                    <a:pt x="329483" y="14464"/>
                  </a:lnTo>
                  <a:lnTo>
                    <a:pt x="318798" y="30996"/>
                  </a:lnTo>
                  <a:lnTo>
                    <a:pt x="310974" y="49283"/>
                  </a:lnTo>
                  <a:lnTo>
                    <a:pt x="306305" y="69013"/>
                  </a:lnTo>
                  <a:lnTo>
                    <a:pt x="300138" y="65872"/>
                  </a:lnTo>
                  <a:lnTo>
                    <a:pt x="293196" y="64060"/>
                  </a:lnTo>
                  <a:lnTo>
                    <a:pt x="285814" y="64060"/>
                  </a:lnTo>
                  <a:lnTo>
                    <a:pt x="268117" y="67661"/>
                  </a:lnTo>
                  <a:lnTo>
                    <a:pt x="253666" y="77479"/>
                  </a:lnTo>
                  <a:lnTo>
                    <a:pt x="243922" y="92040"/>
                  </a:lnTo>
                  <a:lnTo>
                    <a:pt x="240349" y="109871"/>
                  </a:lnTo>
                  <a:lnTo>
                    <a:pt x="243922" y="127705"/>
                  </a:lnTo>
                  <a:lnTo>
                    <a:pt x="253666" y="142266"/>
                  </a:lnTo>
                  <a:lnTo>
                    <a:pt x="268117" y="152082"/>
                  </a:lnTo>
                  <a:lnTo>
                    <a:pt x="285814" y="155681"/>
                  </a:lnTo>
                  <a:lnTo>
                    <a:pt x="295204" y="154694"/>
                  </a:lnTo>
                  <a:lnTo>
                    <a:pt x="303917" y="151873"/>
                  </a:lnTo>
                  <a:lnTo>
                    <a:pt x="311763" y="147424"/>
                  </a:lnTo>
                  <a:lnTo>
                    <a:pt x="318556" y="141555"/>
                  </a:lnTo>
                  <a:lnTo>
                    <a:pt x="303400" y="173476"/>
                  </a:lnTo>
                  <a:lnTo>
                    <a:pt x="279344" y="198760"/>
                  </a:lnTo>
                  <a:lnTo>
                    <a:pt x="248347" y="215403"/>
                  </a:lnTo>
                  <a:lnTo>
                    <a:pt x="212371" y="221396"/>
                  </a:lnTo>
                  <a:lnTo>
                    <a:pt x="188997" y="218913"/>
                  </a:lnTo>
                  <a:lnTo>
                    <a:pt x="167349" y="211816"/>
                  </a:lnTo>
                  <a:lnTo>
                    <a:pt x="147927" y="200630"/>
                  </a:lnTo>
                  <a:lnTo>
                    <a:pt x="131232" y="185879"/>
                  </a:lnTo>
                  <a:lnTo>
                    <a:pt x="140080" y="187727"/>
                  </a:lnTo>
                  <a:lnTo>
                    <a:pt x="149166" y="187796"/>
                  </a:lnTo>
                  <a:lnTo>
                    <a:pt x="188427" y="154805"/>
                  </a:lnTo>
                  <a:lnTo>
                    <a:pt x="189797" y="137336"/>
                  </a:lnTo>
                  <a:lnTo>
                    <a:pt x="184183" y="120038"/>
                  </a:lnTo>
                  <a:lnTo>
                    <a:pt x="172339" y="106237"/>
                  </a:lnTo>
                  <a:lnTo>
                    <a:pt x="156717" y="98307"/>
                  </a:lnTo>
                  <a:lnTo>
                    <a:pt x="139310" y="96818"/>
                  </a:lnTo>
                  <a:lnTo>
                    <a:pt x="122112" y="102342"/>
                  </a:lnTo>
                  <a:lnTo>
                    <a:pt x="115683" y="105944"/>
                  </a:lnTo>
                  <a:lnTo>
                    <a:pt x="110510" y="110928"/>
                  </a:lnTo>
                  <a:lnTo>
                    <a:pt x="106678" y="116687"/>
                  </a:lnTo>
                  <a:lnTo>
                    <a:pt x="92946" y="101761"/>
                  </a:lnTo>
                  <a:lnTo>
                    <a:pt x="77171" y="89643"/>
                  </a:lnTo>
                  <a:lnTo>
                    <a:pt x="59762" y="80458"/>
                  </a:lnTo>
                  <a:lnTo>
                    <a:pt x="41130" y="74332"/>
                  </a:lnTo>
                  <a:lnTo>
                    <a:pt x="36650" y="93428"/>
                  </a:lnTo>
                  <a:lnTo>
                    <a:pt x="35420" y="113073"/>
                  </a:lnTo>
                  <a:lnTo>
                    <a:pt x="37545" y="132850"/>
                  </a:lnTo>
                  <a:lnTo>
                    <a:pt x="43130" y="152340"/>
                  </a:lnTo>
                  <a:lnTo>
                    <a:pt x="36219" y="152613"/>
                  </a:lnTo>
                  <a:lnTo>
                    <a:pt x="1370" y="185478"/>
                  </a:lnTo>
                  <a:lnTo>
                    <a:pt x="0" y="202946"/>
                  </a:lnTo>
                  <a:lnTo>
                    <a:pt x="5613" y="220244"/>
                  </a:lnTo>
                  <a:lnTo>
                    <a:pt x="17458" y="234051"/>
                  </a:lnTo>
                  <a:lnTo>
                    <a:pt x="33083" y="241984"/>
                  </a:lnTo>
                  <a:lnTo>
                    <a:pt x="50491" y="243474"/>
                  </a:lnTo>
                  <a:lnTo>
                    <a:pt x="67684" y="237950"/>
                  </a:lnTo>
                  <a:lnTo>
                    <a:pt x="73307" y="234210"/>
                  </a:lnTo>
                  <a:lnTo>
                    <a:pt x="78180" y="229782"/>
                  </a:lnTo>
                  <a:lnTo>
                    <a:pt x="82290" y="224770"/>
                  </a:lnTo>
                  <a:lnTo>
                    <a:pt x="85621" y="219281"/>
                  </a:lnTo>
                  <a:lnTo>
                    <a:pt x="94048" y="237818"/>
                  </a:lnTo>
                  <a:lnTo>
                    <a:pt x="100266" y="257452"/>
                  </a:lnTo>
                  <a:lnTo>
                    <a:pt x="104114" y="278029"/>
                  </a:lnTo>
                  <a:lnTo>
                    <a:pt x="105432" y="299394"/>
                  </a:lnTo>
                  <a:lnTo>
                    <a:pt x="105251" y="307367"/>
                  </a:lnTo>
                  <a:lnTo>
                    <a:pt x="104712" y="315248"/>
                  </a:lnTo>
                  <a:lnTo>
                    <a:pt x="103824" y="323028"/>
                  </a:lnTo>
                  <a:lnTo>
                    <a:pt x="102238" y="332597"/>
                  </a:lnTo>
                  <a:lnTo>
                    <a:pt x="103463" y="334387"/>
                  </a:lnTo>
                  <a:lnTo>
                    <a:pt x="147811" y="340236"/>
                  </a:lnTo>
                  <a:lnTo>
                    <a:pt x="193118" y="344703"/>
                  </a:lnTo>
                  <a:lnTo>
                    <a:pt x="240940" y="347994"/>
                  </a:lnTo>
                  <a:lnTo>
                    <a:pt x="290928" y="350026"/>
                  </a:lnTo>
                  <a:lnTo>
                    <a:pt x="342734" y="350722"/>
                  </a:lnTo>
                  <a:lnTo>
                    <a:pt x="394540" y="350026"/>
                  </a:lnTo>
                  <a:lnTo>
                    <a:pt x="444530" y="347994"/>
                  </a:lnTo>
                  <a:lnTo>
                    <a:pt x="492354" y="344703"/>
                  </a:lnTo>
                  <a:lnTo>
                    <a:pt x="537660" y="340236"/>
                  </a:lnTo>
                  <a:lnTo>
                    <a:pt x="582004" y="334387"/>
                  </a:lnTo>
                  <a:lnTo>
                    <a:pt x="583229" y="332597"/>
                  </a:lnTo>
                  <a:lnTo>
                    <a:pt x="581648" y="323028"/>
                  </a:lnTo>
                  <a:lnTo>
                    <a:pt x="580756" y="315248"/>
                  </a:lnTo>
                  <a:lnTo>
                    <a:pt x="580217" y="307367"/>
                  </a:lnTo>
                  <a:lnTo>
                    <a:pt x="580035" y="299394"/>
                  </a:lnTo>
                  <a:lnTo>
                    <a:pt x="581353" y="278029"/>
                  </a:lnTo>
                  <a:lnTo>
                    <a:pt x="585201" y="257452"/>
                  </a:lnTo>
                  <a:lnTo>
                    <a:pt x="591419" y="237818"/>
                  </a:lnTo>
                  <a:lnTo>
                    <a:pt x="599846" y="219281"/>
                  </a:lnTo>
                  <a:lnTo>
                    <a:pt x="603177" y="224770"/>
                  </a:lnTo>
                  <a:lnTo>
                    <a:pt x="607288" y="229782"/>
                  </a:lnTo>
                  <a:lnTo>
                    <a:pt x="612165" y="234210"/>
                  </a:lnTo>
                  <a:lnTo>
                    <a:pt x="617793" y="237950"/>
                  </a:lnTo>
                  <a:lnTo>
                    <a:pt x="634987" y="243474"/>
                  </a:lnTo>
                  <a:lnTo>
                    <a:pt x="652393" y="241984"/>
                  </a:lnTo>
                  <a:lnTo>
                    <a:pt x="668015" y="234051"/>
                  </a:lnTo>
                  <a:lnTo>
                    <a:pt x="679854" y="220244"/>
                  </a:lnTo>
                  <a:lnTo>
                    <a:pt x="685468" y="202946"/>
                  </a:lnTo>
                  <a:lnTo>
                    <a:pt x="684097" y="185478"/>
                  </a:lnTo>
                  <a:lnTo>
                    <a:pt x="656200" y="154435"/>
                  </a:lnTo>
                  <a:lnTo>
                    <a:pt x="642337" y="152340"/>
                  </a:lnTo>
                  <a:lnTo>
                    <a:pt x="647923" y="132850"/>
                  </a:lnTo>
                  <a:lnTo>
                    <a:pt x="650049" y="113073"/>
                  </a:lnTo>
                  <a:lnTo>
                    <a:pt x="648822" y="93428"/>
                  </a:lnTo>
                  <a:lnTo>
                    <a:pt x="644347" y="74332"/>
                  </a:lnTo>
                  <a:lnTo>
                    <a:pt x="625710" y="80458"/>
                  </a:lnTo>
                  <a:lnTo>
                    <a:pt x="608299" y="89643"/>
                  </a:lnTo>
                  <a:lnTo>
                    <a:pt x="592525" y="101761"/>
                  </a:lnTo>
                  <a:lnTo>
                    <a:pt x="578800" y="116687"/>
                  </a:lnTo>
                  <a:lnTo>
                    <a:pt x="574967" y="110928"/>
                  </a:lnTo>
                  <a:lnTo>
                    <a:pt x="569795" y="105944"/>
                  </a:lnTo>
                  <a:lnTo>
                    <a:pt x="563355" y="102342"/>
                  </a:lnTo>
                  <a:lnTo>
                    <a:pt x="546162" y="96818"/>
                  </a:lnTo>
                  <a:lnTo>
                    <a:pt x="528754" y="98307"/>
                  </a:lnTo>
                  <a:lnTo>
                    <a:pt x="513129" y="106237"/>
                  </a:lnTo>
                  <a:lnTo>
                    <a:pt x="501284" y="120038"/>
                  </a:lnTo>
                  <a:lnTo>
                    <a:pt x="495676" y="137336"/>
                  </a:lnTo>
                  <a:lnTo>
                    <a:pt x="497049" y="154805"/>
                  </a:lnTo>
                  <a:lnTo>
                    <a:pt x="504848" y="170442"/>
                  </a:lnTo>
                  <a:lnTo>
                    <a:pt x="518519" y="182245"/>
                  </a:lnTo>
                  <a:lnTo>
                    <a:pt x="527255" y="185998"/>
                  </a:lnTo>
                  <a:lnTo>
                    <a:pt x="536304" y="187796"/>
                  </a:lnTo>
                  <a:lnTo>
                    <a:pt x="545391" y="187727"/>
                  </a:lnTo>
                  <a:lnTo>
                    <a:pt x="554245" y="185879"/>
                  </a:lnTo>
                  <a:lnTo>
                    <a:pt x="537551" y="200630"/>
                  </a:lnTo>
                  <a:lnTo>
                    <a:pt x="518129" y="211816"/>
                  </a:lnTo>
                  <a:lnTo>
                    <a:pt x="496480" y="218913"/>
                  </a:lnTo>
                  <a:lnTo>
                    <a:pt x="473106" y="221396"/>
                  </a:lnTo>
                  <a:lnTo>
                    <a:pt x="437128" y="215403"/>
                  </a:lnTo>
                  <a:lnTo>
                    <a:pt x="406128" y="198760"/>
                  </a:lnTo>
                  <a:lnTo>
                    <a:pt x="382068" y="173476"/>
                  </a:lnTo>
                  <a:lnTo>
                    <a:pt x="366911" y="141555"/>
                  </a:lnTo>
                  <a:lnTo>
                    <a:pt x="373705" y="147424"/>
                  </a:lnTo>
                  <a:lnTo>
                    <a:pt x="381554" y="151873"/>
                  </a:lnTo>
                  <a:lnTo>
                    <a:pt x="390267" y="154694"/>
                  </a:lnTo>
                  <a:lnTo>
                    <a:pt x="399653" y="155681"/>
                  </a:lnTo>
                  <a:lnTo>
                    <a:pt x="417350" y="152082"/>
                  </a:lnTo>
                  <a:lnTo>
                    <a:pt x="431801" y="142266"/>
                  </a:lnTo>
                  <a:lnTo>
                    <a:pt x="441545" y="127705"/>
                  </a:lnTo>
                  <a:lnTo>
                    <a:pt x="445118" y="109871"/>
                  </a:lnTo>
                  <a:lnTo>
                    <a:pt x="441545" y="92040"/>
                  </a:lnTo>
                  <a:lnTo>
                    <a:pt x="431801" y="77479"/>
                  </a:lnTo>
                  <a:lnTo>
                    <a:pt x="417350" y="67661"/>
                  </a:lnTo>
                  <a:lnTo>
                    <a:pt x="399653" y="64060"/>
                  </a:lnTo>
                  <a:lnTo>
                    <a:pt x="392271" y="64060"/>
                  </a:lnTo>
                  <a:lnTo>
                    <a:pt x="385329" y="65872"/>
                  </a:lnTo>
                  <a:lnTo>
                    <a:pt x="379172" y="69013"/>
                  </a:lnTo>
                  <a:lnTo>
                    <a:pt x="374498" y="49283"/>
                  </a:lnTo>
                  <a:lnTo>
                    <a:pt x="366670" y="30996"/>
                  </a:lnTo>
                  <a:lnTo>
                    <a:pt x="355984" y="14464"/>
                  </a:lnTo>
                  <a:lnTo>
                    <a:pt x="342734" y="0"/>
                  </a:lnTo>
                  <a:close/>
                </a:path>
              </a:pathLst>
            </a:custGeom>
            <a:solidFill>
              <a:srgbClr val="D32E3F"/>
            </a:solidFill>
          </p:spPr>
          <p:txBody>
            <a:bodyPr wrap="square" lIns="0" tIns="0" rIns="0" bIns="0" rtlCol="0"/>
            <a:lstStyle/>
            <a:p>
              <a:endParaRPr/>
            </a:p>
          </p:txBody>
        </p:sp>
      </p:grpSp>
      <p:sp>
        <p:nvSpPr>
          <p:cNvPr id="4" name="TextovéPole 3">
            <a:extLst>
              <a:ext uri="{FF2B5EF4-FFF2-40B4-BE49-F238E27FC236}">
                <a16:creationId xmlns:a16="http://schemas.microsoft.com/office/drawing/2014/main" id="{AA627510-0F85-151D-BAED-3F5BB77E360A}"/>
              </a:ext>
            </a:extLst>
          </p:cNvPr>
          <p:cNvSpPr txBox="1"/>
          <p:nvPr/>
        </p:nvSpPr>
        <p:spPr>
          <a:xfrm>
            <a:off x="2855495" y="4324286"/>
            <a:ext cx="12220073" cy="5292026"/>
          </a:xfrm>
          <a:prstGeom prst="rect">
            <a:avLst/>
          </a:prstGeom>
          <a:noFill/>
        </p:spPr>
        <p:txBody>
          <a:bodyPr wrap="square">
            <a:spAutoFit/>
          </a:bodyPr>
          <a:lstStyle/>
          <a:p>
            <a:pPr marL="571500" indent="-571500">
              <a:buFont typeface="Wingdings" panose="05000000000000000000" pitchFamily="2" charset="2"/>
              <a:buChar char="q"/>
            </a:pPr>
            <a:r>
              <a:rPr lang="cs-CZ" sz="4000" dirty="0">
                <a:solidFill>
                  <a:srgbClr val="C00000"/>
                </a:solidFill>
              </a:rPr>
              <a:t>zákon o vyvlastnění se aplikuje jenom na případy odnětí, nebo omezení (expropriace) vlastnického práva k </a:t>
            </a:r>
            <a:r>
              <a:rPr lang="cs-CZ" sz="4000" u="sng" dirty="0">
                <a:solidFill>
                  <a:srgbClr val="C00000"/>
                </a:solidFill>
              </a:rPr>
              <a:t>pozemkům</a:t>
            </a:r>
            <a:r>
              <a:rPr lang="cs-CZ" sz="4000" dirty="0">
                <a:solidFill>
                  <a:srgbClr val="C00000"/>
                </a:solidFill>
              </a:rPr>
              <a:t> nebo ke </a:t>
            </a:r>
            <a:r>
              <a:rPr lang="cs-CZ" sz="4000" u="sng" dirty="0">
                <a:solidFill>
                  <a:srgbClr val="C00000"/>
                </a:solidFill>
              </a:rPr>
              <a:t>stavbám</a:t>
            </a:r>
          </a:p>
          <a:p>
            <a:pPr marL="571500" indent="-571500">
              <a:buFont typeface="Wingdings" panose="05000000000000000000" pitchFamily="2" charset="2"/>
              <a:buChar char="q"/>
            </a:pPr>
            <a:r>
              <a:rPr lang="cs-CZ" sz="4000" dirty="0">
                <a:solidFill>
                  <a:srgbClr val="C00000"/>
                </a:solidFill>
              </a:rPr>
              <a:t>zákon o vyvlastnění se </a:t>
            </a:r>
            <a:r>
              <a:rPr lang="cs-CZ" sz="4000" u="sng" dirty="0">
                <a:solidFill>
                  <a:srgbClr val="C00000"/>
                </a:solidFill>
              </a:rPr>
              <a:t>nevztahuje</a:t>
            </a:r>
            <a:r>
              <a:rPr lang="cs-CZ" sz="4000" dirty="0">
                <a:solidFill>
                  <a:srgbClr val="C00000"/>
                </a:solidFill>
              </a:rPr>
              <a:t> na odnětí, nebo omezení vlastnického práva k </a:t>
            </a:r>
            <a:r>
              <a:rPr lang="cs-CZ" sz="4000" u="sng" dirty="0">
                <a:solidFill>
                  <a:srgbClr val="C00000"/>
                </a:solidFill>
              </a:rPr>
              <a:t>movitým věcem</a:t>
            </a:r>
          </a:p>
          <a:p>
            <a:pPr marL="571500" indent="-571500">
              <a:buFont typeface="Wingdings" panose="05000000000000000000" pitchFamily="2" charset="2"/>
              <a:buChar char="q"/>
            </a:pPr>
            <a:r>
              <a:rPr lang="cs-CZ" sz="4000" dirty="0">
                <a:solidFill>
                  <a:srgbClr val="C00000"/>
                </a:solidFill>
              </a:rPr>
              <a:t>zákon o vyvlastnění se </a:t>
            </a:r>
            <a:r>
              <a:rPr lang="cs-CZ" sz="4000" u="sng" dirty="0">
                <a:solidFill>
                  <a:srgbClr val="C00000"/>
                </a:solidFill>
              </a:rPr>
              <a:t>nevztahuje</a:t>
            </a:r>
            <a:r>
              <a:rPr lang="cs-CZ" sz="4000" dirty="0">
                <a:solidFill>
                  <a:srgbClr val="C00000"/>
                </a:solidFill>
              </a:rPr>
              <a:t> na omezení vlastnických práv prováděná </a:t>
            </a:r>
            <a:r>
              <a:rPr lang="cs-CZ" sz="4000" u="sng" dirty="0">
                <a:solidFill>
                  <a:srgbClr val="C00000"/>
                </a:solidFill>
              </a:rPr>
              <a:t>ex offo</a:t>
            </a:r>
          </a:p>
          <a:p>
            <a:pPr marL="469900" marR="5080" indent="-457200">
              <a:lnSpc>
                <a:spcPct val="142200"/>
              </a:lnSpc>
              <a:spcBef>
                <a:spcPts val="2650"/>
              </a:spcBef>
              <a:buFont typeface="Courier New" panose="02070309020205020404" pitchFamily="49" charset="0"/>
              <a:buChar char="o"/>
            </a:pPr>
            <a:endParaRPr lang="cs-CZ" sz="2800" b="1" dirty="0">
              <a:solidFill>
                <a:srgbClr val="002060"/>
              </a:solidFill>
              <a:latin typeface="Gill Sans MT" panose="020B0502020104020203" pitchFamily="34" charset="-18"/>
              <a:cs typeface="Arial" panose="020B0604020202020204" pitchFamily="34" charset="0"/>
            </a:endParaRPr>
          </a:p>
        </p:txBody>
      </p:sp>
    </p:spTree>
    <p:extLst>
      <p:ext uri="{BB962C8B-B14F-4D97-AF65-F5344CB8AC3E}">
        <p14:creationId xmlns:p14="http://schemas.microsoft.com/office/powerpoint/2010/main" val="3667543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 y="0"/>
            <a:ext cx="976944" cy="11308556"/>
          </a:xfrm>
          <a:prstGeom prst="rect">
            <a:avLst/>
          </a:prstGeom>
        </p:spPr>
      </p:pic>
      <p:sp>
        <p:nvSpPr>
          <p:cNvPr id="5" name="object 5"/>
          <p:cNvSpPr txBox="1">
            <a:spLocks noGrp="1"/>
          </p:cNvSpPr>
          <p:nvPr>
            <p:ph sz="half" idx="2"/>
          </p:nvPr>
        </p:nvSpPr>
        <p:spPr>
          <a:xfrm>
            <a:off x="1974850" y="2296048"/>
            <a:ext cx="16899348" cy="10465044"/>
          </a:xfrm>
          <a:prstGeom prst="rect">
            <a:avLst/>
          </a:prstGeom>
        </p:spPr>
        <p:txBody>
          <a:bodyPr vert="horz" wrap="square" lIns="0" tIns="15240" rIns="0" bIns="0" rtlCol="0" anchor="t">
            <a:spAutoFit/>
          </a:bodyPr>
          <a:lstStyle/>
          <a:p>
            <a:pPr marL="12700" marR="5080" algn="just">
              <a:lnSpc>
                <a:spcPct val="142200"/>
              </a:lnSpc>
              <a:spcBef>
                <a:spcPts val="2650"/>
              </a:spcBef>
            </a:pPr>
            <a:endParaRPr lang="cs-CZ" sz="3200" dirty="0">
              <a:solidFill>
                <a:srgbClr val="C00000"/>
              </a:solidFill>
              <a:latin typeface="Gill Sans MT"/>
              <a:cs typeface="Arial"/>
            </a:endParaRPr>
          </a:p>
          <a:p>
            <a:pPr marL="0" indent="0" algn="ctr">
              <a:buNone/>
            </a:pPr>
            <a:r>
              <a:rPr lang="cs-CZ" sz="2400" dirty="0">
                <a:solidFill>
                  <a:srgbClr val="C00000"/>
                </a:solidFill>
              </a:rPr>
              <a:t>§ 170 stavebního zákona</a:t>
            </a:r>
          </a:p>
          <a:p>
            <a:endParaRPr lang="cs-CZ" sz="1800" dirty="0">
              <a:solidFill>
                <a:srgbClr val="C00000"/>
              </a:solidFill>
            </a:endParaRPr>
          </a:p>
          <a:p>
            <a:pPr marL="0" indent="0" algn="ctr">
              <a:buNone/>
            </a:pPr>
            <a:r>
              <a:rPr lang="cs-CZ" sz="4400" b="1" dirty="0">
                <a:solidFill>
                  <a:srgbClr val="C00000"/>
                </a:solidFill>
              </a:rPr>
              <a:t>Účely vyvlastnění</a:t>
            </a:r>
          </a:p>
          <a:p>
            <a:pPr marL="0" indent="0">
              <a:buNone/>
            </a:pPr>
            <a:endParaRPr lang="cs-CZ" sz="1800" dirty="0">
              <a:solidFill>
                <a:srgbClr val="002060"/>
              </a:solidFill>
            </a:endParaRPr>
          </a:p>
          <a:p>
            <a:pPr marL="0" indent="0">
              <a:buNone/>
            </a:pPr>
            <a:r>
              <a:rPr lang="cs-CZ" sz="2800" b="1" dirty="0"/>
              <a:t>(1)</a:t>
            </a:r>
            <a:r>
              <a:rPr lang="cs-CZ" sz="2800" dirty="0"/>
              <a:t> Práva k pozemkům a stavbám lze odejmout nebo omezit, jsou-li vymezeny v územně plánovací dokumentaci a jde-li o</a:t>
            </a:r>
          </a:p>
          <a:p>
            <a:pPr marL="0" indent="0">
              <a:buNone/>
            </a:pPr>
            <a:r>
              <a:rPr lang="cs-CZ" sz="2800" b="1" dirty="0"/>
              <a:t>a)</a:t>
            </a:r>
            <a:r>
              <a:rPr lang="cs-CZ" sz="2800" dirty="0"/>
              <a:t> uskutečnění veřejně prospěšné stavby,</a:t>
            </a:r>
          </a:p>
          <a:p>
            <a:pPr marL="0" indent="0">
              <a:buNone/>
            </a:pPr>
            <a:r>
              <a:rPr lang="cs-CZ" sz="2800" b="1" dirty="0"/>
              <a:t>b)</a:t>
            </a:r>
            <a:r>
              <a:rPr lang="cs-CZ" sz="2800" dirty="0"/>
              <a:t> uskutečnění veřejně prospěšného opatření,</a:t>
            </a:r>
          </a:p>
          <a:p>
            <a:pPr marL="0" indent="0">
              <a:buNone/>
            </a:pPr>
            <a:r>
              <a:rPr lang="cs-CZ" sz="2800" b="1" dirty="0"/>
              <a:t>c)</a:t>
            </a:r>
            <a:r>
              <a:rPr lang="cs-CZ" sz="2800" dirty="0"/>
              <a:t> realizaci stavby a opatření k zajišťování obrany a bezpečnosti státu, nebo</a:t>
            </a:r>
          </a:p>
          <a:p>
            <a:pPr marL="0" indent="0">
              <a:buNone/>
            </a:pPr>
            <a:r>
              <a:rPr lang="cs-CZ" sz="2800" b="1" dirty="0"/>
              <a:t>d)</a:t>
            </a:r>
            <a:r>
              <a:rPr lang="cs-CZ" sz="2800" dirty="0"/>
              <a:t> asanaci území.</a:t>
            </a:r>
          </a:p>
          <a:p>
            <a:pPr marL="0" indent="0">
              <a:buNone/>
            </a:pPr>
            <a:r>
              <a:rPr lang="cs-CZ" sz="2800" b="1" dirty="0"/>
              <a:t>(2)</a:t>
            </a:r>
            <a:r>
              <a:rPr lang="cs-CZ" sz="2800" dirty="0"/>
              <a:t> Právo k pozemku nebo stavbě lze odejmout nebo omezit též k vytvoření podmínek pro nezbytný přístup k pozemku nebo stavbě, a pro řádné užívání veřejně prospěšné stavby nebo veřejně prospěšného opatření.</a:t>
            </a:r>
          </a:p>
          <a:p>
            <a:pPr marL="0" indent="0">
              <a:buNone/>
            </a:pPr>
            <a:r>
              <a:rPr lang="cs-CZ" sz="2800" b="1" dirty="0"/>
              <a:t>(3)</a:t>
            </a:r>
            <a:r>
              <a:rPr lang="cs-CZ" sz="2800" dirty="0"/>
              <a:t> Odejmutí nebo omezení práva podle odstavce 1 se vztahuje také na plochy nezbytné k zajištění výstavby nebo k uskutečnění veřejně prospěšného opatření a vytvoření ochranného pásma, jde-li o ochranné pásmo podle zákona.</a:t>
            </a:r>
          </a:p>
          <a:p>
            <a:pPr marL="12700" marR="5080">
              <a:lnSpc>
                <a:spcPct val="142200"/>
              </a:lnSpc>
              <a:spcBef>
                <a:spcPts val="2650"/>
              </a:spcBef>
            </a:pPr>
            <a:endParaRPr lang="cs-CZ" sz="2800" b="0" dirty="0">
              <a:solidFill>
                <a:srgbClr val="002060"/>
              </a:solidFill>
              <a:latin typeface="Gill Sans MT" panose="020B0502020104020203" pitchFamily="34" charset="0"/>
              <a:cs typeface="Arial" panose="020B0604020202020204" pitchFamily="34" charset="0"/>
            </a:endParaRPr>
          </a:p>
          <a:p>
            <a:pPr marL="469900" marR="5080" indent="-457200">
              <a:lnSpc>
                <a:spcPct val="142200"/>
              </a:lnSpc>
              <a:spcBef>
                <a:spcPts val="2650"/>
              </a:spcBef>
              <a:buFont typeface="Courier New" panose="02070309020205020404" pitchFamily="49" charset="0"/>
              <a:buChar char="o"/>
            </a:pPr>
            <a:endParaRPr lang="cs-CZ" sz="2800" b="0" dirty="0">
              <a:solidFill>
                <a:srgbClr val="002060"/>
              </a:solidFill>
              <a:latin typeface="Gill Sans MT" panose="020B0502020104020203" pitchFamily="34" charset="0"/>
              <a:cs typeface="Arial" panose="020B0604020202020204" pitchFamily="34" charset="0"/>
            </a:endParaRPr>
          </a:p>
          <a:p>
            <a:pPr marL="12700" marR="5080">
              <a:lnSpc>
                <a:spcPct val="142200"/>
              </a:lnSpc>
              <a:spcBef>
                <a:spcPts val="2650"/>
              </a:spcBef>
            </a:pPr>
            <a:endParaRPr lang="cs-CZ" sz="2800" dirty="0">
              <a:solidFill>
                <a:schemeClr val="tx1"/>
              </a:solidFill>
              <a:latin typeface="Gill Sans MT" panose="020B0502020104020203" pitchFamily="34" charset="0"/>
              <a:cs typeface="Arial" panose="020B0604020202020204" pitchFamily="34" charset="0"/>
            </a:endParaRPr>
          </a:p>
          <a:p>
            <a:pPr marL="12700" marR="5080">
              <a:lnSpc>
                <a:spcPct val="142200"/>
              </a:lnSpc>
              <a:spcBef>
                <a:spcPts val="2650"/>
              </a:spcBef>
            </a:pPr>
            <a:endParaRPr sz="1450" dirty="0">
              <a:latin typeface="Gill Sans MT" panose="020B0502020104020203" pitchFamily="34" charset="0"/>
              <a:cs typeface="Arial" panose="020B0604020202020204" pitchFamily="34" charset="0"/>
            </a:endParaRPr>
          </a:p>
        </p:txBody>
      </p:sp>
      <p:sp>
        <p:nvSpPr>
          <p:cNvPr id="8" name="TextovéPole 7">
            <a:extLst>
              <a:ext uri="{FF2B5EF4-FFF2-40B4-BE49-F238E27FC236}">
                <a16:creationId xmlns:a16="http://schemas.microsoft.com/office/drawing/2014/main" id="{F4FA0E74-2F68-BE72-C457-1DCF6C300575}"/>
              </a:ext>
            </a:extLst>
          </p:cNvPr>
          <p:cNvSpPr txBox="1"/>
          <p:nvPr/>
        </p:nvSpPr>
        <p:spPr>
          <a:xfrm>
            <a:off x="2601915" y="1129031"/>
            <a:ext cx="11545961" cy="1754326"/>
          </a:xfrm>
          <a:prstGeom prst="rect">
            <a:avLst/>
          </a:prstGeom>
          <a:noFill/>
        </p:spPr>
        <p:txBody>
          <a:bodyPr wrap="square">
            <a:spAutoFit/>
          </a:bodyPr>
          <a:lstStyle/>
          <a:p>
            <a:pPr marL="12700" marR="0" lvl="0" indent="0" defTabSz="914400" eaLnBrk="1" fontAlgn="auto" latinLnBrk="0" hangingPunct="1">
              <a:lnSpc>
                <a:spcPct val="100000"/>
              </a:lnSpc>
              <a:spcBef>
                <a:spcPts val="120"/>
              </a:spcBef>
              <a:spcAft>
                <a:spcPts val="0"/>
              </a:spcAft>
              <a:buClrTx/>
              <a:buSzTx/>
              <a:buFontTx/>
              <a:buNone/>
              <a:tabLst/>
              <a:defRPr/>
            </a:pPr>
            <a:r>
              <a:rPr lang="cs-CZ" sz="5400" b="1" dirty="0">
                <a:solidFill>
                  <a:srgbClr val="002060"/>
                </a:solidFill>
              </a:rPr>
              <a:t>Aplikace zákona o vyvlastnění (3)</a:t>
            </a:r>
            <a:br>
              <a:rPr lang="cs-CZ" sz="9600" b="1" dirty="0">
                <a:solidFill>
                  <a:srgbClr val="002060"/>
                </a:solidFill>
              </a:rPr>
            </a:br>
            <a:endParaRPr lang="cs-CZ" sz="5400" b="1" spc="-10" dirty="0">
              <a:solidFill>
                <a:srgbClr val="002060"/>
              </a:solidFill>
              <a:latin typeface="Gill Sans MT" panose="020B0502020104020203" pitchFamily="34" charset="-18"/>
              <a:cs typeface="Arial" panose="020B0604020202020204" pitchFamily="34" charset="0"/>
            </a:endParaRPr>
          </a:p>
        </p:txBody>
      </p:sp>
      <p:grpSp>
        <p:nvGrpSpPr>
          <p:cNvPr id="11" name="Skupina 10">
            <a:extLst>
              <a:ext uri="{FF2B5EF4-FFF2-40B4-BE49-F238E27FC236}">
                <a16:creationId xmlns:a16="http://schemas.microsoft.com/office/drawing/2014/main" id="{E47E3E44-67AB-44E9-9312-8C5A7BA56653}"/>
              </a:ext>
            </a:extLst>
          </p:cNvPr>
          <p:cNvGrpSpPr/>
          <p:nvPr/>
        </p:nvGrpSpPr>
        <p:grpSpPr>
          <a:xfrm>
            <a:off x="14700250" y="777875"/>
            <a:ext cx="3912571" cy="1237615"/>
            <a:chOff x="1685853" y="879554"/>
            <a:chExt cx="3912571" cy="1237615"/>
          </a:xfrm>
        </p:grpSpPr>
        <p:pic>
          <p:nvPicPr>
            <p:cNvPr id="12" name="object 4">
              <a:extLst>
                <a:ext uri="{FF2B5EF4-FFF2-40B4-BE49-F238E27FC236}">
                  <a16:creationId xmlns:a16="http://schemas.microsoft.com/office/drawing/2014/main" id="{B3BE9FF5-2DB9-43E0-B801-963C2A499674}"/>
                </a:ext>
              </a:extLst>
            </p:cNvPr>
            <p:cNvPicPr/>
            <p:nvPr/>
          </p:nvPicPr>
          <p:blipFill>
            <a:blip r:embed="rId3" cstate="print"/>
            <a:stretch>
              <a:fillRect/>
            </a:stretch>
          </p:blipFill>
          <p:spPr>
            <a:xfrm>
              <a:off x="1685853" y="879555"/>
              <a:ext cx="1237286" cy="1237323"/>
            </a:xfrm>
            <a:prstGeom prst="rect">
              <a:avLst/>
            </a:prstGeom>
          </p:spPr>
        </p:pic>
        <p:sp>
          <p:nvSpPr>
            <p:cNvPr id="13" name="object 5">
              <a:extLst>
                <a:ext uri="{FF2B5EF4-FFF2-40B4-BE49-F238E27FC236}">
                  <a16:creationId xmlns:a16="http://schemas.microsoft.com/office/drawing/2014/main" id="{7B756A8F-B010-46F8-83C9-9148C1B8B764}"/>
                </a:ext>
              </a:extLst>
            </p:cNvPr>
            <p:cNvSpPr/>
            <p:nvPr/>
          </p:nvSpPr>
          <p:spPr>
            <a:xfrm>
              <a:off x="3273858" y="879554"/>
              <a:ext cx="13970" cy="1237615"/>
            </a:xfrm>
            <a:custGeom>
              <a:avLst/>
              <a:gdLst/>
              <a:ahLst/>
              <a:cxnLst/>
              <a:rect l="l" t="t" r="r" b="b"/>
              <a:pathLst>
                <a:path w="13970" h="1237614">
                  <a:moveTo>
                    <a:pt x="13643" y="0"/>
                  </a:moveTo>
                  <a:lnTo>
                    <a:pt x="0" y="0"/>
                  </a:lnTo>
                  <a:lnTo>
                    <a:pt x="0" y="1237323"/>
                  </a:lnTo>
                  <a:lnTo>
                    <a:pt x="13643" y="1237323"/>
                  </a:lnTo>
                  <a:lnTo>
                    <a:pt x="13643" y="0"/>
                  </a:lnTo>
                  <a:close/>
                </a:path>
              </a:pathLst>
            </a:custGeom>
            <a:solidFill>
              <a:srgbClr val="003450"/>
            </a:solidFill>
          </p:spPr>
          <p:txBody>
            <a:bodyPr wrap="square" lIns="0" tIns="0" rIns="0" bIns="0" rtlCol="0"/>
            <a:lstStyle/>
            <a:p>
              <a:endParaRPr/>
            </a:p>
          </p:txBody>
        </p:sp>
        <p:grpSp>
          <p:nvGrpSpPr>
            <p:cNvPr id="14" name="object 6">
              <a:extLst>
                <a:ext uri="{FF2B5EF4-FFF2-40B4-BE49-F238E27FC236}">
                  <a16:creationId xmlns:a16="http://schemas.microsoft.com/office/drawing/2014/main" id="{A34B146B-04F3-4906-A5B3-32D8F95DE534}"/>
                </a:ext>
              </a:extLst>
            </p:cNvPr>
            <p:cNvGrpSpPr/>
            <p:nvPr/>
          </p:nvGrpSpPr>
          <p:grpSpPr>
            <a:xfrm>
              <a:off x="3638180" y="1830016"/>
              <a:ext cx="1457960" cy="287020"/>
              <a:chOff x="3638180" y="1830016"/>
              <a:chExt cx="1457960" cy="287020"/>
            </a:xfrm>
          </p:grpSpPr>
          <p:sp>
            <p:nvSpPr>
              <p:cNvPr id="26" name="object 7">
                <a:extLst>
                  <a:ext uri="{FF2B5EF4-FFF2-40B4-BE49-F238E27FC236}">
                    <a16:creationId xmlns:a16="http://schemas.microsoft.com/office/drawing/2014/main" id="{8159AFAB-580F-4494-9764-FDDD011CF0B1}"/>
                  </a:ext>
                </a:extLst>
              </p:cNvPr>
              <p:cNvSpPr/>
              <p:nvPr/>
            </p:nvSpPr>
            <p:spPr>
              <a:xfrm>
                <a:off x="3638180" y="1841314"/>
                <a:ext cx="275590" cy="271145"/>
              </a:xfrm>
              <a:custGeom>
                <a:avLst/>
                <a:gdLst/>
                <a:ahLst/>
                <a:cxnLst/>
                <a:rect l="l" t="t" r="r" b="b"/>
                <a:pathLst>
                  <a:path w="275589" h="271144">
                    <a:moveTo>
                      <a:pt x="98635" y="0"/>
                    </a:moveTo>
                    <a:lnTo>
                      <a:pt x="0" y="0"/>
                    </a:lnTo>
                    <a:lnTo>
                      <a:pt x="106" y="1884"/>
                    </a:lnTo>
                    <a:lnTo>
                      <a:pt x="1824" y="7942"/>
                    </a:lnTo>
                    <a:lnTo>
                      <a:pt x="5837" y="22775"/>
                    </a:lnTo>
                    <a:lnTo>
                      <a:pt x="9850" y="42691"/>
                    </a:lnTo>
                    <a:lnTo>
                      <a:pt x="11675" y="64375"/>
                    </a:lnTo>
                    <a:lnTo>
                      <a:pt x="11675" y="206674"/>
                    </a:lnTo>
                    <a:lnTo>
                      <a:pt x="9850" y="228353"/>
                    </a:lnTo>
                    <a:lnTo>
                      <a:pt x="5837" y="248269"/>
                    </a:lnTo>
                    <a:lnTo>
                      <a:pt x="1824" y="263105"/>
                    </a:lnTo>
                    <a:lnTo>
                      <a:pt x="0" y="269541"/>
                    </a:lnTo>
                    <a:lnTo>
                      <a:pt x="0" y="271049"/>
                    </a:lnTo>
                    <a:lnTo>
                      <a:pt x="98635" y="271049"/>
                    </a:lnTo>
                    <a:lnTo>
                      <a:pt x="98635" y="269541"/>
                    </a:lnTo>
                    <a:lnTo>
                      <a:pt x="96811" y="263105"/>
                    </a:lnTo>
                    <a:lnTo>
                      <a:pt x="92798" y="248269"/>
                    </a:lnTo>
                    <a:lnTo>
                      <a:pt x="88784" y="228353"/>
                    </a:lnTo>
                    <a:lnTo>
                      <a:pt x="86960" y="206674"/>
                    </a:lnTo>
                    <a:lnTo>
                      <a:pt x="86960" y="64375"/>
                    </a:lnTo>
                    <a:lnTo>
                      <a:pt x="88784" y="42691"/>
                    </a:lnTo>
                    <a:lnTo>
                      <a:pt x="92798" y="22775"/>
                    </a:lnTo>
                    <a:lnTo>
                      <a:pt x="96811" y="7942"/>
                    </a:lnTo>
                    <a:lnTo>
                      <a:pt x="98528" y="1884"/>
                    </a:lnTo>
                    <a:lnTo>
                      <a:pt x="98635" y="0"/>
                    </a:lnTo>
                    <a:close/>
                  </a:path>
                  <a:path w="275589" h="271144">
                    <a:moveTo>
                      <a:pt x="267290" y="0"/>
                    </a:moveTo>
                    <a:lnTo>
                      <a:pt x="178067" y="0"/>
                    </a:lnTo>
                    <a:lnTo>
                      <a:pt x="178067" y="2261"/>
                    </a:lnTo>
                    <a:lnTo>
                      <a:pt x="179692" y="9840"/>
                    </a:lnTo>
                    <a:lnTo>
                      <a:pt x="180895" y="26492"/>
                    </a:lnTo>
                    <a:lnTo>
                      <a:pt x="176168" y="48157"/>
                    </a:lnTo>
                    <a:lnTo>
                      <a:pt x="160005" y="70772"/>
                    </a:lnTo>
                    <a:lnTo>
                      <a:pt x="92227" y="133262"/>
                    </a:lnTo>
                    <a:lnTo>
                      <a:pt x="89986" y="135147"/>
                    </a:lnTo>
                    <a:lnTo>
                      <a:pt x="90353" y="135901"/>
                    </a:lnTo>
                    <a:lnTo>
                      <a:pt x="91484" y="137775"/>
                    </a:lnTo>
                    <a:lnTo>
                      <a:pt x="141932" y="215333"/>
                    </a:lnTo>
                    <a:lnTo>
                      <a:pt x="151148" y="233991"/>
                    </a:lnTo>
                    <a:lnTo>
                      <a:pt x="156374" y="251661"/>
                    </a:lnTo>
                    <a:lnTo>
                      <a:pt x="158707" y="265095"/>
                    </a:lnTo>
                    <a:lnTo>
                      <a:pt x="159241" y="271049"/>
                    </a:lnTo>
                    <a:lnTo>
                      <a:pt x="275195" y="271049"/>
                    </a:lnTo>
                    <a:lnTo>
                      <a:pt x="275195" y="269541"/>
                    </a:lnTo>
                    <a:lnTo>
                      <a:pt x="270885" y="263894"/>
                    </a:lnTo>
                    <a:lnTo>
                      <a:pt x="260187" y="251189"/>
                    </a:lnTo>
                    <a:lnTo>
                      <a:pt x="246451" y="234392"/>
                    </a:lnTo>
                    <a:lnTo>
                      <a:pt x="233029" y="216464"/>
                    </a:lnTo>
                    <a:lnTo>
                      <a:pt x="153597" y="102771"/>
                    </a:lnTo>
                    <a:lnTo>
                      <a:pt x="213459" y="47056"/>
                    </a:lnTo>
                    <a:lnTo>
                      <a:pt x="228543" y="33377"/>
                    </a:lnTo>
                    <a:lnTo>
                      <a:pt x="242353" y="21219"/>
                    </a:lnTo>
                    <a:lnTo>
                      <a:pt x="255174" y="10686"/>
                    </a:lnTo>
                    <a:lnTo>
                      <a:pt x="267290" y="1884"/>
                    </a:lnTo>
                    <a:lnTo>
                      <a:pt x="267290" y="0"/>
                    </a:lnTo>
                    <a:close/>
                  </a:path>
                </a:pathLst>
              </a:custGeom>
              <a:solidFill>
                <a:srgbClr val="003450"/>
              </a:solidFill>
            </p:spPr>
            <p:txBody>
              <a:bodyPr wrap="square" lIns="0" tIns="0" rIns="0" bIns="0" rtlCol="0"/>
              <a:lstStyle/>
              <a:p>
                <a:endParaRPr/>
              </a:p>
            </p:txBody>
          </p:sp>
          <p:pic>
            <p:nvPicPr>
              <p:cNvPr id="27" name="object 8">
                <a:extLst>
                  <a:ext uri="{FF2B5EF4-FFF2-40B4-BE49-F238E27FC236}">
                    <a16:creationId xmlns:a16="http://schemas.microsoft.com/office/drawing/2014/main" id="{5F2F398C-5D5A-4E1E-B31D-E7BE3D275CD1}"/>
                  </a:ext>
                </a:extLst>
              </p:cNvPr>
              <p:cNvPicPr/>
              <p:nvPr/>
            </p:nvPicPr>
            <p:blipFill>
              <a:blip r:embed="rId4" cstate="print"/>
              <a:stretch>
                <a:fillRect/>
              </a:stretch>
            </p:blipFill>
            <p:spPr>
              <a:xfrm>
                <a:off x="3922763" y="1915663"/>
                <a:ext cx="391471" cy="200464"/>
              </a:xfrm>
              <a:prstGeom prst="rect">
                <a:avLst/>
              </a:prstGeom>
            </p:spPr>
          </p:pic>
          <p:sp>
            <p:nvSpPr>
              <p:cNvPr id="28" name="object 9">
                <a:extLst>
                  <a:ext uri="{FF2B5EF4-FFF2-40B4-BE49-F238E27FC236}">
                    <a16:creationId xmlns:a16="http://schemas.microsoft.com/office/drawing/2014/main" id="{BA66C3DF-6258-48ED-AAEA-92247121A5D5}"/>
                  </a:ext>
                </a:extLst>
              </p:cNvPr>
              <p:cNvSpPr/>
              <p:nvPr/>
            </p:nvSpPr>
            <p:spPr>
              <a:xfrm>
                <a:off x="4329265" y="1830025"/>
                <a:ext cx="766445" cy="287020"/>
              </a:xfrm>
              <a:custGeom>
                <a:avLst/>
                <a:gdLst/>
                <a:ahLst/>
                <a:cxnLst/>
                <a:rect l="l" t="t" r="r" b="b"/>
                <a:pathLst>
                  <a:path w="766445" h="287019">
                    <a:moveTo>
                      <a:pt x="95250" y="280835"/>
                    </a:moveTo>
                    <a:lnTo>
                      <a:pt x="89408" y="259562"/>
                    </a:lnTo>
                    <a:lnTo>
                      <a:pt x="85394" y="239649"/>
                    </a:lnTo>
                    <a:lnTo>
                      <a:pt x="83578" y="217970"/>
                    </a:lnTo>
                    <a:lnTo>
                      <a:pt x="83578" y="0"/>
                    </a:lnTo>
                    <a:lnTo>
                      <a:pt x="11671" y="7531"/>
                    </a:lnTo>
                    <a:lnTo>
                      <a:pt x="0" y="9029"/>
                    </a:lnTo>
                    <a:lnTo>
                      <a:pt x="6591" y="31064"/>
                    </a:lnTo>
                    <a:lnTo>
                      <a:pt x="10858" y="50457"/>
                    </a:lnTo>
                    <a:lnTo>
                      <a:pt x="12801" y="71894"/>
                    </a:lnTo>
                    <a:lnTo>
                      <a:pt x="12801" y="217970"/>
                    </a:lnTo>
                    <a:lnTo>
                      <a:pt x="10972" y="239649"/>
                    </a:lnTo>
                    <a:lnTo>
                      <a:pt x="6972" y="259562"/>
                    </a:lnTo>
                    <a:lnTo>
                      <a:pt x="1130" y="280835"/>
                    </a:lnTo>
                    <a:lnTo>
                      <a:pt x="1130" y="282346"/>
                    </a:lnTo>
                    <a:lnTo>
                      <a:pt x="95250" y="282346"/>
                    </a:lnTo>
                    <a:lnTo>
                      <a:pt x="95250" y="280835"/>
                    </a:lnTo>
                    <a:close/>
                  </a:path>
                  <a:path w="766445" h="287019">
                    <a:moveTo>
                      <a:pt x="325628" y="185966"/>
                    </a:moveTo>
                    <a:lnTo>
                      <a:pt x="316953" y="141617"/>
                    </a:lnTo>
                    <a:lnTo>
                      <a:pt x="293763" y="111201"/>
                    </a:lnTo>
                    <a:lnTo>
                      <a:pt x="246570" y="91744"/>
                    </a:lnTo>
                    <a:lnTo>
                      <a:pt x="246570" y="185966"/>
                    </a:lnTo>
                    <a:lnTo>
                      <a:pt x="245694" y="214744"/>
                    </a:lnTo>
                    <a:lnTo>
                      <a:pt x="242100" y="241731"/>
                    </a:lnTo>
                    <a:lnTo>
                      <a:pt x="234340" y="261721"/>
                    </a:lnTo>
                    <a:lnTo>
                      <a:pt x="220967" y="269544"/>
                    </a:lnTo>
                    <a:lnTo>
                      <a:pt x="207505" y="261721"/>
                    </a:lnTo>
                    <a:lnTo>
                      <a:pt x="199885" y="241731"/>
                    </a:lnTo>
                    <a:lnTo>
                      <a:pt x="196507" y="214744"/>
                    </a:lnTo>
                    <a:lnTo>
                      <a:pt x="195745" y="185966"/>
                    </a:lnTo>
                    <a:lnTo>
                      <a:pt x="196507" y="157759"/>
                    </a:lnTo>
                    <a:lnTo>
                      <a:pt x="199885" y="131660"/>
                    </a:lnTo>
                    <a:lnTo>
                      <a:pt x="207505" y="112483"/>
                    </a:lnTo>
                    <a:lnTo>
                      <a:pt x="220967" y="105029"/>
                    </a:lnTo>
                    <a:lnTo>
                      <a:pt x="234340" y="112433"/>
                    </a:lnTo>
                    <a:lnTo>
                      <a:pt x="242100" y="131521"/>
                    </a:lnTo>
                    <a:lnTo>
                      <a:pt x="245694" y="157607"/>
                    </a:lnTo>
                    <a:lnTo>
                      <a:pt x="246570" y="185966"/>
                    </a:lnTo>
                    <a:lnTo>
                      <a:pt x="246570" y="91744"/>
                    </a:lnTo>
                    <a:lnTo>
                      <a:pt x="181495" y="93637"/>
                    </a:lnTo>
                    <a:lnTo>
                      <a:pt x="125260" y="141452"/>
                    </a:lnTo>
                    <a:lnTo>
                      <a:pt x="116687" y="185966"/>
                    </a:lnTo>
                    <a:lnTo>
                      <a:pt x="125260" y="230962"/>
                    </a:lnTo>
                    <a:lnTo>
                      <a:pt x="148221" y="262394"/>
                    </a:lnTo>
                    <a:lnTo>
                      <a:pt x="181495" y="280835"/>
                    </a:lnTo>
                    <a:lnTo>
                      <a:pt x="220967" y="286854"/>
                    </a:lnTo>
                    <a:lnTo>
                      <a:pt x="260350" y="280835"/>
                    </a:lnTo>
                    <a:lnTo>
                      <a:pt x="280822" y="269544"/>
                    </a:lnTo>
                    <a:lnTo>
                      <a:pt x="293763" y="262394"/>
                    </a:lnTo>
                    <a:lnTo>
                      <a:pt x="316953" y="230962"/>
                    </a:lnTo>
                    <a:lnTo>
                      <a:pt x="325628" y="185966"/>
                    </a:lnTo>
                    <a:close/>
                  </a:path>
                  <a:path w="766445" h="287019">
                    <a:moveTo>
                      <a:pt x="551484" y="90347"/>
                    </a:moveTo>
                    <a:lnTo>
                      <a:pt x="493141" y="90347"/>
                    </a:lnTo>
                    <a:lnTo>
                      <a:pt x="493141" y="91859"/>
                    </a:lnTo>
                    <a:lnTo>
                      <a:pt x="495274" y="97231"/>
                    </a:lnTo>
                    <a:lnTo>
                      <a:pt x="499249" y="109740"/>
                    </a:lnTo>
                    <a:lnTo>
                      <a:pt x="501396" y="126479"/>
                    </a:lnTo>
                    <a:lnTo>
                      <a:pt x="498030" y="144564"/>
                    </a:lnTo>
                    <a:lnTo>
                      <a:pt x="468668" y="215709"/>
                    </a:lnTo>
                    <a:lnTo>
                      <a:pt x="436664" y="144183"/>
                    </a:lnTo>
                    <a:lnTo>
                      <a:pt x="432803" y="126161"/>
                    </a:lnTo>
                    <a:lnTo>
                      <a:pt x="434594" y="109550"/>
                    </a:lnTo>
                    <a:lnTo>
                      <a:pt x="438365" y="97180"/>
                    </a:lnTo>
                    <a:lnTo>
                      <a:pt x="440436" y="91859"/>
                    </a:lnTo>
                    <a:lnTo>
                      <a:pt x="440436" y="90347"/>
                    </a:lnTo>
                    <a:lnTo>
                      <a:pt x="328612" y="90347"/>
                    </a:lnTo>
                    <a:lnTo>
                      <a:pt x="328612" y="91478"/>
                    </a:lnTo>
                    <a:lnTo>
                      <a:pt x="332092" y="97586"/>
                    </a:lnTo>
                    <a:lnTo>
                      <a:pt x="340614" y="111531"/>
                    </a:lnTo>
                    <a:lnTo>
                      <a:pt x="351332" y="130124"/>
                    </a:lnTo>
                    <a:lnTo>
                      <a:pt x="361365" y="150202"/>
                    </a:lnTo>
                    <a:lnTo>
                      <a:pt x="420852" y="282346"/>
                    </a:lnTo>
                    <a:lnTo>
                      <a:pt x="464146" y="282346"/>
                    </a:lnTo>
                    <a:lnTo>
                      <a:pt x="519861" y="150583"/>
                    </a:lnTo>
                    <a:lnTo>
                      <a:pt x="529412" y="130505"/>
                    </a:lnTo>
                    <a:lnTo>
                      <a:pt x="539762" y="111912"/>
                    </a:lnTo>
                    <a:lnTo>
                      <a:pt x="548068" y="97967"/>
                    </a:lnTo>
                    <a:lnTo>
                      <a:pt x="551484" y="91859"/>
                    </a:lnTo>
                    <a:lnTo>
                      <a:pt x="551484" y="90347"/>
                    </a:lnTo>
                    <a:close/>
                  </a:path>
                  <a:path w="766445" h="287019">
                    <a:moveTo>
                      <a:pt x="766419" y="246583"/>
                    </a:moveTo>
                    <a:lnTo>
                      <a:pt x="765289" y="245452"/>
                    </a:lnTo>
                    <a:lnTo>
                      <a:pt x="753325" y="249072"/>
                    </a:lnTo>
                    <a:lnTo>
                      <a:pt x="751446" y="248094"/>
                    </a:lnTo>
                    <a:lnTo>
                      <a:pt x="746099" y="245313"/>
                    </a:lnTo>
                    <a:lnTo>
                      <a:pt x="742530" y="235127"/>
                    </a:lnTo>
                    <a:lnTo>
                      <a:pt x="741578" y="219468"/>
                    </a:lnTo>
                    <a:lnTo>
                      <a:pt x="741578" y="181076"/>
                    </a:lnTo>
                    <a:lnTo>
                      <a:pt x="741578" y="169786"/>
                    </a:lnTo>
                    <a:lnTo>
                      <a:pt x="741578" y="154724"/>
                    </a:lnTo>
                    <a:lnTo>
                      <a:pt x="737819" y="128905"/>
                    </a:lnTo>
                    <a:lnTo>
                      <a:pt x="725335" y="107721"/>
                    </a:lnTo>
                    <a:lnTo>
                      <a:pt x="724052" y="106908"/>
                    </a:lnTo>
                    <a:lnTo>
                      <a:pt x="702348" y="93370"/>
                    </a:lnTo>
                    <a:lnTo>
                      <a:pt x="671931" y="88823"/>
                    </a:lnTo>
                    <a:lnTo>
                      <a:pt x="671931" y="243192"/>
                    </a:lnTo>
                    <a:lnTo>
                      <a:pt x="667410" y="246583"/>
                    </a:lnTo>
                    <a:lnTo>
                      <a:pt x="662901" y="248094"/>
                    </a:lnTo>
                    <a:lnTo>
                      <a:pt x="657618" y="248094"/>
                    </a:lnTo>
                    <a:lnTo>
                      <a:pt x="645426" y="245364"/>
                    </a:lnTo>
                    <a:lnTo>
                      <a:pt x="636587" y="237871"/>
                    </a:lnTo>
                    <a:lnTo>
                      <a:pt x="631202" y="226644"/>
                    </a:lnTo>
                    <a:lnTo>
                      <a:pt x="629386" y="212699"/>
                    </a:lnTo>
                    <a:lnTo>
                      <a:pt x="631024" y="200139"/>
                    </a:lnTo>
                    <a:lnTo>
                      <a:pt x="636257" y="190106"/>
                    </a:lnTo>
                    <a:lnTo>
                      <a:pt x="645591" y="183476"/>
                    </a:lnTo>
                    <a:lnTo>
                      <a:pt x="659511" y="181076"/>
                    </a:lnTo>
                    <a:lnTo>
                      <a:pt x="663270" y="181076"/>
                    </a:lnTo>
                    <a:lnTo>
                      <a:pt x="667029" y="181457"/>
                    </a:lnTo>
                    <a:lnTo>
                      <a:pt x="670801" y="182587"/>
                    </a:lnTo>
                    <a:lnTo>
                      <a:pt x="670826" y="235127"/>
                    </a:lnTo>
                    <a:lnTo>
                      <a:pt x="671182" y="239052"/>
                    </a:lnTo>
                    <a:lnTo>
                      <a:pt x="671931" y="243192"/>
                    </a:lnTo>
                    <a:lnTo>
                      <a:pt x="671931" y="88823"/>
                    </a:lnTo>
                    <a:lnTo>
                      <a:pt x="667029" y="88087"/>
                    </a:lnTo>
                    <a:lnTo>
                      <a:pt x="648881" y="88874"/>
                    </a:lnTo>
                    <a:lnTo>
                      <a:pt x="626287" y="91249"/>
                    </a:lnTo>
                    <a:lnTo>
                      <a:pt x="600443" y="95237"/>
                    </a:lnTo>
                    <a:lnTo>
                      <a:pt x="572541" y="100888"/>
                    </a:lnTo>
                    <a:lnTo>
                      <a:pt x="572541" y="160375"/>
                    </a:lnTo>
                    <a:lnTo>
                      <a:pt x="574433" y="160375"/>
                    </a:lnTo>
                    <a:lnTo>
                      <a:pt x="585228" y="152019"/>
                    </a:lnTo>
                    <a:lnTo>
                      <a:pt x="610565" y="133642"/>
                    </a:lnTo>
                    <a:lnTo>
                      <a:pt x="639864" y="115265"/>
                    </a:lnTo>
                    <a:lnTo>
                      <a:pt x="662520" y="106908"/>
                    </a:lnTo>
                    <a:lnTo>
                      <a:pt x="667308" y="109893"/>
                    </a:lnTo>
                    <a:lnTo>
                      <a:pt x="669772" y="118389"/>
                    </a:lnTo>
                    <a:lnTo>
                      <a:pt x="670674" y="131686"/>
                    </a:lnTo>
                    <a:lnTo>
                      <a:pt x="670801" y="169786"/>
                    </a:lnTo>
                    <a:lnTo>
                      <a:pt x="659384" y="165950"/>
                    </a:lnTo>
                    <a:lnTo>
                      <a:pt x="647738" y="163385"/>
                    </a:lnTo>
                    <a:lnTo>
                      <a:pt x="636816" y="161950"/>
                    </a:lnTo>
                    <a:lnTo>
                      <a:pt x="627507" y="161505"/>
                    </a:lnTo>
                    <a:lnTo>
                      <a:pt x="600456" y="165874"/>
                    </a:lnTo>
                    <a:lnTo>
                      <a:pt x="577634" y="178346"/>
                    </a:lnTo>
                    <a:lnTo>
                      <a:pt x="561860" y="198031"/>
                    </a:lnTo>
                    <a:lnTo>
                      <a:pt x="555980" y="223989"/>
                    </a:lnTo>
                    <a:lnTo>
                      <a:pt x="559790" y="246087"/>
                    </a:lnTo>
                    <a:lnTo>
                      <a:pt x="571220" y="266065"/>
                    </a:lnTo>
                    <a:lnTo>
                      <a:pt x="590283" y="280530"/>
                    </a:lnTo>
                    <a:lnTo>
                      <a:pt x="616966" y="286105"/>
                    </a:lnTo>
                    <a:lnTo>
                      <a:pt x="637819" y="283057"/>
                    </a:lnTo>
                    <a:lnTo>
                      <a:pt x="654189" y="275234"/>
                    </a:lnTo>
                    <a:lnTo>
                      <a:pt x="666254" y="264668"/>
                    </a:lnTo>
                    <a:lnTo>
                      <a:pt x="674192" y="253352"/>
                    </a:lnTo>
                    <a:lnTo>
                      <a:pt x="680783" y="267360"/>
                    </a:lnTo>
                    <a:lnTo>
                      <a:pt x="690803" y="277634"/>
                    </a:lnTo>
                    <a:lnTo>
                      <a:pt x="703999" y="283959"/>
                    </a:lnTo>
                    <a:lnTo>
                      <a:pt x="720128" y="286105"/>
                    </a:lnTo>
                    <a:lnTo>
                      <a:pt x="739216" y="283006"/>
                    </a:lnTo>
                    <a:lnTo>
                      <a:pt x="753440" y="274535"/>
                    </a:lnTo>
                    <a:lnTo>
                      <a:pt x="762571" y="261962"/>
                    </a:lnTo>
                    <a:lnTo>
                      <a:pt x="764730" y="253352"/>
                    </a:lnTo>
                    <a:lnTo>
                      <a:pt x="765797" y="249072"/>
                    </a:lnTo>
                    <a:lnTo>
                      <a:pt x="766419" y="246583"/>
                    </a:lnTo>
                    <a:close/>
                  </a:path>
                </a:pathLst>
              </a:custGeom>
              <a:solidFill>
                <a:srgbClr val="003450"/>
              </a:solidFill>
            </p:spPr>
            <p:txBody>
              <a:bodyPr wrap="square" lIns="0" tIns="0" rIns="0" bIns="0" rtlCol="0"/>
              <a:lstStyle/>
              <a:p>
                <a:endParaRPr/>
              </a:p>
            </p:txBody>
          </p:sp>
        </p:grpSp>
        <p:grpSp>
          <p:nvGrpSpPr>
            <p:cNvPr id="15" name="object 10">
              <a:extLst>
                <a:ext uri="{FF2B5EF4-FFF2-40B4-BE49-F238E27FC236}">
                  <a16:creationId xmlns:a16="http://schemas.microsoft.com/office/drawing/2014/main" id="{44A4D08E-DDB3-40C6-B240-48D1F71C0151}"/>
                </a:ext>
              </a:extLst>
            </p:cNvPr>
            <p:cNvGrpSpPr/>
            <p:nvPr/>
          </p:nvGrpSpPr>
          <p:grpSpPr>
            <a:xfrm>
              <a:off x="3638179" y="1414054"/>
              <a:ext cx="1960245" cy="296545"/>
              <a:chOff x="3638179" y="1414054"/>
              <a:chExt cx="1960245" cy="296545"/>
            </a:xfrm>
          </p:grpSpPr>
          <p:pic>
            <p:nvPicPr>
              <p:cNvPr id="17" name="object 11">
                <a:extLst>
                  <a:ext uri="{FF2B5EF4-FFF2-40B4-BE49-F238E27FC236}">
                    <a16:creationId xmlns:a16="http://schemas.microsoft.com/office/drawing/2014/main" id="{1C3162E8-9181-478B-93AE-6FBCE1E1532D}"/>
                  </a:ext>
                </a:extLst>
              </p:cNvPr>
              <p:cNvPicPr/>
              <p:nvPr/>
            </p:nvPicPr>
            <p:blipFill>
              <a:blip r:embed="rId5" cstate="print"/>
              <a:stretch>
                <a:fillRect/>
              </a:stretch>
            </p:blipFill>
            <p:spPr>
              <a:xfrm>
                <a:off x="3902767" y="1511559"/>
                <a:ext cx="216841" cy="194255"/>
              </a:xfrm>
              <a:prstGeom prst="rect">
                <a:avLst/>
              </a:prstGeom>
            </p:spPr>
          </p:pic>
          <p:sp>
            <p:nvSpPr>
              <p:cNvPr id="18" name="object 12">
                <a:extLst>
                  <a:ext uri="{FF2B5EF4-FFF2-40B4-BE49-F238E27FC236}">
                    <a16:creationId xmlns:a16="http://schemas.microsoft.com/office/drawing/2014/main" id="{F91FCF6E-C412-4F8E-A386-449F73B46CC9}"/>
                  </a:ext>
                </a:extLst>
              </p:cNvPr>
              <p:cNvSpPr/>
              <p:nvPr/>
            </p:nvSpPr>
            <p:spPr>
              <a:xfrm>
                <a:off x="4154639" y="1414054"/>
                <a:ext cx="94615" cy="292100"/>
              </a:xfrm>
              <a:custGeom>
                <a:avLst/>
                <a:gdLst/>
                <a:ahLst/>
                <a:cxnLst/>
                <a:rect l="l" t="t" r="r" b="b"/>
                <a:pathLst>
                  <a:path w="94614" h="292100">
                    <a:moveTo>
                      <a:pt x="82437" y="99766"/>
                    </a:moveTo>
                    <a:lnTo>
                      <a:pt x="0" y="99766"/>
                    </a:lnTo>
                    <a:lnTo>
                      <a:pt x="0" y="101274"/>
                    </a:lnTo>
                    <a:lnTo>
                      <a:pt x="1822" y="107704"/>
                    </a:lnTo>
                    <a:lnTo>
                      <a:pt x="5832" y="122538"/>
                    </a:lnTo>
                    <a:lnTo>
                      <a:pt x="9841" y="142456"/>
                    </a:lnTo>
                    <a:lnTo>
                      <a:pt x="11664" y="164141"/>
                    </a:lnTo>
                    <a:lnTo>
                      <a:pt x="11664" y="227385"/>
                    </a:lnTo>
                    <a:lnTo>
                      <a:pt x="9841" y="249066"/>
                    </a:lnTo>
                    <a:lnTo>
                      <a:pt x="5832" y="268985"/>
                    </a:lnTo>
                    <a:lnTo>
                      <a:pt x="1822" y="283821"/>
                    </a:lnTo>
                    <a:lnTo>
                      <a:pt x="0" y="290252"/>
                    </a:lnTo>
                    <a:lnTo>
                      <a:pt x="0" y="291760"/>
                    </a:lnTo>
                    <a:lnTo>
                      <a:pt x="94112" y="291760"/>
                    </a:lnTo>
                    <a:lnTo>
                      <a:pt x="94112" y="290252"/>
                    </a:lnTo>
                    <a:lnTo>
                      <a:pt x="92288" y="283821"/>
                    </a:lnTo>
                    <a:lnTo>
                      <a:pt x="88274" y="268985"/>
                    </a:lnTo>
                    <a:lnTo>
                      <a:pt x="84261" y="249066"/>
                    </a:lnTo>
                    <a:lnTo>
                      <a:pt x="82437" y="227385"/>
                    </a:lnTo>
                    <a:lnTo>
                      <a:pt x="82437" y="99766"/>
                    </a:lnTo>
                    <a:close/>
                  </a:path>
                  <a:path w="94614" h="292100">
                    <a:moveTo>
                      <a:pt x="43663" y="0"/>
                    </a:moveTo>
                    <a:lnTo>
                      <a:pt x="27169" y="3247"/>
                    </a:lnTo>
                    <a:lnTo>
                      <a:pt x="13639" y="12142"/>
                    </a:lnTo>
                    <a:lnTo>
                      <a:pt x="4485" y="25413"/>
                    </a:lnTo>
                    <a:lnTo>
                      <a:pt x="1120" y="41789"/>
                    </a:lnTo>
                    <a:lnTo>
                      <a:pt x="4591" y="58165"/>
                    </a:lnTo>
                    <a:lnTo>
                      <a:pt x="13922" y="71436"/>
                    </a:lnTo>
                    <a:lnTo>
                      <a:pt x="27487" y="80331"/>
                    </a:lnTo>
                    <a:lnTo>
                      <a:pt x="43663" y="83578"/>
                    </a:lnTo>
                    <a:lnTo>
                      <a:pt x="59996" y="80331"/>
                    </a:lnTo>
                    <a:lnTo>
                      <a:pt x="73540" y="71436"/>
                    </a:lnTo>
                    <a:lnTo>
                      <a:pt x="82779" y="58165"/>
                    </a:lnTo>
                    <a:lnTo>
                      <a:pt x="86196" y="41789"/>
                    </a:lnTo>
                    <a:lnTo>
                      <a:pt x="82832" y="25413"/>
                    </a:lnTo>
                    <a:lnTo>
                      <a:pt x="73682" y="12142"/>
                    </a:lnTo>
                    <a:lnTo>
                      <a:pt x="60155" y="3247"/>
                    </a:lnTo>
                    <a:lnTo>
                      <a:pt x="43663" y="0"/>
                    </a:lnTo>
                    <a:close/>
                  </a:path>
                </a:pathLst>
              </a:custGeom>
              <a:solidFill>
                <a:srgbClr val="003450"/>
              </a:solidFill>
            </p:spPr>
            <p:txBody>
              <a:bodyPr wrap="square" lIns="0" tIns="0" rIns="0" bIns="0" rtlCol="0"/>
              <a:lstStyle/>
              <a:p>
                <a:endParaRPr/>
              </a:p>
            </p:txBody>
          </p:sp>
          <p:pic>
            <p:nvPicPr>
              <p:cNvPr id="19" name="object 13">
                <a:extLst>
                  <a:ext uri="{FF2B5EF4-FFF2-40B4-BE49-F238E27FC236}">
                    <a16:creationId xmlns:a16="http://schemas.microsoft.com/office/drawing/2014/main" id="{15C1BD56-56E8-4CFE-917B-8CE2CB87EEC7}"/>
                  </a:ext>
                </a:extLst>
              </p:cNvPr>
              <p:cNvPicPr/>
              <p:nvPr/>
            </p:nvPicPr>
            <p:blipFill>
              <a:blip r:embed="rId6" cstate="print"/>
              <a:stretch>
                <a:fillRect/>
              </a:stretch>
            </p:blipFill>
            <p:spPr>
              <a:xfrm>
                <a:off x="4485504" y="1511558"/>
                <a:ext cx="194632" cy="198779"/>
              </a:xfrm>
              <a:prstGeom prst="rect">
                <a:avLst/>
              </a:prstGeom>
            </p:spPr>
          </p:pic>
          <p:pic>
            <p:nvPicPr>
              <p:cNvPr id="20" name="object 14">
                <a:extLst>
                  <a:ext uri="{FF2B5EF4-FFF2-40B4-BE49-F238E27FC236}">
                    <a16:creationId xmlns:a16="http://schemas.microsoft.com/office/drawing/2014/main" id="{24451714-D5D2-4D27-B1EE-929BCE61B8BB}"/>
                  </a:ext>
                </a:extLst>
              </p:cNvPr>
              <p:cNvPicPr/>
              <p:nvPr/>
            </p:nvPicPr>
            <p:blipFill>
              <a:blip r:embed="rId7" cstate="print"/>
              <a:stretch>
                <a:fillRect/>
              </a:stretch>
            </p:blipFill>
            <p:spPr>
              <a:xfrm>
                <a:off x="4704585" y="1509114"/>
                <a:ext cx="164131" cy="196700"/>
              </a:xfrm>
              <a:prstGeom prst="rect">
                <a:avLst/>
              </a:prstGeom>
            </p:spPr>
          </p:pic>
          <p:pic>
            <p:nvPicPr>
              <p:cNvPr id="21" name="object 15">
                <a:extLst>
                  <a:ext uri="{FF2B5EF4-FFF2-40B4-BE49-F238E27FC236}">
                    <a16:creationId xmlns:a16="http://schemas.microsoft.com/office/drawing/2014/main" id="{92DE4201-EBBA-458C-B823-A0BB47C7638A}"/>
                  </a:ext>
                </a:extLst>
              </p:cNvPr>
              <p:cNvPicPr/>
              <p:nvPr/>
            </p:nvPicPr>
            <p:blipFill>
              <a:blip r:embed="rId8" cstate="print"/>
              <a:stretch>
                <a:fillRect/>
              </a:stretch>
            </p:blipFill>
            <p:spPr>
              <a:xfrm>
                <a:off x="4889551" y="1513826"/>
                <a:ext cx="191240" cy="191983"/>
              </a:xfrm>
              <a:prstGeom prst="rect">
                <a:avLst/>
              </a:prstGeom>
            </p:spPr>
          </p:pic>
          <p:sp>
            <p:nvSpPr>
              <p:cNvPr id="22" name="object 16">
                <a:extLst>
                  <a:ext uri="{FF2B5EF4-FFF2-40B4-BE49-F238E27FC236}">
                    <a16:creationId xmlns:a16="http://schemas.microsoft.com/office/drawing/2014/main" id="{AD4E066C-6D56-4BCB-B1ED-FAD1E730F4F5}"/>
                  </a:ext>
                </a:extLst>
              </p:cNvPr>
              <p:cNvSpPr/>
              <p:nvPr/>
            </p:nvSpPr>
            <p:spPr>
              <a:xfrm>
                <a:off x="5106746" y="1414061"/>
                <a:ext cx="259079" cy="296545"/>
              </a:xfrm>
              <a:custGeom>
                <a:avLst/>
                <a:gdLst/>
                <a:ahLst/>
                <a:cxnLst/>
                <a:rect l="l" t="t" r="r" b="b"/>
                <a:pathLst>
                  <a:path w="259079" h="296544">
                    <a:moveTo>
                      <a:pt x="86194" y="41783"/>
                    </a:moveTo>
                    <a:lnTo>
                      <a:pt x="82829" y="25412"/>
                    </a:lnTo>
                    <a:lnTo>
                      <a:pt x="73685" y="12141"/>
                    </a:lnTo>
                    <a:lnTo>
                      <a:pt x="60159" y="3251"/>
                    </a:lnTo>
                    <a:lnTo>
                      <a:pt x="43662" y="0"/>
                    </a:lnTo>
                    <a:lnTo>
                      <a:pt x="27165" y="3251"/>
                    </a:lnTo>
                    <a:lnTo>
                      <a:pt x="13639" y="12141"/>
                    </a:lnTo>
                    <a:lnTo>
                      <a:pt x="4483" y="25412"/>
                    </a:lnTo>
                    <a:lnTo>
                      <a:pt x="1117" y="41783"/>
                    </a:lnTo>
                    <a:lnTo>
                      <a:pt x="4597" y="58166"/>
                    </a:lnTo>
                    <a:lnTo>
                      <a:pt x="13919" y="71437"/>
                    </a:lnTo>
                    <a:lnTo>
                      <a:pt x="27482" y="80327"/>
                    </a:lnTo>
                    <a:lnTo>
                      <a:pt x="43662" y="83578"/>
                    </a:lnTo>
                    <a:lnTo>
                      <a:pt x="59994" y="80327"/>
                    </a:lnTo>
                    <a:lnTo>
                      <a:pt x="73545" y="71437"/>
                    </a:lnTo>
                    <a:lnTo>
                      <a:pt x="82778" y="58166"/>
                    </a:lnTo>
                    <a:lnTo>
                      <a:pt x="86194" y="41783"/>
                    </a:lnTo>
                    <a:close/>
                  </a:path>
                  <a:path w="259079" h="296544">
                    <a:moveTo>
                      <a:pt x="94107" y="290245"/>
                    </a:moveTo>
                    <a:lnTo>
                      <a:pt x="92290" y="283819"/>
                    </a:lnTo>
                    <a:lnTo>
                      <a:pt x="88277" y="268986"/>
                    </a:lnTo>
                    <a:lnTo>
                      <a:pt x="84264" y="249059"/>
                    </a:lnTo>
                    <a:lnTo>
                      <a:pt x="82435" y="227380"/>
                    </a:lnTo>
                    <a:lnTo>
                      <a:pt x="82435" y="99758"/>
                    </a:lnTo>
                    <a:lnTo>
                      <a:pt x="0" y="99758"/>
                    </a:lnTo>
                    <a:lnTo>
                      <a:pt x="0" y="101269"/>
                    </a:lnTo>
                    <a:lnTo>
                      <a:pt x="1816" y="107708"/>
                    </a:lnTo>
                    <a:lnTo>
                      <a:pt x="5829" y="122542"/>
                    </a:lnTo>
                    <a:lnTo>
                      <a:pt x="9842" y="142455"/>
                    </a:lnTo>
                    <a:lnTo>
                      <a:pt x="11658" y="164134"/>
                    </a:lnTo>
                    <a:lnTo>
                      <a:pt x="11658" y="227380"/>
                    </a:lnTo>
                    <a:lnTo>
                      <a:pt x="9842" y="249059"/>
                    </a:lnTo>
                    <a:lnTo>
                      <a:pt x="5829" y="268986"/>
                    </a:lnTo>
                    <a:lnTo>
                      <a:pt x="1816" y="283819"/>
                    </a:lnTo>
                    <a:lnTo>
                      <a:pt x="0" y="290245"/>
                    </a:lnTo>
                    <a:lnTo>
                      <a:pt x="0" y="291757"/>
                    </a:lnTo>
                    <a:lnTo>
                      <a:pt x="94107" y="291757"/>
                    </a:lnTo>
                    <a:lnTo>
                      <a:pt x="94107" y="290245"/>
                    </a:lnTo>
                    <a:close/>
                  </a:path>
                  <a:path w="259079" h="296544">
                    <a:moveTo>
                      <a:pt x="258991" y="99758"/>
                    </a:moveTo>
                    <a:lnTo>
                      <a:pt x="208546" y="99758"/>
                    </a:lnTo>
                    <a:lnTo>
                      <a:pt x="208546" y="28232"/>
                    </a:lnTo>
                    <a:lnTo>
                      <a:pt x="188277" y="47409"/>
                    </a:lnTo>
                    <a:lnTo>
                      <a:pt x="165811" y="65557"/>
                    </a:lnTo>
                    <a:lnTo>
                      <a:pt x="140258" y="82918"/>
                    </a:lnTo>
                    <a:lnTo>
                      <a:pt x="110667" y="99758"/>
                    </a:lnTo>
                    <a:lnTo>
                      <a:pt x="110667" y="118592"/>
                    </a:lnTo>
                    <a:lnTo>
                      <a:pt x="138150" y="118592"/>
                    </a:lnTo>
                    <a:lnTo>
                      <a:pt x="138150" y="230022"/>
                    </a:lnTo>
                    <a:lnTo>
                      <a:pt x="142036" y="258800"/>
                    </a:lnTo>
                    <a:lnTo>
                      <a:pt x="153162" y="279527"/>
                    </a:lnTo>
                    <a:lnTo>
                      <a:pt x="170700" y="292061"/>
                    </a:lnTo>
                    <a:lnTo>
                      <a:pt x="193865" y="296278"/>
                    </a:lnTo>
                    <a:lnTo>
                      <a:pt x="218300" y="291769"/>
                    </a:lnTo>
                    <a:lnTo>
                      <a:pt x="236359" y="279946"/>
                    </a:lnTo>
                    <a:lnTo>
                      <a:pt x="248970" y="263398"/>
                    </a:lnTo>
                    <a:lnTo>
                      <a:pt x="257111" y="244703"/>
                    </a:lnTo>
                    <a:lnTo>
                      <a:pt x="248818" y="247713"/>
                    </a:lnTo>
                    <a:lnTo>
                      <a:pt x="240538" y="249961"/>
                    </a:lnTo>
                    <a:lnTo>
                      <a:pt x="233019" y="249961"/>
                    </a:lnTo>
                    <a:lnTo>
                      <a:pt x="223532" y="248551"/>
                    </a:lnTo>
                    <a:lnTo>
                      <a:pt x="215887" y="243992"/>
                    </a:lnTo>
                    <a:lnTo>
                      <a:pt x="210781" y="235839"/>
                    </a:lnTo>
                    <a:lnTo>
                      <a:pt x="208915" y="223621"/>
                    </a:lnTo>
                    <a:lnTo>
                      <a:pt x="208546" y="118592"/>
                    </a:lnTo>
                    <a:lnTo>
                      <a:pt x="258991" y="118592"/>
                    </a:lnTo>
                    <a:lnTo>
                      <a:pt x="258991" y="99758"/>
                    </a:lnTo>
                    <a:close/>
                  </a:path>
                </a:pathLst>
              </a:custGeom>
              <a:solidFill>
                <a:srgbClr val="003450"/>
              </a:solidFill>
            </p:spPr>
            <p:txBody>
              <a:bodyPr wrap="square" lIns="0" tIns="0" rIns="0" bIns="0" rtlCol="0"/>
              <a:lstStyle/>
              <a:p>
                <a:endParaRPr/>
              </a:p>
            </p:txBody>
          </p:sp>
          <p:pic>
            <p:nvPicPr>
              <p:cNvPr id="23" name="object 17">
                <a:extLst>
                  <a:ext uri="{FF2B5EF4-FFF2-40B4-BE49-F238E27FC236}">
                    <a16:creationId xmlns:a16="http://schemas.microsoft.com/office/drawing/2014/main" id="{E656E980-B150-473B-860C-C5369E70E663}"/>
                  </a:ext>
                </a:extLst>
              </p:cNvPr>
              <p:cNvPicPr/>
              <p:nvPr/>
            </p:nvPicPr>
            <p:blipFill>
              <a:blip r:embed="rId9" cstate="print"/>
              <a:stretch>
                <a:fillRect/>
              </a:stretch>
            </p:blipFill>
            <p:spPr>
              <a:xfrm>
                <a:off x="5387563" y="1511562"/>
                <a:ext cx="210433" cy="198014"/>
              </a:xfrm>
              <a:prstGeom prst="rect">
                <a:avLst/>
              </a:prstGeom>
            </p:spPr>
          </p:pic>
          <p:pic>
            <p:nvPicPr>
              <p:cNvPr id="24" name="object 18">
                <a:extLst>
                  <a:ext uri="{FF2B5EF4-FFF2-40B4-BE49-F238E27FC236}">
                    <a16:creationId xmlns:a16="http://schemas.microsoft.com/office/drawing/2014/main" id="{952DC8FF-5B63-44ED-960B-EDD030043D2C}"/>
                  </a:ext>
                </a:extLst>
              </p:cNvPr>
              <p:cNvPicPr/>
              <p:nvPr/>
            </p:nvPicPr>
            <p:blipFill>
              <a:blip r:embed="rId10" cstate="print"/>
              <a:stretch>
                <a:fillRect/>
              </a:stretch>
            </p:blipFill>
            <p:spPr>
              <a:xfrm>
                <a:off x="4264926" y="1513820"/>
                <a:ext cx="222862" cy="191994"/>
              </a:xfrm>
              <a:prstGeom prst="rect">
                <a:avLst/>
              </a:prstGeom>
            </p:spPr>
          </p:pic>
          <p:sp>
            <p:nvSpPr>
              <p:cNvPr id="25" name="object 19">
                <a:extLst>
                  <a:ext uri="{FF2B5EF4-FFF2-40B4-BE49-F238E27FC236}">
                    <a16:creationId xmlns:a16="http://schemas.microsoft.com/office/drawing/2014/main" id="{2EEF2241-1BC2-41C1-A015-4D1E23EEA541}"/>
                  </a:ext>
                </a:extLst>
              </p:cNvPr>
              <p:cNvSpPr/>
              <p:nvPr/>
            </p:nvSpPr>
            <p:spPr>
              <a:xfrm>
                <a:off x="3638179" y="1434754"/>
                <a:ext cx="252729" cy="275590"/>
              </a:xfrm>
              <a:custGeom>
                <a:avLst/>
                <a:gdLst/>
                <a:ahLst/>
                <a:cxnLst/>
                <a:rect l="l" t="t" r="r" b="b"/>
                <a:pathLst>
                  <a:path w="252729" h="275589">
                    <a:moveTo>
                      <a:pt x="252693" y="0"/>
                    </a:moveTo>
                    <a:lnTo>
                      <a:pt x="180895" y="0"/>
                    </a:lnTo>
                    <a:lnTo>
                      <a:pt x="180895" y="2261"/>
                    </a:lnTo>
                    <a:lnTo>
                      <a:pt x="184541" y="11886"/>
                    </a:lnTo>
                    <a:lnTo>
                      <a:pt x="192564" y="34074"/>
                    </a:lnTo>
                    <a:lnTo>
                      <a:pt x="200587" y="63884"/>
                    </a:lnTo>
                    <a:lnTo>
                      <a:pt x="204234" y="96374"/>
                    </a:lnTo>
                    <a:lnTo>
                      <a:pt x="204234" y="168288"/>
                    </a:lnTo>
                    <a:lnTo>
                      <a:pt x="200168" y="202301"/>
                    </a:lnTo>
                    <a:lnTo>
                      <a:pt x="188515" y="226117"/>
                    </a:lnTo>
                    <a:lnTo>
                      <a:pt x="170088" y="240122"/>
                    </a:lnTo>
                    <a:lnTo>
                      <a:pt x="145702" y="244704"/>
                    </a:lnTo>
                    <a:lnTo>
                      <a:pt x="121272" y="240134"/>
                    </a:lnTo>
                    <a:lnTo>
                      <a:pt x="102778" y="225928"/>
                    </a:lnTo>
                    <a:lnTo>
                      <a:pt x="91063" y="201347"/>
                    </a:lnTo>
                    <a:lnTo>
                      <a:pt x="86971" y="165649"/>
                    </a:lnTo>
                    <a:lnTo>
                      <a:pt x="86971" y="64385"/>
                    </a:lnTo>
                    <a:lnTo>
                      <a:pt x="88793" y="42700"/>
                    </a:lnTo>
                    <a:lnTo>
                      <a:pt x="92803" y="22780"/>
                    </a:lnTo>
                    <a:lnTo>
                      <a:pt x="98635" y="1507"/>
                    </a:lnTo>
                    <a:lnTo>
                      <a:pt x="98635" y="0"/>
                    </a:lnTo>
                    <a:lnTo>
                      <a:pt x="0" y="0"/>
                    </a:lnTo>
                    <a:lnTo>
                      <a:pt x="0" y="1507"/>
                    </a:lnTo>
                    <a:lnTo>
                      <a:pt x="5837" y="22780"/>
                    </a:lnTo>
                    <a:lnTo>
                      <a:pt x="9850" y="42700"/>
                    </a:lnTo>
                    <a:lnTo>
                      <a:pt x="11675" y="64385"/>
                    </a:lnTo>
                    <a:lnTo>
                      <a:pt x="11675" y="156613"/>
                    </a:lnTo>
                    <a:lnTo>
                      <a:pt x="21922" y="213796"/>
                    </a:lnTo>
                    <a:lnTo>
                      <a:pt x="48476" y="250404"/>
                    </a:lnTo>
                    <a:lnTo>
                      <a:pt x="85052" y="269859"/>
                    </a:lnTo>
                    <a:lnTo>
                      <a:pt x="125367" y="275583"/>
                    </a:lnTo>
                    <a:lnTo>
                      <a:pt x="165756" y="269617"/>
                    </a:lnTo>
                    <a:lnTo>
                      <a:pt x="198819" y="250733"/>
                    </a:lnTo>
                    <a:lnTo>
                      <a:pt x="221153" y="217450"/>
                    </a:lnTo>
                    <a:lnTo>
                      <a:pt x="229354" y="168288"/>
                    </a:lnTo>
                    <a:lnTo>
                      <a:pt x="229354" y="96374"/>
                    </a:lnTo>
                    <a:lnTo>
                      <a:pt x="233001" y="63884"/>
                    </a:lnTo>
                    <a:lnTo>
                      <a:pt x="241024" y="34074"/>
                    </a:lnTo>
                    <a:lnTo>
                      <a:pt x="249047" y="11886"/>
                    </a:lnTo>
                    <a:lnTo>
                      <a:pt x="252693" y="2261"/>
                    </a:lnTo>
                    <a:lnTo>
                      <a:pt x="252693" y="0"/>
                    </a:lnTo>
                    <a:close/>
                  </a:path>
                </a:pathLst>
              </a:custGeom>
              <a:solidFill>
                <a:srgbClr val="003450"/>
              </a:solidFill>
            </p:spPr>
            <p:txBody>
              <a:bodyPr wrap="square" lIns="0" tIns="0" rIns="0" bIns="0" rtlCol="0"/>
              <a:lstStyle/>
              <a:p>
                <a:endParaRPr/>
              </a:p>
            </p:txBody>
          </p:sp>
        </p:grpSp>
        <p:sp>
          <p:nvSpPr>
            <p:cNvPr id="16" name="object 20">
              <a:extLst>
                <a:ext uri="{FF2B5EF4-FFF2-40B4-BE49-F238E27FC236}">
                  <a16:creationId xmlns:a16="http://schemas.microsoft.com/office/drawing/2014/main" id="{0A10D8F0-09A0-4789-9F2F-54E3180F3EE0}"/>
                </a:ext>
              </a:extLst>
            </p:cNvPr>
            <p:cNvSpPr/>
            <p:nvPr/>
          </p:nvSpPr>
          <p:spPr>
            <a:xfrm>
              <a:off x="3535631" y="879555"/>
              <a:ext cx="685800" cy="351155"/>
            </a:xfrm>
            <a:custGeom>
              <a:avLst/>
              <a:gdLst/>
              <a:ahLst/>
              <a:cxnLst/>
              <a:rect l="l" t="t" r="r" b="b"/>
              <a:pathLst>
                <a:path w="685800" h="351155">
                  <a:moveTo>
                    <a:pt x="342734" y="0"/>
                  </a:moveTo>
                  <a:lnTo>
                    <a:pt x="329483" y="14464"/>
                  </a:lnTo>
                  <a:lnTo>
                    <a:pt x="318798" y="30996"/>
                  </a:lnTo>
                  <a:lnTo>
                    <a:pt x="310974" y="49283"/>
                  </a:lnTo>
                  <a:lnTo>
                    <a:pt x="306305" y="69013"/>
                  </a:lnTo>
                  <a:lnTo>
                    <a:pt x="300138" y="65872"/>
                  </a:lnTo>
                  <a:lnTo>
                    <a:pt x="293196" y="64060"/>
                  </a:lnTo>
                  <a:lnTo>
                    <a:pt x="285814" y="64060"/>
                  </a:lnTo>
                  <a:lnTo>
                    <a:pt x="268117" y="67661"/>
                  </a:lnTo>
                  <a:lnTo>
                    <a:pt x="253666" y="77479"/>
                  </a:lnTo>
                  <a:lnTo>
                    <a:pt x="243922" y="92040"/>
                  </a:lnTo>
                  <a:lnTo>
                    <a:pt x="240349" y="109871"/>
                  </a:lnTo>
                  <a:lnTo>
                    <a:pt x="243922" y="127705"/>
                  </a:lnTo>
                  <a:lnTo>
                    <a:pt x="253666" y="142266"/>
                  </a:lnTo>
                  <a:lnTo>
                    <a:pt x="268117" y="152082"/>
                  </a:lnTo>
                  <a:lnTo>
                    <a:pt x="285814" y="155681"/>
                  </a:lnTo>
                  <a:lnTo>
                    <a:pt x="295204" y="154694"/>
                  </a:lnTo>
                  <a:lnTo>
                    <a:pt x="303917" y="151873"/>
                  </a:lnTo>
                  <a:lnTo>
                    <a:pt x="311763" y="147424"/>
                  </a:lnTo>
                  <a:lnTo>
                    <a:pt x="318556" y="141555"/>
                  </a:lnTo>
                  <a:lnTo>
                    <a:pt x="303400" y="173476"/>
                  </a:lnTo>
                  <a:lnTo>
                    <a:pt x="279344" y="198760"/>
                  </a:lnTo>
                  <a:lnTo>
                    <a:pt x="248347" y="215403"/>
                  </a:lnTo>
                  <a:lnTo>
                    <a:pt x="212371" y="221396"/>
                  </a:lnTo>
                  <a:lnTo>
                    <a:pt x="188997" y="218913"/>
                  </a:lnTo>
                  <a:lnTo>
                    <a:pt x="167349" y="211816"/>
                  </a:lnTo>
                  <a:lnTo>
                    <a:pt x="147927" y="200630"/>
                  </a:lnTo>
                  <a:lnTo>
                    <a:pt x="131232" y="185879"/>
                  </a:lnTo>
                  <a:lnTo>
                    <a:pt x="140080" y="187727"/>
                  </a:lnTo>
                  <a:lnTo>
                    <a:pt x="149166" y="187796"/>
                  </a:lnTo>
                  <a:lnTo>
                    <a:pt x="188427" y="154805"/>
                  </a:lnTo>
                  <a:lnTo>
                    <a:pt x="189797" y="137336"/>
                  </a:lnTo>
                  <a:lnTo>
                    <a:pt x="184183" y="120038"/>
                  </a:lnTo>
                  <a:lnTo>
                    <a:pt x="172339" y="106237"/>
                  </a:lnTo>
                  <a:lnTo>
                    <a:pt x="156717" y="98307"/>
                  </a:lnTo>
                  <a:lnTo>
                    <a:pt x="139310" y="96818"/>
                  </a:lnTo>
                  <a:lnTo>
                    <a:pt x="122112" y="102342"/>
                  </a:lnTo>
                  <a:lnTo>
                    <a:pt x="115683" y="105944"/>
                  </a:lnTo>
                  <a:lnTo>
                    <a:pt x="110510" y="110928"/>
                  </a:lnTo>
                  <a:lnTo>
                    <a:pt x="106678" y="116687"/>
                  </a:lnTo>
                  <a:lnTo>
                    <a:pt x="92946" y="101761"/>
                  </a:lnTo>
                  <a:lnTo>
                    <a:pt x="77171" y="89643"/>
                  </a:lnTo>
                  <a:lnTo>
                    <a:pt x="59762" y="80458"/>
                  </a:lnTo>
                  <a:lnTo>
                    <a:pt x="41130" y="74332"/>
                  </a:lnTo>
                  <a:lnTo>
                    <a:pt x="36650" y="93428"/>
                  </a:lnTo>
                  <a:lnTo>
                    <a:pt x="35420" y="113073"/>
                  </a:lnTo>
                  <a:lnTo>
                    <a:pt x="37545" y="132850"/>
                  </a:lnTo>
                  <a:lnTo>
                    <a:pt x="43130" y="152340"/>
                  </a:lnTo>
                  <a:lnTo>
                    <a:pt x="36219" y="152613"/>
                  </a:lnTo>
                  <a:lnTo>
                    <a:pt x="1370" y="185478"/>
                  </a:lnTo>
                  <a:lnTo>
                    <a:pt x="0" y="202946"/>
                  </a:lnTo>
                  <a:lnTo>
                    <a:pt x="5613" y="220244"/>
                  </a:lnTo>
                  <a:lnTo>
                    <a:pt x="17458" y="234051"/>
                  </a:lnTo>
                  <a:lnTo>
                    <a:pt x="33083" y="241984"/>
                  </a:lnTo>
                  <a:lnTo>
                    <a:pt x="50491" y="243474"/>
                  </a:lnTo>
                  <a:lnTo>
                    <a:pt x="67684" y="237950"/>
                  </a:lnTo>
                  <a:lnTo>
                    <a:pt x="73307" y="234210"/>
                  </a:lnTo>
                  <a:lnTo>
                    <a:pt x="78180" y="229782"/>
                  </a:lnTo>
                  <a:lnTo>
                    <a:pt x="82290" y="224770"/>
                  </a:lnTo>
                  <a:lnTo>
                    <a:pt x="85621" y="219281"/>
                  </a:lnTo>
                  <a:lnTo>
                    <a:pt x="94048" y="237818"/>
                  </a:lnTo>
                  <a:lnTo>
                    <a:pt x="100266" y="257452"/>
                  </a:lnTo>
                  <a:lnTo>
                    <a:pt x="104114" y="278029"/>
                  </a:lnTo>
                  <a:lnTo>
                    <a:pt x="105432" y="299394"/>
                  </a:lnTo>
                  <a:lnTo>
                    <a:pt x="105251" y="307367"/>
                  </a:lnTo>
                  <a:lnTo>
                    <a:pt x="104712" y="315248"/>
                  </a:lnTo>
                  <a:lnTo>
                    <a:pt x="103824" y="323028"/>
                  </a:lnTo>
                  <a:lnTo>
                    <a:pt x="102238" y="332597"/>
                  </a:lnTo>
                  <a:lnTo>
                    <a:pt x="103463" y="334387"/>
                  </a:lnTo>
                  <a:lnTo>
                    <a:pt x="147811" y="340236"/>
                  </a:lnTo>
                  <a:lnTo>
                    <a:pt x="193118" y="344703"/>
                  </a:lnTo>
                  <a:lnTo>
                    <a:pt x="240940" y="347994"/>
                  </a:lnTo>
                  <a:lnTo>
                    <a:pt x="290928" y="350026"/>
                  </a:lnTo>
                  <a:lnTo>
                    <a:pt x="342734" y="350722"/>
                  </a:lnTo>
                  <a:lnTo>
                    <a:pt x="394540" y="350026"/>
                  </a:lnTo>
                  <a:lnTo>
                    <a:pt x="444530" y="347994"/>
                  </a:lnTo>
                  <a:lnTo>
                    <a:pt x="492354" y="344703"/>
                  </a:lnTo>
                  <a:lnTo>
                    <a:pt x="537660" y="340236"/>
                  </a:lnTo>
                  <a:lnTo>
                    <a:pt x="582004" y="334387"/>
                  </a:lnTo>
                  <a:lnTo>
                    <a:pt x="583229" y="332597"/>
                  </a:lnTo>
                  <a:lnTo>
                    <a:pt x="581648" y="323028"/>
                  </a:lnTo>
                  <a:lnTo>
                    <a:pt x="580756" y="315248"/>
                  </a:lnTo>
                  <a:lnTo>
                    <a:pt x="580217" y="307367"/>
                  </a:lnTo>
                  <a:lnTo>
                    <a:pt x="580035" y="299394"/>
                  </a:lnTo>
                  <a:lnTo>
                    <a:pt x="581353" y="278029"/>
                  </a:lnTo>
                  <a:lnTo>
                    <a:pt x="585201" y="257452"/>
                  </a:lnTo>
                  <a:lnTo>
                    <a:pt x="591419" y="237818"/>
                  </a:lnTo>
                  <a:lnTo>
                    <a:pt x="599846" y="219281"/>
                  </a:lnTo>
                  <a:lnTo>
                    <a:pt x="603177" y="224770"/>
                  </a:lnTo>
                  <a:lnTo>
                    <a:pt x="607288" y="229782"/>
                  </a:lnTo>
                  <a:lnTo>
                    <a:pt x="612165" y="234210"/>
                  </a:lnTo>
                  <a:lnTo>
                    <a:pt x="617793" y="237950"/>
                  </a:lnTo>
                  <a:lnTo>
                    <a:pt x="634987" y="243474"/>
                  </a:lnTo>
                  <a:lnTo>
                    <a:pt x="652393" y="241984"/>
                  </a:lnTo>
                  <a:lnTo>
                    <a:pt x="668015" y="234051"/>
                  </a:lnTo>
                  <a:lnTo>
                    <a:pt x="679854" y="220244"/>
                  </a:lnTo>
                  <a:lnTo>
                    <a:pt x="685468" y="202946"/>
                  </a:lnTo>
                  <a:lnTo>
                    <a:pt x="684097" y="185478"/>
                  </a:lnTo>
                  <a:lnTo>
                    <a:pt x="656200" y="154435"/>
                  </a:lnTo>
                  <a:lnTo>
                    <a:pt x="642337" y="152340"/>
                  </a:lnTo>
                  <a:lnTo>
                    <a:pt x="647923" y="132850"/>
                  </a:lnTo>
                  <a:lnTo>
                    <a:pt x="650049" y="113073"/>
                  </a:lnTo>
                  <a:lnTo>
                    <a:pt x="648822" y="93428"/>
                  </a:lnTo>
                  <a:lnTo>
                    <a:pt x="644347" y="74332"/>
                  </a:lnTo>
                  <a:lnTo>
                    <a:pt x="625710" y="80458"/>
                  </a:lnTo>
                  <a:lnTo>
                    <a:pt x="608299" y="89643"/>
                  </a:lnTo>
                  <a:lnTo>
                    <a:pt x="592525" y="101761"/>
                  </a:lnTo>
                  <a:lnTo>
                    <a:pt x="578800" y="116687"/>
                  </a:lnTo>
                  <a:lnTo>
                    <a:pt x="574967" y="110928"/>
                  </a:lnTo>
                  <a:lnTo>
                    <a:pt x="569795" y="105944"/>
                  </a:lnTo>
                  <a:lnTo>
                    <a:pt x="563355" y="102342"/>
                  </a:lnTo>
                  <a:lnTo>
                    <a:pt x="546162" y="96818"/>
                  </a:lnTo>
                  <a:lnTo>
                    <a:pt x="528754" y="98307"/>
                  </a:lnTo>
                  <a:lnTo>
                    <a:pt x="513129" y="106237"/>
                  </a:lnTo>
                  <a:lnTo>
                    <a:pt x="501284" y="120038"/>
                  </a:lnTo>
                  <a:lnTo>
                    <a:pt x="495676" y="137336"/>
                  </a:lnTo>
                  <a:lnTo>
                    <a:pt x="497049" y="154805"/>
                  </a:lnTo>
                  <a:lnTo>
                    <a:pt x="504848" y="170442"/>
                  </a:lnTo>
                  <a:lnTo>
                    <a:pt x="518519" y="182245"/>
                  </a:lnTo>
                  <a:lnTo>
                    <a:pt x="527255" y="185998"/>
                  </a:lnTo>
                  <a:lnTo>
                    <a:pt x="536304" y="187796"/>
                  </a:lnTo>
                  <a:lnTo>
                    <a:pt x="545391" y="187727"/>
                  </a:lnTo>
                  <a:lnTo>
                    <a:pt x="554245" y="185879"/>
                  </a:lnTo>
                  <a:lnTo>
                    <a:pt x="537551" y="200630"/>
                  </a:lnTo>
                  <a:lnTo>
                    <a:pt x="518129" y="211816"/>
                  </a:lnTo>
                  <a:lnTo>
                    <a:pt x="496480" y="218913"/>
                  </a:lnTo>
                  <a:lnTo>
                    <a:pt x="473106" y="221396"/>
                  </a:lnTo>
                  <a:lnTo>
                    <a:pt x="437128" y="215403"/>
                  </a:lnTo>
                  <a:lnTo>
                    <a:pt x="406128" y="198760"/>
                  </a:lnTo>
                  <a:lnTo>
                    <a:pt x="382068" y="173476"/>
                  </a:lnTo>
                  <a:lnTo>
                    <a:pt x="366911" y="141555"/>
                  </a:lnTo>
                  <a:lnTo>
                    <a:pt x="373705" y="147424"/>
                  </a:lnTo>
                  <a:lnTo>
                    <a:pt x="381554" y="151873"/>
                  </a:lnTo>
                  <a:lnTo>
                    <a:pt x="390267" y="154694"/>
                  </a:lnTo>
                  <a:lnTo>
                    <a:pt x="399653" y="155681"/>
                  </a:lnTo>
                  <a:lnTo>
                    <a:pt x="417350" y="152082"/>
                  </a:lnTo>
                  <a:lnTo>
                    <a:pt x="431801" y="142266"/>
                  </a:lnTo>
                  <a:lnTo>
                    <a:pt x="441545" y="127705"/>
                  </a:lnTo>
                  <a:lnTo>
                    <a:pt x="445118" y="109871"/>
                  </a:lnTo>
                  <a:lnTo>
                    <a:pt x="441545" y="92040"/>
                  </a:lnTo>
                  <a:lnTo>
                    <a:pt x="431801" y="77479"/>
                  </a:lnTo>
                  <a:lnTo>
                    <a:pt x="417350" y="67661"/>
                  </a:lnTo>
                  <a:lnTo>
                    <a:pt x="399653" y="64060"/>
                  </a:lnTo>
                  <a:lnTo>
                    <a:pt x="392271" y="64060"/>
                  </a:lnTo>
                  <a:lnTo>
                    <a:pt x="385329" y="65872"/>
                  </a:lnTo>
                  <a:lnTo>
                    <a:pt x="379172" y="69013"/>
                  </a:lnTo>
                  <a:lnTo>
                    <a:pt x="374498" y="49283"/>
                  </a:lnTo>
                  <a:lnTo>
                    <a:pt x="366670" y="30996"/>
                  </a:lnTo>
                  <a:lnTo>
                    <a:pt x="355984" y="14464"/>
                  </a:lnTo>
                  <a:lnTo>
                    <a:pt x="342734" y="0"/>
                  </a:lnTo>
                  <a:close/>
                </a:path>
              </a:pathLst>
            </a:custGeom>
            <a:solidFill>
              <a:srgbClr val="D32E3F"/>
            </a:solidFill>
          </p:spPr>
          <p:txBody>
            <a:bodyPr wrap="square" lIns="0" tIns="0" rIns="0" bIns="0" rtlCol="0"/>
            <a:lstStyle/>
            <a:p>
              <a:endParaRPr/>
            </a:p>
          </p:txBody>
        </p:sp>
      </p:grpSp>
    </p:spTree>
    <p:extLst>
      <p:ext uri="{BB962C8B-B14F-4D97-AF65-F5344CB8AC3E}">
        <p14:creationId xmlns:p14="http://schemas.microsoft.com/office/powerpoint/2010/main" val="2211685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B130EB4B94AA2444A2F16D775C9B6FAB" ma:contentTypeVersion="0" ma:contentTypeDescription="Vytvoří nový dokument" ma:contentTypeScope="" ma:versionID="1ebf40800d075f05dd33badd59f8eb7f">
  <xsd:schema xmlns:xsd="http://www.w3.org/2001/XMLSchema" xmlns:xs="http://www.w3.org/2001/XMLSchema" xmlns:p="http://schemas.microsoft.com/office/2006/metadata/properties" targetNamespace="http://schemas.microsoft.com/office/2006/metadata/properties" ma:root="true" ma:fieldsID="ba51473e6d4ec2e8577f2065f57c737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1F763E-AD66-4B0D-BF1A-F36976BFE4BB}">
  <ds:schemaRefs>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dcmitype/"/>
    <ds:schemaRef ds:uri="http://purl.org/dc/elements/1.1/"/>
  </ds:schemaRefs>
</ds:datastoreItem>
</file>

<file path=customXml/itemProps2.xml><?xml version="1.0" encoding="utf-8"?>
<ds:datastoreItem xmlns:ds="http://schemas.openxmlformats.org/officeDocument/2006/customXml" ds:itemID="{24D3247A-8BE5-4F14-8861-EB30924643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A145F00-A98C-4539-BA9C-D306628C31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3888</Words>
  <Application>Microsoft Office PowerPoint</Application>
  <PresentationFormat>Vlastní</PresentationFormat>
  <Paragraphs>366</Paragraphs>
  <Slides>46</Slides>
  <Notes>2</Notes>
  <HiddenSlides>0</HiddenSlides>
  <MMClips>0</MMClips>
  <ScaleCrop>false</ScaleCrop>
  <HeadingPairs>
    <vt:vector size="6" baseType="variant">
      <vt:variant>
        <vt:lpstr>Použitá písma</vt:lpstr>
      </vt:variant>
      <vt:variant>
        <vt:i4>9</vt:i4>
      </vt:variant>
      <vt:variant>
        <vt:lpstr>Motiv</vt:lpstr>
      </vt:variant>
      <vt:variant>
        <vt:i4>1</vt:i4>
      </vt:variant>
      <vt:variant>
        <vt:lpstr>Nadpisy snímků</vt:lpstr>
      </vt:variant>
      <vt:variant>
        <vt:i4>46</vt:i4>
      </vt:variant>
    </vt:vector>
  </HeadingPairs>
  <TitlesOfParts>
    <vt:vector size="56" baseType="lpstr">
      <vt:lpstr>Arial</vt:lpstr>
      <vt:lpstr>Calibri</vt:lpstr>
      <vt:lpstr>Courier New</vt:lpstr>
      <vt:lpstr>Gill Sans MT</vt:lpstr>
      <vt:lpstr>Silka</vt:lpstr>
      <vt:lpstr>Silka Bold</vt:lpstr>
      <vt:lpstr>Silka-SemiBold</vt:lpstr>
      <vt:lpstr>Symbol</vt:lpstr>
      <vt:lpstr>Wingdings</vt:lpstr>
      <vt:lpstr>Office Theme</vt:lpstr>
      <vt:lpstr>Prof. Jakub Handrlica</vt:lpstr>
      <vt:lpstr>Prezentace aplikace PowerPoint</vt:lpstr>
      <vt:lpstr>1. </vt:lpstr>
      <vt:lpstr>Prezentace aplikace PowerPoint</vt:lpstr>
      <vt:lpstr>2.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3.</vt:lpstr>
      <vt:lpstr>Podmínky pro provedení vyvlastnění </vt:lpstr>
      <vt:lpstr>Podmínky pro provedení vyvlastnění</vt:lpstr>
      <vt:lpstr>Podmínky pro provedení vyvlastnění - priorita soukromoprávního ujednání</vt:lpstr>
      <vt:lpstr>4. </vt:lpstr>
      <vt:lpstr>Věcná příslušnost vyvlastňovacího úřadu </vt:lpstr>
      <vt:lpstr>Místní příslušnost vyvlastňovacího úřadu</vt:lpstr>
      <vt:lpstr>Účastníci vyvlastňovacího řízení </vt:lpstr>
      <vt:lpstr>Expropriační řízení </vt:lpstr>
      <vt:lpstr>Expropriační řízení </vt:lpstr>
      <vt:lpstr>Mezitimní rozhodnutí</vt:lpstr>
      <vt:lpstr>Rozhodnutí ve vyvlastňovacím řízení</vt:lpstr>
      <vt:lpstr>Rozhodnutí ve vyvlastňovacím řízení</vt:lpstr>
      <vt:lpstr>5. </vt:lpstr>
      <vt:lpstr>Řádné opravné prostředky</vt:lpstr>
      <vt:lpstr>6.</vt:lpstr>
      <vt:lpstr>Soudní přezkum rozhodnutí o vyvlastnění</vt:lpstr>
      <vt:lpstr>Soudní přezkum rozhodnutí o vyvlastnění</vt:lpstr>
      <vt:lpstr>Soudní přezkum rozhodnutí o vyvlastnění</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Lorem ipsum ipsum</dc:title>
  <dc:creator>Lukáš Nachtigal</dc:creator>
  <cp:lastModifiedBy>Jakub Handrlica</cp:lastModifiedBy>
  <cp:revision>462</cp:revision>
  <dcterms:created xsi:type="dcterms:W3CDTF">2023-09-06T12:34:45Z</dcterms:created>
  <dcterms:modified xsi:type="dcterms:W3CDTF">2024-11-25T17:04:39Z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2023-09-06T00:00:00Z</vt:filetime>
  </property>
  <property fmtid="{D5CDD505-2E9C-101B-9397-08002B2CF9AE}" pid="3" name="Creator">
    <vt:lpwstr>Adobe InDesign 18.5 (Macintosh)</vt:lpwstr>
  </property>
  <property fmtid="{D5CDD505-2E9C-101B-9397-08002B2CF9AE}" pid="4" name="LastSaved">
    <vt:filetime>2023-09-06T00:00:00Z</vt:filetime>
  </property>
  <property fmtid="{D5CDD505-2E9C-101B-9397-08002B2CF9AE}" pid="5" name="Producer">
    <vt:lpwstr>Adobe PDF Library 17.0</vt:lpwstr>
  </property>
  <property fmtid="{D5CDD505-2E9C-101B-9397-08002B2CF9AE}" pid="6" name="ContentTypeId">
    <vt:lpwstr>0x010100B130EB4B94AA2444A2F16D775C9B6FAB</vt:lpwstr>
  </property>
  <property fmtid="{D5CDD505-2E9C-101B-9397-08002B2CF9AE}" pid="7" name="MediaServiceImageTags">
    <vt:lpwstr/>
  </property>
</Properties>
</file>