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67" r:id="rId2"/>
    <p:sldId id="256" r:id="rId3"/>
    <p:sldId id="257" r:id="rId4"/>
    <p:sldId id="258" r:id="rId5"/>
    <p:sldId id="259" r:id="rId6"/>
    <p:sldId id="260" r:id="rId7"/>
    <p:sldId id="261" r:id="rId8"/>
    <p:sldId id="262" r:id="rId9"/>
    <p:sldId id="263" r:id="rId10"/>
    <p:sldId id="268" r:id="rId11"/>
    <p:sldId id="269" r:id="rId12"/>
    <p:sldId id="275" r:id="rId13"/>
    <p:sldId id="276"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A57F0-D23E-453D-86CC-EC4C5BF27BEB}" v="1" dt="2023-10-21T08:37:28.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7" d="100"/>
          <a:sy n="57" d="100"/>
        </p:scale>
        <p:origin x="8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hlík Michal" userId="8e6be772-ddff-47d2-9ac5-52ebb557cafd" providerId="ADAL" clId="{03AA57F0-D23E-453D-86CC-EC4C5BF27BEB}"/>
    <pc:docChg chg="undo custSel delSld modSld">
      <pc:chgData name="Stehlík Michal" userId="8e6be772-ddff-47d2-9ac5-52ebb557cafd" providerId="ADAL" clId="{03AA57F0-D23E-453D-86CC-EC4C5BF27BEB}" dt="2023-10-21T08:44:33.249" v="49" actId="27636"/>
      <pc:docMkLst>
        <pc:docMk/>
      </pc:docMkLst>
      <pc:sldChg chg="addSp modSp mod setBg">
        <pc:chgData name="Stehlík Michal" userId="8e6be772-ddff-47d2-9ac5-52ebb557cafd" providerId="ADAL" clId="{03AA57F0-D23E-453D-86CC-EC4C5BF27BEB}" dt="2023-10-21T08:37:53.200" v="32" actId="26606"/>
        <pc:sldMkLst>
          <pc:docMk/>
          <pc:sldMk cId="0" sldId="256"/>
        </pc:sldMkLst>
        <pc:spChg chg="mod">
          <ac:chgData name="Stehlík Michal" userId="8e6be772-ddff-47d2-9ac5-52ebb557cafd" providerId="ADAL" clId="{03AA57F0-D23E-453D-86CC-EC4C5BF27BEB}" dt="2023-10-21T08:37:53.200" v="32" actId="26606"/>
          <ac:spMkLst>
            <pc:docMk/>
            <pc:sldMk cId="0" sldId="256"/>
            <ac:spMk id="66562" creationId="{88611EE0-C843-39C8-091D-EF635AD2CF6A}"/>
          </ac:spMkLst>
        </pc:spChg>
        <pc:spChg chg="mod">
          <ac:chgData name="Stehlík Michal" userId="8e6be772-ddff-47d2-9ac5-52ebb557cafd" providerId="ADAL" clId="{03AA57F0-D23E-453D-86CC-EC4C5BF27BEB}" dt="2023-10-21T08:37:53.200" v="32" actId="26606"/>
          <ac:spMkLst>
            <pc:docMk/>
            <pc:sldMk cId="0" sldId="256"/>
            <ac:spMk id="66563" creationId="{236AFD0A-13BF-2D60-25C5-9513B89E342A}"/>
          </ac:spMkLst>
        </pc:spChg>
        <pc:spChg chg="add">
          <ac:chgData name="Stehlík Michal" userId="8e6be772-ddff-47d2-9ac5-52ebb557cafd" providerId="ADAL" clId="{03AA57F0-D23E-453D-86CC-EC4C5BF27BEB}" dt="2023-10-21T08:37:53.200" v="32" actId="26606"/>
          <ac:spMkLst>
            <pc:docMk/>
            <pc:sldMk cId="0" sldId="256"/>
            <ac:spMk id="66568" creationId="{9A6C2C86-63BF-47D5-AA3F-905111A238E2}"/>
          </ac:spMkLst>
        </pc:spChg>
        <pc:cxnChg chg="add">
          <ac:chgData name="Stehlík Michal" userId="8e6be772-ddff-47d2-9ac5-52ebb557cafd" providerId="ADAL" clId="{03AA57F0-D23E-453D-86CC-EC4C5BF27BEB}" dt="2023-10-21T08:37:53.200" v="32" actId="26606"/>
          <ac:cxnSpMkLst>
            <pc:docMk/>
            <pc:sldMk cId="0" sldId="256"/>
            <ac:cxnSpMk id="66570" creationId="{425A0768-3044-4AA9-A889-D2CAA68C517A}"/>
          </ac:cxnSpMkLst>
        </pc:cxnChg>
      </pc:sldChg>
      <pc:sldChg chg="addSp modSp mod setBg">
        <pc:chgData name="Stehlík Michal" userId="8e6be772-ddff-47d2-9ac5-52ebb557cafd" providerId="ADAL" clId="{03AA57F0-D23E-453D-86CC-EC4C5BF27BEB}" dt="2023-10-21T08:37:57.930" v="33" actId="26606"/>
        <pc:sldMkLst>
          <pc:docMk/>
          <pc:sldMk cId="0" sldId="257"/>
        </pc:sldMkLst>
        <pc:spChg chg="mod">
          <ac:chgData name="Stehlík Michal" userId="8e6be772-ddff-47d2-9ac5-52ebb557cafd" providerId="ADAL" clId="{03AA57F0-D23E-453D-86CC-EC4C5BF27BEB}" dt="2023-10-21T08:37:57.930" v="33" actId="26606"/>
          <ac:spMkLst>
            <pc:docMk/>
            <pc:sldMk cId="0" sldId="257"/>
            <ac:spMk id="67586" creationId="{D62F0BE9-BDCE-AD6F-F470-EC117CDF42D3}"/>
          </ac:spMkLst>
        </pc:spChg>
        <pc:spChg chg="mod">
          <ac:chgData name="Stehlík Michal" userId="8e6be772-ddff-47d2-9ac5-52ebb557cafd" providerId="ADAL" clId="{03AA57F0-D23E-453D-86CC-EC4C5BF27BEB}" dt="2023-10-21T08:37:57.930" v="33" actId="26606"/>
          <ac:spMkLst>
            <pc:docMk/>
            <pc:sldMk cId="0" sldId="257"/>
            <ac:spMk id="67587" creationId="{51FADDEC-2A40-531B-A35E-E4050F76F05C}"/>
          </ac:spMkLst>
        </pc:spChg>
        <pc:spChg chg="add">
          <ac:chgData name="Stehlík Michal" userId="8e6be772-ddff-47d2-9ac5-52ebb557cafd" providerId="ADAL" clId="{03AA57F0-D23E-453D-86CC-EC4C5BF27BEB}" dt="2023-10-21T08:37:57.930" v="33" actId="26606"/>
          <ac:spMkLst>
            <pc:docMk/>
            <pc:sldMk cId="0" sldId="257"/>
            <ac:spMk id="67592" creationId="{9A6C2C86-63BF-47D5-AA3F-905111A238E2}"/>
          </ac:spMkLst>
        </pc:spChg>
        <pc:cxnChg chg="add">
          <ac:chgData name="Stehlík Michal" userId="8e6be772-ddff-47d2-9ac5-52ebb557cafd" providerId="ADAL" clId="{03AA57F0-D23E-453D-86CC-EC4C5BF27BEB}" dt="2023-10-21T08:37:57.930" v="33" actId="26606"/>
          <ac:cxnSpMkLst>
            <pc:docMk/>
            <pc:sldMk cId="0" sldId="257"/>
            <ac:cxnSpMk id="67594" creationId="{425A0768-3044-4AA9-A889-D2CAA68C517A}"/>
          </ac:cxnSpMkLst>
        </pc:cxnChg>
      </pc:sldChg>
      <pc:sldChg chg="addSp modSp mod setBg">
        <pc:chgData name="Stehlík Michal" userId="8e6be772-ddff-47d2-9ac5-52ebb557cafd" providerId="ADAL" clId="{03AA57F0-D23E-453D-86CC-EC4C5BF27BEB}" dt="2023-10-21T08:38:04.628" v="34" actId="26606"/>
        <pc:sldMkLst>
          <pc:docMk/>
          <pc:sldMk cId="0" sldId="258"/>
        </pc:sldMkLst>
        <pc:spChg chg="mod">
          <ac:chgData name="Stehlík Michal" userId="8e6be772-ddff-47d2-9ac5-52ebb557cafd" providerId="ADAL" clId="{03AA57F0-D23E-453D-86CC-EC4C5BF27BEB}" dt="2023-10-21T08:38:04.628" v="34" actId="26606"/>
          <ac:spMkLst>
            <pc:docMk/>
            <pc:sldMk cId="0" sldId="258"/>
            <ac:spMk id="68610" creationId="{B4E7FFF3-3F27-460A-2399-9538749197BF}"/>
          </ac:spMkLst>
        </pc:spChg>
        <pc:spChg chg="mod">
          <ac:chgData name="Stehlík Michal" userId="8e6be772-ddff-47d2-9ac5-52ebb557cafd" providerId="ADAL" clId="{03AA57F0-D23E-453D-86CC-EC4C5BF27BEB}" dt="2023-10-21T08:38:04.628" v="34" actId="26606"/>
          <ac:spMkLst>
            <pc:docMk/>
            <pc:sldMk cId="0" sldId="258"/>
            <ac:spMk id="68611" creationId="{C932A954-F8D8-D71D-BC91-D99ABCB53A6A}"/>
          </ac:spMkLst>
        </pc:spChg>
        <pc:spChg chg="add">
          <ac:chgData name="Stehlík Michal" userId="8e6be772-ddff-47d2-9ac5-52ebb557cafd" providerId="ADAL" clId="{03AA57F0-D23E-453D-86CC-EC4C5BF27BEB}" dt="2023-10-21T08:38:04.628" v="34" actId="26606"/>
          <ac:spMkLst>
            <pc:docMk/>
            <pc:sldMk cId="0" sldId="258"/>
            <ac:spMk id="68616" creationId="{9A6C2C86-63BF-47D5-AA3F-905111A238E2}"/>
          </ac:spMkLst>
        </pc:spChg>
        <pc:cxnChg chg="add">
          <ac:chgData name="Stehlík Michal" userId="8e6be772-ddff-47d2-9ac5-52ebb557cafd" providerId="ADAL" clId="{03AA57F0-D23E-453D-86CC-EC4C5BF27BEB}" dt="2023-10-21T08:38:04.628" v="34" actId="26606"/>
          <ac:cxnSpMkLst>
            <pc:docMk/>
            <pc:sldMk cId="0" sldId="258"/>
            <ac:cxnSpMk id="68618" creationId="{425A0768-3044-4AA9-A889-D2CAA68C517A}"/>
          </ac:cxnSpMkLst>
        </pc:cxnChg>
      </pc:sldChg>
      <pc:sldChg chg="addSp modSp mod setBg">
        <pc:chgData name="Stehlík Michal" userId="8e6be772-ddff-47d2-9ac5-52ebb557cafd" providerId="ADAL" clId="{03AA57F0-D23E-453D-86CC-EC4C5BF27BEB}" dt="2023-10-21T08:38:09.025" v="35" actId="26606"/>
        <pc:sldMkLst>
          <pc:docMk/>
          <pc:sldMk cId="0" sldId="259"/>
        </pc:sldMkLst>
        <pc:spChg chg="mod">
          <ac:chgData name="Stehlík Michal" userId="8e6be772-ddff-47d2-9ac5-52ebb557cafd" providerId="ADAL" clId="{03AA57F0-D23E-453D-86CC-EC4C5BF27BEB}" dt="2023-10-21T08:38:09.025" v="35" actId="26606"/>
          <ac:spMkLst>
            <pc:docMk/>
            <pc:sldMk cId="0" sldId="259"/>
            <ac:spMk id="69634" creationId="{BE3FF6C0-1032-81F6-ABA3-BCCF25090D80}"/>
          </ac:spMkLst>
        </pc:spChg>
        <pc:spChg chg="mod">
          <ac:chgData name="Stehlík Michal" userId="8e6be772-ddff-47d2-9ac5-52ebb557cafd" providerId="ADAL" clId="{03AA57F0-D23E-453D-86CC-EC4C5BF27BEB}" dt="2023-10-21T08:38:09.025" v="35" actId="26606"/>
          <ac:spMkLst>
            <pc:docMk/>
            <pc:sldMk cId="0" sldId="259"/>
            <ac:spMk id="69635" creationId="{B1C7D39E-DDE2-8E86-FB40-BA345C5836EB}"/>
          </ac:spMkLst>
        </pc:spChg>
        <pc:spChg chg="add">
          <ac:chgData name="Stehlík Michal" userId="8e6be772-ddff-47d2-9ac5-52ebb557cafd" providerId="ADAL" clId="{03AA57F0-D23E-453D-86CC-EC4C5BF27BEB}" dt="2023-10-21T08:38:09.025" v="35" actId="26606"/>
          <ac:spMkLst>
            <pc:docMk/>
            <pc:sldMk cId="0" sldId="259"/>
            <ac:spMk id="69640" creationId="{9A6C2C86-63BF-47D5-AA3F-905111A238E2}"/>
          </ac:spMkLst>
        </pc:spChg>
        <pc:cxnChg chg="add">
          <ac:chgData name="Stehlík Michal" userId="8e6be772-ddff-47d2-9ac5-52ebb557cafd" providerId="ADAL" clId="{03AA57F0-D23E-453D-86CC-EC4C5BF27BEB}" dt="2023-10-21T08:38:09.025" v="35" actId="26606"/>
          <ac:cxnSpMkLst>
            <pc:docMk/>
            <pc:sldMk cId="0" sldId="259"/>
            <ac:cxnSpMk id="69642" creationId="{425A0768-3044-4AA9-A889-D2CAA68C517A}"/>
          </ac:cxnSpMkLst>
        </pc:cxnChg>
      </pc:sldChg>
      <pc:sldChg chg="addSp modSp mod setBg">
        <pc:chgData name="Stehlík Michal" userId="8e6be772-ddff-47d2-9ac5-52ebb557cafd" providerId="ADAL" clId="{03AA57F0-D23E-453D-86CC-EC4C5BF27BEB}" dt="2023-10-21T08:38:13.124" v="36" actId="26606"/>
        <pc:sldMkLst>
          <pc:docMk/>
          <pc:sldMk cId="0" sldId="260"/>
        </pc:sldMkLst>
        <pc:spChg chg="mod">
          <ac:chgData name="Stehlík Michal" userId="8e6be772-ddff-47d2-9ac5-52ebb557cafd" providerId="ADAL" clId="{03AA57F0-D23E-453D-86CC-EC4C5BF27BEB}" dt="2023-10-21T08:38:13.124" v="36" actId="26606"/>
          <ac:spMkLst>
            <pc:docMk/>
            <pc:sldMk cId="0" sldId="260"/>
            <ac:spMk id="70658" creationId="{2DA63AE6-7C8C-D805-5A12-9D7E3DF4DBF4}"/>
          </ac:spMkLst>
        </pc:spChg>
        <pc:spChg chg="mod">
          <ac:chgData name="Stehlík Michal" userId="8e6be772-ddff-47d2-9ac5-52ebb557cafd" providerId="ADAL" clId="{03AA57F0-D23E-453D-86CC-EC4C5BF27BEB}" dt="2023-10-21T08:38:13.124" v="36" actId="26606"/>
          <ac:spMkLst>
            <pc:docMk/>
            <pc:sldMk cId="0" sldId="260"/>
            <ac:spMk id="70659" creationId="{97574409-5227-D5B6-E232-E6F5D27FA93A}"/>
          </ac:spMkLst>
        </pc:spChg>
        <pc:spChg chg="add">
          <ac:chgData name="Stehlík Michal" userId="8e6be772-ddff-47d2-9ac5-52ebb557cafd" providerId="ADAL" clId="{03AA57F0-D23E-453D-86CC-EC4C5BF27BEB}" dt="2023-10-21T08:38:13.124" v="36" actId="26606"/>
          <ac:spMkLst>
            <pc:docMk/>
            <pc:sldMk cId="0" sldId="260"/>
            <ac:spMk id="70664" creationId="{9A6C2C86-63BF-47D5-AA3F-905111A238E2}"/>
          </ac:spMkLst>
        </pc:spChg>
        <pc:cxnChg chg="add">
          <ac:chgData name="Stehlík Michal" userId="8e6be772-ddff-47d2-9ac5-52ebb557cafd" providerId="ADAL" clId="{03AA57F0-D23E-453D-86CC-EC4C5BF27BEB}" dt="2023-10-21T08:38:13.124" v="36" actId="26606"/>
          <ac:cxnSpMkLst>
            <pc:docMk/>
            <pc:sldMk cId="0" sldId="260"/>
            <ac:cxnSpMk id="70666" creationId="{425A0768-3044-4AA9-A889-D2CAA68C517A}"/>
          </ac:cxnSpMkLst>
        </pc:cxnChg>
      </pc:sldChg>
      <pc:sldChg chg="addSp modSp mod setBg">
        <pc:chgData name="Stehlík Michal" userId="8e6be772-ddff-47d2-9ac5-52ebb557cafd" providerId="ADAL" clId="{03AA57F0-D23E-453D-86CC-EC4C5BF27BEB}" dt="2023-10-21T08:38:17.359" v="37" actId="26606"/>
        <pc:sldMkLst>
          <pc:docMk/>
          <pc:sldMk cId="0" sldId="261"/>
        </pc:sldMkLst>
        <pc:spChg chg="mod">
          <ac:chgData name="Stehlík Michal" userId="8e6be772-ddff-47d2-9ac5-52ebb557cafd" providerId="ADAL" clId="{03AA57F0-D23E-453D-86CC-EC4C5BF27BEB}" dt="2023-10-21T08:38:17.359" v="37" actId="26606"/>
          <ac:spMkLst>
            <pc:docMk/>
            <pc:sldMk cId="0" sldId="261"/>
            <ac:spMk id="71682" creationId="{B1F6B9FF-2426-93D9-8321-1FD5023C8D7E}"/>
          </ac:spMkLst>
        </pc:spChg>
        <pc:spChg chg="mod">
          <ac:chgData name="Stehlík Michal" userId="8e6be772-ddff-47d2-9ac5-52ebb557cafd" providerId="ADAL" clId="{03AA57F0-D23E-453D-86CC-EC4C5BF27BEB}" dt="2023-10-21T08:38:17.359" v="37" actId="26606"/>
          <ac:spMkLst>
            <pc:docMk/>
            <pc:sldMk cId="0" sldId="261"/>
            <ac:spMk id="71683" creationId="{4EA1AC8C-8B25-194A-DDDC-3AF48998B310}"/>
          </ac:spMkLst>
        </pc:spChg>
        <pc:spChg chg="add">
          <ac:chgData name="Stehlík Michal" userId="8e6be772-ddff-47d2-9ac5-52ebb557cafd" providerId="ADAL" clId="{03AA57F0-D23E-453D-86CC-EC4C5BF27BEB}" dt="2023-10-21T08:38:17.359" v="37" actId="26606"/>
          <ac:spMkLst>
            <pc:docMk/>
            <pc:sldMk cId="0" sldId="261"/>
            <ac:spMk id="71688" creationId="{9A6C2C86-63BF-47D5-AA3F-905111A238E2}"/>
          </ac:spMkLst>
        </pc:spChg>
        <pc:cxnChg chg="add">
          <ac:chgData name="Stehlík Michal" userId="8e6be772-ddff-47d2-9ac5-52ebb557cafd" providerId="ADAL" clId="{03AA57F0-D23E-453D-86CC-EC4C5BF27BEB}" dt="2023-10-21T08:38:17.359" v="37" actId="26606"/>
          <ac:cxnSpMkLst>
            <pc:docMk/>
            <pc:sldMk cId="0" sldId="261"/>
            <ac:cxnSpMk id="71690" creationId="{425A0768-3044-4AA9-A889-D2CAA68C517A}"/>
          </ac:cxnSpMkLst>
        </pc:cxnChg>
      </pc:sldChg>
      <pc:sldChg chg="addSp modSp mod setBg">
        <pc:chgData name="Stehlík Michal" userId="8e6be772-ddff-47d2-9ac5-52ebb557cafd" providerId="ADAL" clId="{03AA57F0-D23E-453D-86CC-EC4C5BF27BEB}" dt="2023-10-21T08:38:21.111" v="38" actId="26606"/>
        <pc:sldMkLst>
          <pc:docMk/>
          <pc:sldMk cId="0" sldId="262"/>
        </pc:sldMkLst>
        <pc:spChg chg="mod">
          <ac:chgData name="Stehlík Michal" userId="8e6be772-ddff-47d2-9ac5-52ebb557cafd" providerId="ADAL" clId="{03AA57F0-D23E-453D-86CC-EC4C5BF27BEB}" dt="2023-10-21T08:38:21.111" v="38" actId="26606"/>
          <ac:spMkLst>
            <pc:docMk/>
            <pc:sldMk cId="0" sldId="262"/>
            <ac:spMk id="72706" creationId="{673DA624-A36B-EDA2-3931-C875305072E7}"/>
          </ac:spMkLst>
        </pc:spChg>
        <pc:spChg chg="mod">
          <ac:chgData name="Stehlík Michal" userId="8e6be772-ddff-47d2-9ac5-52ebb557cafd" providerId="ADAL" clId="{03AA57F0-D23E-453D-86CC-EC4C5BF27BEB}" dt="2023-10-21T08:38:21.111" v="38" actId="26606"/>
          <ac:spMkLst>
            <pc:docMk/>
            <pc:sldMk cId="0" sldId="262"/>
            <ac:spMk id="72707" creationId="{D6D356EB-EDB0-2EC4-FE5A-0E9BB2821D0B}"/>
          </ac:spMkLst>
        </pc:spChg>
        <pc:spChg chg="add">
          <ac:chgData name="Stehlík Michal" userId="8e6be772-ddff-47d2-9ac5-52ebb557cafd" providerId="ADAL" clId="{03AA57F0-D23E-453D-86CC-EC4C5BF27BEB}" dt="2023-10-21T08:38:21.111" v="38" actId="26606"/>
          <ac:spMkLst>
            <pc:docMk/>
            <pc:sldMk cId="0" sldId="262"/>
            <ac:spMk id="72712" creationId="{9A6C2C86-63BF-47D5-AA3F-905111A238E2}"/>
          </ac:spMkLst>
        </pc:spChg>
        <pc:cxnChg chg="add">
          <ac:chgData name="Stehlík Michal" userId="8e6be772-ddff-47d2-9ac5-52ebb557cafd" providerId="ADAL" clId="{03AA57F0-D23E-453D-86CC-EC4C5BF27BEB}" dt="2023-10-21T08:38:21.111" v="38" actId="26606"/>
          <ac:cxnSpMkLst>
            <pc:docMk/>
            <pc:sldMk cId="0" sldId="262"/>
            <ac:cxnSpMk id="72714" creationId="{425A0768-3044-4AA9-A889-D2CAA68C517A}"/>
          </ac:cxnSpMkLst>
        </pc:cxnChg>
      </pc:sldChg>
      <pc:sldChg chg="addSp modSp mod setBg">
        <pc:chgData name="Stehlík Michal" userId="8e6be772-ddff-47d2-9ac5-52ebb557cafd" providerId="ADAL" clId="{03AA57F0-D23E-453D-86CC-EC4C5BF27BEB}" dt="2023-10-21T08:38:24.870" v="39" actId="26606"/>
        <pc:sldMkLst>
          <pc:docMk/>
          <pc:sldMk cId="0" sldId="263"/>
        </pc:sldMkLst>
        <pc:spChg chg="mod">
          <ac:chgData name="Stehlík Michal" userId="8e6be772-ddff-47d2-9ac5-52ebb557cafd" providerId="ADAL" clId="{03AA57F0-D23E-453D-86CC-EC4C5BF27BEB}" dt="2023-10-21T08:38:24.870" v="39" actId="26606"/>
          <ac:spMkLst>
            <pc:docMk/>
            <pc:sldMk cId="0" sldId="263"/>
            <ac:spMk id="73730" creationId="{30E19CFC-ED56-6EAD-2C0E-F5ACCE078BE8}"/>
          </ac:spMkLst>
        </pc:spChg>
        <pc:spChg chg="mod">
          <ac:chgData name="Stehlík Michal" userId="8e6be772-ddff-47d2-9ac5-52ebb557cafd" providerId="ADAL" clId="{03AA57F0-D23E-453D-86CC-EC4C5BF27BEB}" dt="2023-10-21T08:38:24.870" v="39" actId="26606"/>
          <ac:spMkLst>
            <pc:docMk/>
            <pc:sldMk cId="0" sldId="263"/>
            <ac:spMk id="73731" creationId="{5B9B8707-CFDD-E7E4-72DE-D72B23E58889}"/>
          </ac:spMkLst>
        </pc:spChg>
        <pc:spChg chg="add">
          <ac:chgData name="Stehlík Michal" userId="8e6be772-ddff-47d2-9ac5-52ebb557cafd" providerId="ADAL" clId="{03AA57F0-D23E-453D-86CC-EC4C5BF27BEB}" dt="2023-10-21T08:38:24.870" v="39" actId="26606"/>
          <ac:spMkLst>
            <pc:docMk/>
            <pc:sldMk cId="0" sldId="263"/>
            <ac:spMk id="73736" creationId="{9A6C2C86-63BF-47D5-AA3F-905111A238E2}"/>
          </ac:spMkLst>
        </pc:spChg>
        <pc:cxnChg chg="add">
          <ac:chgData name="Stehlík Michal" userId="8e6be772-ddff-47d2-9ac5-52ebb557cafd" providerId="ADAL" clId="{03AA57F0-D23E-453D-86CC-EC4C5BF27BEB}" dt="2023-10-21T08:38:24.870" v="39" actId="26606"/>
          <ac:cxnSpMkLst>
            <pc:docMk/>
            <pc:sldMk cId="0" sldId="263"/>
            <ac:cxnSpMk id="73738" creationId="{425A0768-3044-4AA9-A889-D2CAA68C517A}"/>
          </ac:cxnSpMkLst>
        </pc:cxnChg>
      </pc:sldChg>
      <pc:sldChg chg="addSp delSp modSp del mod chgLayout">
        <pc:chgData name="Stehlík Michal" userId="8e6be772-ddff-47d2-9ac5-52ebb557cafd" providerId="ADAL" clId="{03AA57F0-D23E-453D-86CC-EC4C5BF27BEB}" dt="2023-10-21T08:37:10.532" v="1" actId="47"/>
        <pc:sldMkLst>
          <pc:docMk/>
          <pc:sldMk cId="0" sldId="264"/>
        </pc:sldMkLst>
        <pc:spChg chg="del">
          <ac:chgData name="Stehlík Michal" userId="8e6be772-ddff-47d2-9ac5-52ebb557cafd" providerId="ADAL" clId="{03AA57F0-D23E-453D-86CC-EC4C5BF27BEB}" dt="2023-10-21T08:37:04.295" v="0" actId="700"/>
          <ac:spMkLst>
            <pc:docMk/>
            <pc:sldMk cId="0" sldId="264"/>
            <ac:spMk id="4" creationId="{AFA2C3DE-F562-2F2D-6F2D-FCEC38539551}"/>
          </ac:spMkLst>
        </pc:spChg>
        <pc:spChg chg="add mod ord">
          <ac:chgData name="Stehlík Michal" userId="8e6be772-ddff-47d2-9ac5-52ebb557cafd" providerId="ADAL" clId="{03AA57F0-D23E-453D-86CC-EC4C5BF27BEB}" dt="2023-10-21T08:37:04.295" v="0" actId="700"/>
          <ac:spMkLst>
            <pc:docMk/>
            <pc:sldMk cId="0" sldId="264"/>
            <ac:spMk id="5" creationId="{A32EF4F3-1380-E7CB-1C21-640CF517C4E9}"/>
          </ac:spMkLst>
        </pc:spChg>
        <pc:spChg chg="mod ord">
          <ac:chgData name="Stehlík Michal" userId="8e6be772-ddff-47d2-9ac5-52ebb557cafd" providerId="ADAL" clId="{03AA57F0-D23E-453D-86CC-EC4C5BF27BEB}" dt="2023-10-21T08:37:04.295" v="0" actId="700"/>
          <ac:spMkLst>
            <pc:docMk/>
            <pc:sldMk cId="0" sldId="264"/>
            <ac:spMk id="74754" creationId="{DFB8EB3C-7DE1-7E19-668C-2DB9CC2A5B97}"/>
          </ac:spMkLst>
        </pc:spChg>
        <pc:spChg chg="mod ord">
          <ac:chgData name="Stehlík Michal" userId="8e6be772-ddff-47d2-9ac5-52ebb557cafd" providerId="ADAL" clId="{03AA57F0-D23E-453D-86CC-EC4C5BF27BEB}" dt="2023-10-21T08:37:04.295" v="0" actId="700"/>
          <ac:spMkLst>
            <pc:docMk/>
            <pc:sldMk cId="0" sldId="264"/>
            <ac:spMk id="74755" creationId="{E47A86D1-1941-AEF7-057F-93814BBD36B4}"/>
          </ac:spMkLst>
        </pc:spChg>
      </pc:sldChg>
      <pc:sldChg chg="del">
        <pc:chgData name="Stehlík Michal" userId="8e6be772-ddff-47d2-9ac5-52ebb557cafd" providerId="ADAL" clId="{03AA57F0-D23E-453D-86CC-EC4C5BF27BEB}" dt="2023-10-21T08:37:11.847" v="2" actId="47"/>
        <pc:sldMkLst>
          <pc:docMk/>
          <pc:sldMk cId="0" sldId="265"/>
        </pc:sldMkLst>
      </pc:sldChg>
      <pc:sldChg chg="del">
        <pc:chgData name="Stehlík Michal" userId="8e6be772-ddff-47d2-9ac5-52ebb557cafd" providerId="ADAL" clId="{03AA57F0-D23E-453D-86CC-EC4C5BF27BEB}" dt="2023-10-21T08:37:12.774" v="3" actId="47"/>
        <pc:sldMkLst>
          <pc:docMk/>
          <pc:sldMk cId="0" sldId="266"/>
        </pc:sldMkLst>
      </pc:sldChg>
      <pc:sldChg chg="addSp delSp modSp mod setBg">
        <pc:chgData name="Stehlík Michal" userId="8e6be772-ddff-47d2-9ac5-52ebb557cafd" providerId="ADAL" clId="{03AA57F0-D23E-453D-86CC-EC4C5BF27BEB}" dt="2023-10-21T08:37:48.478" v="31" actId="20577"/>
        <pc:sldMkLst>
          <pc:docMk/>
          <pc:sldMk cId="0" sldId="267"/>
        </pc:sldMkLst>
        <pc:spChg chg="mod">
          <ac:chgData name="Stehlík Michal" userId="8e6be772-ddff-47d2-9ac5-52ebb557cafd" providerId="ADAL" clId="{03AA57F0-D23E-453D-86CC-EC4C5BF27BEB}" dt="2023-10-21T08:37:38.954" v="21" actId="26606"/>
          <ac:spMkLst>
            <pc:docMk/>
            <pc:sldMk cId="0" sldId="267"/>
            <ac:spMk id="77826" creationId="{FE6BC352-9EB9-5AAA-9CA3-07BD4202AB97}"/>
          </ac:spMkLst>
        </pc:spChg>
        <pc:spChg chg="add del mod">
          <ac:chgData name="Stehlík Michal" userId="8e6be772-ddff-47d2-9ac5-52ebb557cafd" providerId="ADAL" clId="{03AA57F0-D23E-453D-86CC-EC4C5BF27BEB}" dt="2023-10-21T08:37:38.954" v="21" actId="26606"/>
          <ac:spMkLst>
            <pc:docMk/>
            <pc:sldMk cId="0" sldId="267"/>
            <ac:spMk id="77827" creationId="{51C1AA8D-F043-DD28-1EB9-844D470B09D7}"/>
          </ac:spMkLst>
        </pc:spChg>
        <pc:spChg chg="add">
          <ac:chgData name="Stehlík Michal" userId="8e6be772-ddff-47d2-9ac5-52ebb557cafd" providerId="ADAL" clId="{03AA57F0-D23E-453D-86CC-EC4C5BF27BEB}" dt="2023-10-21T08:37:38.954" v="21" actId="26606"/>
          <ac:spMkLst>
            <pc:docMk/>
            <pc:sldMk cId="0" sldId="267"/>
            <ac:spMk id="77832" creationId="{9A6C2C86-63BF-47D5-AA3F-905111A238E2}"/>
          </ac:spMkLst>
        </pc:spChg>
        <pc:spChg chg="add mod">
          <ac:chgData name="Stehlík Michal" userId="8e6be772-ddff-47d2-9ac5-52ebb557cafd" providerId="ADAL" clId="{03AA57F0-D23E-453D-86CC-EC4C5BF27BEB}" dt="2023-10-21T08:37:48.478" v="31" actId="20577"/>
          <ac:spMkLst>
            <pc:docMk/>
            <pc:sldMk cId="0" sldId="267"/>
            <ac:spMk id="77835" creationId="{51C1AA8D-F043-DD28-1EB9-844D470B09D7}"/>
          </ac:spMkLst>
        </pc:spChg>
        <pc:graphicFrameChg chg="add del">
          <ac:chgData name="Stehlík Michal" userId="8e6be772-ddff-47d2-9ac5-52ebb557cafd" providerId="ADAL" clId="{03AA57F0-D23E-453D-86CC-EC4C5BF27BEB}" dt="2023-10-21T08:37:38.891" v="20" actId="26606"/>
          <ac:graphicFrameMkLst>
            <pc:docMk/>
            <pc:sldMk cId="0" sldId="267"/>
            <ac:graphicFrameMk id="77829" creationId="{B7582034-D2AA-4B16-08BB-9397BAF468A7}"/>
          </ac:graphicFrameMkLst>
        </pc:graphicFrameChg>
        <pc:picChg chg="add del">
          <ac:chgData name="Stehlík Michal" userId="8e6be772-ddff-47d2-9ac5-52ebb557cafd" providerId="ADAL" clId="{03AA57F0-D23E-453D-86CC-EC4C5BF27BEB}" dt="2023-10-21T08:37:38.891" v="20" actId="26606"/>
          <ac:picMkLst>
            <pc:docMk/>
            <pc:sldMk cId="0" sldId="267"/>
            <ac:picMk id="77833" creationId="{A8D526D7-C782-4F65-A21F-A6B40D869B47}"/>
          </ac:picMkLst>
        </pc:picChg>
        <pc:cxnChg chg="add">
          <ac:chgData name="Stehlík Michal" userId="8e6be772-ddff-47d2-9ac5-52ebb557cafd" providerId="ADAL" clId="{03AA57F0-D23E-453D-86CC-EC4C5BF27BEB}" dt="2023-10-21T08:37:38.954" v="21" actId="26606"/>
          <ac:cxnSpMkLst>
            <pc:docMk/>
            <pc:sldMk cId="0" sldId="267"/>
            <ac:cxnSpMk id="77834" creationId="{425A0768-3044-4AA9-A889-D2CAA68C517A}"/>
          </ac:cxnSpMkLst>
        </pc:cxnChg>
      </pc:sldChg>
      <pc:sldChg chg="addSp modSp mod setBg">
        <pc:chgData name="Stehlík Michal" userId="8e6be772-ddff-47d2-9ac5-52ebb557cafd" providerId="ADAL" clId="{03AA57F0-D23E-453D-86CC-EC4C5BF27BEB}" dt="2023-10-21T08:38:27.849" v="40" actId="26606"/>
        <pc:sldMkLst>
          <pc:docMk/>
          <pc:sldMk cId="0" sldId="268"/>
        </pc:sldMkLst>
        <pc:spChg chg="mod">
          <ac:chgData name="Stehlík Michal" userId="8e6be772-ddff-47d2-9ac5-52ebb557cafd" providerId="ADAL" clId="{03AA57F0-D23E-453D-86CC-EC4C5BF27BEB}" dt="2023-10-21T08:38:27.849" v="40" actId="26606"/>
          <ac:spMkLst>
            <pc:docMk/>
            <pc:sldMk cId="0" sldId="268"/>
            <ac:spMk id="78850" creationId="{A611C3B1-8FF2-1FDA-8803-B89911CB3518}"/>
          </ac:spMkLst>
        </pc:spChg>
        <pc:spChg chg="mod">
          <ac:chgData name="Stehlík Michal" userId="8e6be772-ddff-47d2-9ac5-52ebb557cafd" providerId="ADAL" clId="{03AA57F0-D23E-453D-86CC-EC4C5BF27BEB}" dt="2023-10-21T08:38:27.849" v="40" actId="26606"/>
          <ac:spMkLst>
            <pc:docMk/>
            <pc:sldMk cId="0" sldId="268"/>
            <ac:spMk id="78851" creationId="{2A1FE922-78DC-FC18-7491-90D9A350E9E6}"/>
          </ac:spMkLst>
        </pc:spChg>
        <pc:spChg chg="add">
          <ac:chgData name="Stehlík Michal" userId="8e6be772-ddff-47d2-9ac5-52ebb557cafd" providerId="ADAL" clId="{03AA57F0-D23E-453D-86CC-EC4C5BF27BEB}" dt="2023-10-21T08:38:27.849" v="40" actId="26606"/>
          <ac:spMkLst>
            <pc:docMk/>
            <pc:sldMk cId="0" sldId="268"/>
            <ac:spMk id="78856" creationId="{9A6C2C86-63BF-47D5-AA3F-905111A238E2}"/>
          </ac:spMkLst>
        </pc:spChg>
        <pc:cxnChg chg="add">
          <ac:chgData name="Stehlík Michal" userId="8e6be772-ddff-47d2-9ac5-52ebb557cafd" providerId="ADAL" clId="{03AA57F0-D23E-453D-86CC-EC4C5BF27BEB}" dt="2023-10-21T08:38:27.849" v="40" actId="26606"/>
          <ac:cxnSpMkLst>
            <pc:docMk/>
            <pc:sldMk cId="0" sldId="268"/>
            <ac:cxnSpMk id="78858" creationId="{425A0768-3044-4AA9-A889-D2CAA68C517A}"/>
          </ac:cxnSpMkLst>
        </pc:cxnChg>
      </pc:sldChg>
      <pc:sldChg chg="addSp modSp mod setBg">
        <pc:chgData name="Stehlík Michal" userId="8e6be772-ddff-47d2-9ac5-52ebb557cafd" providerId="ADAL" clId="{03AA57F0-D23E-453D-86CC-EC4C5BF27BEB}" dt="2023-10-21T08:38:31.420" v="41" actId="26606"/>
        <pc:sldMkLst>
          <pc:docMk/>
          <pc:sldMk cId="0" sldId="269"/>
        </pc:sldMkLst>
        <pc:spChg chg="mod">
          <ac:chgData name="Stehlík Michal" userId="8e6be772-ddff-47d2-9ac5-52ebb557cafd" providerId="ADAL" clId="{03AA57F0-D23E-453D-86CC-EC4C5BF27BEB}" dt="2023-10-21T08:38:31.420" v="41" actId="26606"/>
          <ac:spMkLst>
            <pc:docMk/>
            <pc:sldMk cId="0" sldId="269"/>
            <ac:spMk id="79874" creationId="{CCF23E98-34F2-765B-B165-73BDC6C4EAE6}"/>
          </ac:spMkLst>
        </pc:spChg>
        <pc:spChg chg="mod">
          <ac:chgData name="Stehlík Michal" userId="8e6be772-ddff-47d2-9ac5-52ebb557cafd" providerId="ADAL" clId="{03AA57F0-D23E-453D-86CC-EC4C5BF27BEB}" dt="2023-10-21T08:38:31.420" v="41" actId="26606"/>
          <ac:spMkLst>
            <pc:docMk/>
            <pc:sldMk cId="0" sldId="269"/>
            <ac:spMk id="79875" creationId="{22E16A87-45D4-DE92-7A32-E5C53133DF9D}"/>
          </ac:spMkLst>
        </pc:spChg>
        <pc:spChg chg="add">
          <ac:chgData name="Stehlík Michal" userId="8e6be772-ddff-47d2-9ac5-52ebb557cafd" providerId="ADAL" clId="{03AA57F0-D23E-453D-86CC-EC4C5BF27BEB}" dt="2023-10-21T08:38:31.420" v="41" actId="26606"/>
          <ac:spMkLst>
            <pc:docMk/>
            <pc:sldMk cId="0" sldId="269"/>
            <ac:spMk id="79880" creationId="{9A6C2C86-63BF-47D5-AA3F-905111A238E2}"/>
          </ac:spMkLst>
        </pc:spChg>
        <pc:cxnChg chg="add">
          <ac:chgData name="Stehlík Michal" userId="8e6be772-ddff-47d2-9ac5-52ebb557cafd" providerId="ADAL" clId="{03AA57F0-D23E-453D-86CC-EC4C5BF27BEB}" dt="2023-10-21T08:38:31.420" v="41" actId="26606"/>
          <ac:cxnSpMkLst>
            <pc:docMk/>
            <pc:sldMk cId="0" sldId="269"/>
            <ac:cxnSpMk id="79882" creationId="{425A0768-3044-4AA9-A889-D2CAA68C517A}"/>
          </ac:cxnSpMkLst>
        </pc:cxnChg>
      </pc:sldChg>
      <pc:sldChg chg="del">
        <pc:chgData name="Stehlík Michal" userId="8e6be772-ddff-47d2-9ac5-52ebb557cafd" providerId="ADAL" clId="{03AA57F0-D23E-453D-86CC-EC4C5BF27BEB}" dt="2023-10-21T08:37:13.648" v="4" actId="47"/>
        <pc:sldMkLst>
          <pc:docMk/>
          <pc:sldMk cId="0" sldId="270"/>
        </pc:sldMkLst>
      </pc:sldChg>
      <pc:sldChg chg="del">
        <pc:chgData name="Stehlík Michal" userId="8e6be772-ddff-47d2-9ac5-52ebb557cafd" providerId="ADAL" clId="{03AA57F0-D23E-453D-86CC-EC4C5BF27BEB}" dt="2023-10-21T08:37:14.469" v="5" actId="47"/>
        <pc:sldMkLst>
          <pc:docMk/>
          <pc:sldMk cId="0" sldId="271"/>
        </pc:sldMkLst>
      </pc:sldChg>
      <pc:sldChg chg="del">
        <pc:chgData name="Stehlík Michal" userId="8e6be772-ddff-47d2-9ac5-52ebb557cafd" providerId="ADAL" clId="{03AA57F0-D23E-453D-86CC-EC4C5BF27BEB}" dt="2023-10-21T08:37:15.497" v="6" actId="47"/>
        <pc:sldMkLst>
          <pc:docMk/>
          <pc:sldMk cId="0" sldId="272"/>
        </pc:sldMkLst>
      </pc:sldChg>
      <pc:sldChg chg="del">
        <pc:chgData name="Stehlík Michal" userId="8e6be772-ddff-47d2-9ac5-52ebb557cafd" providerId="ADAL" clId="{03AA57F0-D23E-453D-86CC-EC4C5BF27BEB}" dt="2023-10-21T08:37:17.856" v="7" actId="47"/>
        <pc:sldMkLst>
          <pc:docMk/>
          <pc:sldMk cId="0" sldId="273"/>
        </pc:sldMkLst>
      </pc:sldChg>
      <pc:sldChg chg="addSp modSp mod setBg">
        <pc:chgData name="Stehlík Michal" userId="8e6be772-ddff-47d2-9ac5-52ebb557cafd" providerId="ADAL" clId="{03AA57F0-D23E-453D-86CC-EC4C5BF27BEB}" dt="2023-10-21T08:44:33.249" v="49" actId="27636"/>
        <pc:sldMkLst>
          <pc:docMk/>
          <pc:sldMk cId="0" sldId="275"/>
        </pc:sldMkLst>
        <pc:spChg chg="mod">
          <ac:chgData name="Stehlík Michal" userId="8e6be772-ddff-47d2-9ac5-52ebb557cafd" providerId="ADAL" clId="{03AA57F0-D23E-453D-86CC-EC4C5BF27BEB}" dt="2023-10-21T08:38:35.230" v="42" actId="26606"/>
          <ac:spMkLst>
            <pc:docMk/>
            <pc:sldMk cId="0" sldId="275"/>
            <ac:spMk id="88066" creationId="{28B5D451-2B69-2446-F7B3-D2F0EA5AFECA}"/>
          </ac:spMkLst>
        </pc:spChg>
        <pc:spChg chg="mod">
          <ac:chgData name="Stehlík Michal" userId="8e6be772-ddff-47d2-9ac5-52ebb557cafd" providerId="ADAL" clId="{03AA57F0-D23E-453D-86CC-EC4C5BF27BEB}" dt="2023-10-21T08:44:33.249" v="49" actId="27636"/>
          <ac:spMkLst>
            <pc:docMk/>
            <pc:sldMk cId="0" sldId="275"/>
            <ac:spMk id="88068" creationId="{912B3A08-54F1-80CB-01C6-5842561B5112}"/>
          </ac:spMkLst>
        </pc:spChg>
        <pc:spChg chg="add">
          <ac:chgData name="Stehlík Michal" userId="8e6be772-ddff-47d2-9ac5-52ebb557cafd" providerId="ADAL" clId="{03AA57F0-D23E-453D-86CC-EC4C5BF27BEB}" dt="2023-10-21T08:38:35.230" v="42" actId="26606"/>
          <ac:spMkLst>
            <pc:docMk/>
            <pc:sldMk cId="0" sldId="275"/>
            <ac:spMk id="88073" creationId="{9A6C2C86-63BF-47D5-AA3F-905111A238E2}"/>
          </ac:spMkLst>
        </pc:spChg>
        <pc:cxnChg chg="add">
          <ac:chgData name="Stehlík Michal" userId="8e6be772-ddff-47d2-9ac5-52ebb557cafd" providerId="ADAL" clId="{03AA57F0-D23E-453D-86CC-EC4C5BF27BEB}" dt="2023-10-21T08:38:35.230" v="42" actId="26606"/>
          <ac:cxnSpMkLst>
            <pc:docMk/>
            <pc:sldMk cId="0" sldId="275"/>
            <ac:cxnSpMk id="88075" creationId="{425A0768-3044-4AA9-A889-D2CAA68C517A}"/>
          </ac:cxnSpMkLst>
        </pc:cxnChg>
      </pc:sldChg>
      <pc:sldChg chg="addSp modSp mod setBg">
        <pc:chgData name="Stehlík Michal" userId="8e6be772-ddff-47d2-9ac5-52ebb557cafd" providerId="ADAL" clId="{03AA57F0-D23E-453D-86CC-EC4C5BF27BEB}" dt="2023-10-21T08:38:41.450" v="43" actId="26606"/>
        <pc:sldMkLst>
          <pc:docMk/>
          <pc:sldMk cId="0" sldId="276"/>
        </pc:sldMkLst>
        <pc:spChg chg="mod">
          <ac:chgData name="Stehlík Michal" userId="8e6be772-ddff-47d2-9ac5-52ebb557cafd" providerId="ADAL" clId="{03AA57F0-D23E-453D-86CC-EC4C5BF27BEB}" dt="2023-10-21T08:38:41.450" v="43" actId="26606"/>
          <ac:spMkLst>
            <pc:docMk/>
            <pc:sldMk cId="0" sldId="276"/>
            <ac:spMk id="90114" creationId="{79D1EF83-6ED8-A424-0538-30C9A918F967}"/>
          </ac:spMkLst>
        </pc:spChg>
        <pc:spChg chg="mod">
          <ac:chgData name="Stehlík Michal" userId="8e6be772-ddff-47d2-9ac5-52ebb557cafd" providerId="ADAL" clId="{03AA57F0-D23E-453D-86CC-EC4C5BF27BEB}" dt="2023-10-21T08:38:41.450" v="43" actId="26606"/>
          <ac:spMkLst>
            <pc:docMk/>
            <pc:sldMk cId="0" sldId="276"/>
            <ac:spMk id="90115" creationId="{7445A2AA-C14D-166D-6A85-E824F7531B39}"/>
          </ac:spMkLst>
        </pc:spChg>
        <pc:spChg chg="add">
          <ac:chgData name="Stehlík Michal" userId="8e6be772-ddff-47d2-9ac5-52ebb557cafd" providerId="ADAL" clId="{03AA57F0-D23E-453D-86CC-EC4C5BF27BEB}" dt="2023-10-21T08:38:41.450" v="43" actId="26606"/>
          <ac:spMkLst>
            <pc:docMk/>
            <pc:sldMk cId="0" sldId="276"/>
            <ac:spMk id="90120" creationId="{9A6C2C86-63BF-47D5-AA3F-905111A238E2}"/>
          </ac:spMkLst>
        </pc:spChg>
        <pc:cxnChg chg="add">
          <ac:chgData name="Stehlík Michal" userId="8e6be772-ddff-47d2-9ac5-52ebb557cafd" providerId="ADAL" clId="{03AA57F0-D23E-453D-86CC-EC4C5BF27BEB}" dt="2023-10-21T08:38:41.450" v="43" actId="26606"/>
          <ac:cxnSpMkLst>
            <pc:docMk/>
            <pc:sldMk cId="0" sldId="276"/>
            <ac:cxnSpMk id="90122" creationId="{425A0768-3044-4AA9-A889-D2CAA68C517A}"/>
          </ac:cxnSpMkLst>
        </pc:cxnChg>
      </pc:sldChg>
      <pc:sldChg chg="addSp modSp mod setBg">
        <pc:chgData name="Stehlík Michal" userId="8e6be772-ddff-47d2-9ac5-52ebb557cafd" providerId="ADAL" clId="{03AA57F0-D23E-453D-86CC-EC4C5BF27BEB}" dt="2023-10-21T08:38:45.600" v="44" actId="26606"/>
        <pc:sldMkLst>
          <pc:docMk/>
          <pc:sldMk cId="0" sldId="277"/>
        </pc:sldMkLst>
        <pc:spChg chg="mod">
          <ac:chgData name="Stehlík Michal" userId="8e6be772-ddff-47d2-9ac5-52ebb557cafd" providerId="ADAL" clId="{03AA57F0-D23E-453D-86CC-EC4C5BF27BEB}" dt="2023-10-21T08:38:45.600" v="44" actId="26606"/>
          <ac:spMkLst>
            <pc:docMk/>
            <pc:sldMk cId="0" sldId="277"/>
            <ac:spMk id="91138" creationId="{7201A67F-2EC5-360F-071D-627494504520}"/>
          </ac:spMkLst>
        </pc:spChg>
        <pc:spChg chg="mod">
          <ac:chgData name="Stehlík Michal" userId="8e6be772-ddff-47d2-9ac5-52ebb557cafd" providerId="ADAL" clId="{03AA57F0-D23E-453D-86CC-EC4C5BF27BEB}" dt="2023-10-21T08:38:45.600" v="44" actId="26606"/>
          <ac:spMkLst>
            <pc:docMk/>
            <pc:sldMk cId="0" sldId="277"/>
            <ac:spMk id="91139" creationId="{DB6C992C-21A9-4DC6-037D-545D83173E2B}"/>
          </ac:spMkLst>
        </pc:spChg>
        <pc:spChg chg="add">
          <ac:chgData name="Stehlík Michal" userId="8e6be772-ddff-47d2-9ac5-52ebb557cafd" providerId="ADAL" clId="{03AA57F0-D23E-453D-86CC-EC4C5BF27BEB}" dt="2023-10-21T08:38:45.600" v="44" actId="26606"/>
          <ac:spMkLst>
            <pc:docMk/>
            <pc:sldMk cId="0" sldId="277"/>
            <ac:spMk id="91144" creationId="{9A6C2C86-63BF-47D5-AA3F-905111A238E2}"/>
          </ac:spMkLst>
        </pc:spChg>
        <pc:cxnChg chg="add">
          <ac:chgData name="Stehlík Michal" userId="8e6be772-ddff-47d2-9ac5-52ebb557cafd" providerId="ADAL" clId="{03AA57F0-D23E-453D-86CC-EC4C5BF27BEB}" dt="2023-10-21T08:38:45.600" v="44" actId="26606"/>
          <ac:cxnSpMkLst>
            <pc:docMk/>
            <pc:sldMk cId="0" sldId="277"/>
            <ac:cxnSpMk id="91146" creationId="{425A0768-3044-4AA9-A889-D2CAA68C517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pPr>
              <a:defRPr/>
            </a:pPr>
            <a:fld id="{A2BE5518-1D42-4733-B008-45B9ABD820C7}" type="slidenum">
              <a:rPr lang="cs-CZ" altLang="cs-CZ" smtClean="0"/>
              <a:pPr>
                <a:defRPr/>
              </a:pPr>
              <a:t>‹#›</a:t>
            </a:fld>
            <a:endParaRPr lang="cs-CZ" altLang="cs-CZ"/>
          </a:p>
        </p:txBody>
      </p:sp>
    </p:spTree>
    <p:extLst>
      <p:ext uri="{BB962C8B-B14F-4D97-AF65-F5344CB8AC3E}">
        <p14:creationId xmlns:p14="http://schemas.microsoft.com/office/powerpoint/2010/main" val="40831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73917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15371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370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156624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4756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512107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pPr>
              <a:defRPr/>
            </a:pPr>
            <a:fld id="{0A5C661C-5699-4FC6-B6DB-F95957FD9F62}" type="slidenum">
              <a:rPr lang="cs-CZ" altLang="cs-CZ" smtClean="0"/>
              <a:pPr>
                <a:defRPr/>
              </a:pPr>
              <a:t>‹#›</a:t>
            </a:fld>
            <a:endParaRPr lang="cs-CZ" altLang="cs-CZ"/>
          </a:p>
        </p:txBody>
      </p:sp>
    </p:spTree>
    <p:extLst>
      <p:ext uri="{BB962C8B-B14F-4D97-AF65-F5344CB8AC3E}">
        <p14:creationId xmlns:p14="http://schemas.microsoft.com/office/powerpoint/2010/main" val="381858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pPr>
              <a:defRPr/>
            </a:pPr>
            <a:fld id="{6D147AEE-2C74-4D54-9760-057E4537F3CF}" type="slidenum">
              <a:rPr lang="cs-CZ" altLang="cs-CZ" smtClean="0"/>
              <a:pPr>
                <a:defRPr/>
              </a:pPr>
              <a:t>‹#›</a:t>
            </a:fld>
            <a:endParaRPr lang="cs-CZ" altLang="cs-CZ"/>
          </a:p>
        </p:txBody>
      </p:sp>
    </p:spTree>
    <p:extLst>
      <p:ext uri="{BB962C8B-B14F-4D97-AF65-F5344CB8AC3E}">
        <p14:creationId xmlns:p14="http://schemas.microsoft.com/office/powerpoint/2010/main" val="99642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pPr>
              <a:defRPr/>
            </a:pPr>
            <a:fld id="{BCCDFBD2-79EC-444F-853F-8E2FCCDDF658}" type="slidenum">
              <a:rPr lang="cs-CZ" altLang="cs-CZ" smtClean="0"/>
              <a:pPr>
                <a:defRPr/>
              </a:pPr>
              <a:t>‹#›</a:t>
            </a:fld>
            <a:endParaRPr lang="cs-CZ" altLang="cs-CZ"/>
          </a:p>
        </p:txBody>
      </p:sp>
    </p:spTree>
    <p:extLst>
      <p:ext uri="{BB962C8B-B14F-4D97-AF65-F5344CB8AC3E}">
        <p14:creationId xmlns:p14="http://schemas.microsoft.com/office/powerpoint/2010/main" val="296532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pPr>
              <a:defRPr/>
            </a:pPr>
            <a:fld id="{EADFF830-2149-42FD-9C11-BD9109DBB3CC}" type="slidenum">
              <a:rPr lang="cs-CZ" altLang="cs-CZ" smtClean="0"/>
              <a:pPr>
                <a:defRPr/>
              </a:pPr>
              <a:t>‹#›</a:t>
            </a:fld>
            <a:endParaRPr lang="cs-CZ" altLang="cs-CZ"/>
          </a:p>
        </p:txBody>
      </p:sp>
    </p:spTree>
    <p:extLst>
      <p:ext uri="{BB962C8B-B14F-4D97-AF65-F5344CB8AC3E}">
        <p14:creationId xmlns:p14="http://schemas.microsoft.com/office/powerpoint/2010/main" val="7262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6DFB411F-520B-4DED-B23D-7FDC72CB0631}" type="slidenum">
              <a:rPr lang="cs-CZ" altLang="cs-CZ" smtClean="0"/>
              <a:pPr>
                <a:defRPr/>
              </a:pPr>
              <a:t>‹#›</a:t>
            </a:fld>
            <a:endParaRPr lang="cs-CZ" altLang="cs-CZ"/>
          </a:p>
        </p:txBody>
      </p:sp>
    </p:spTree>
    <p:extLst>
      <p:ext uri="{BB962C8B-B14F-4D97-AF65-F5344CB8AC3E}">
        <p14:creationId xmlns:p14="http://schemas.microsoft.com/office/powerpoint/2010/main" val="364345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ltLang="cs-CZ"/>
          </a:p>
        </p:txBody>
      </p:sp>
      <p:sp>
        <p:nvSpPr>
          <p:cNvPr id="8" name="Footer Placeholder 7"/>
          <p:cNvSpPr>
            <a:spLocks noGrp="1"/>
          </p:cNvSpPr>
          <p:nvPr>
            <p:ph type="ftr" sz="quarter" idx="11"/>
          </p:nvPr>
        </p:nvSpPr>
        <p:spPr/>
        <p:txBody>
          <a:bodyPr/>
          <a:lstStyle/>
          <a:p>
            <a:pPr>
              <a:defRPr/>
            </a:pPr>
            <a:endParaRPr lang="cs-CZ" altLang="cs-CZ"/>
          </a:p>
        </p:txBody>
      </p:sp>
      <p:sp>
        <p:nvSpPr>
          <p:cNvPr id="9" name="Slide Number Placeholder 8"/>
          <p:cNvSpPr>
            <a:spLocks noGrp="1"/>
          </p:cNvSpPr>
          <p:nvPr>
            <p:ph type="sldNum" sz="quarter" idx="12"/>
          </p:nvPr>
        </p:nvSpPr>
        <p:spPr/>
        <p:txBody>
          <a:body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378033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pPr>
              <a:defRPr/>
            </a:pPr>
            <a:fld id="{14C56890-C99D-44F3-874D-BCBE40EC794C}" type="slidenum">
              <a:rPr lang="cs-CZ" altLang="cs-CZ" smtClean="0"/>
              <a:pPr>
                <a:defRPr/>
              </a:pPr>
              <a:t>‹#›</a:t>
            </a:fld>
            <a:endParaRPr lang="cs-CZ" altLang="cs-CZ"/>
          </a:p>
        </p:txBody>
      </p:sp>
    </p:spTree>
    <p:extLst>
      <p:ext uri="{BB962C8B-B14F-4D97-AF65-F5344CB8AC3E}">
        <p14:creationId xmlns:p14="http://schemas.microsoft.com/office/powerpoint/2010/main" val="112896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cs-CZ"/>
          </a:p>
        </p:txBody>
      </p:sp>
      <p:sp>
        <p:nvSpPr>
          <p:cNvPr id="3" name="Footer Placeholder 2"/>
          <p:cNvSpPr>
            <a:spLocks noGrp="1"/>
          </p:cNvSpPr>
          <p:nvPr>
            <p:ph type="ftr" sz="quarter" idx="11"/>
          </p:nvPr>
        </p:nvSpPr>
        <p:spPr/>
        <p:txBody>
          <a:bodyPr/>
          <a:lstStyle/>
          <a:p>
            <a:pPr>
              <a:defRPr/>
            </a:pPr>
            <a:endParaRPr lang="cs-CZ" altLang="cs-CZ"/>
          </a:p>
        </p:txBody>
      </p:sp>
      <p:sp>
        <p:nvSpPr>
          <p:cNvPr id="4" name="Slide Number Placeholder 3"/>
          <p:cNvSpPr>
            <a:spLocks noGrp="1"/>
          </p:cNvSpPr>
          <p:nvPr>
            <p:ph type="sldNum" sz="quarter" idx="12"/>
          </p:nvPr>
        </p:nvSpPr>
        <p:spPr/>
        <p:txBody>
          <a:bodyPr/>
          <a:lstStyle/>
          <a:p>
            <a:pPr>
              <a:defRPr/>
            </a:pPr>
            <a:fld id="{00FC281A-C5B6-4E06-9B48-9D1166B685FD}" type="slidenum">
              <a:rPr lang="cs-CZ" altLang="cs-CZ" smtClean="0"/>
              <a:pPr>
                <a:defRPr/>
              </a:pPr>
              <a:t>‹#›</a:t>
            </a:fld>
            <a:endParaRPr lang="cs-CZ" altLang="cs-CZ"/>
          </a:p>
        </p:txBody>
      </p:sp>
    </p:spTree>
    <p:extLst>
      <p:ext uri="{BB962C8B-B14F-4D97-AF65-F5344CB8AC3E}">
        <p14:creationId xmlns:p14="http://schemas.microsoft.com/office/powerpoint/2010/main" val="243384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A0C1EDCB-7CE3-42A6-8157-AC97E9D80DAD}" type="slidenum">
              <a:rPr lang="cs-CZ" altLang="cs-CZ" smtClean="0"/>
              <a:pPr>
                <a:defRPr/>
              </a:pPr>
              <a:t>‹#›</a:t>
            </a:fld>
            <a:endParaRPr lang="cs-CZ" altLang="cs-CZ"/>
          </a:p>
        </p:txBody>
      </p:sp>
    </p:spTree>
    <p:extLst>
      <p:ext uri="{BB962C8B-B14F-4D97-AF65-F5344CB8AC3E}">
        <p14:creationId xmlns:p14="http://schemas.microsoft.com/office/powerpoint/2010/main" val="42067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pPr>
              <a:defRPr/>
            </a:pPr>
            <a:fld id="{FA59DA1B-C795-4B2D-99A3-8C94ED83ACEF}" type="slidenum">
              <a:rPr lang="cs-CZ" altLang="cs-CZ" smtClean="0"/>
              <a:pPr>
                <a:defRPr/>
              </a:pPr>
              <a:t>‹#›</a:t>
            </a:fld>
            <a:endParaRPr lang="cs-CZ" altLang="cs-CZ"/>
          </a:p>
        </p:txBody>
      </p:sp>
    </p:spTree>
    <p:extLst>
      <p:ext uri="{BB962C8B-B14F-4D97-AF65-F5344CB8AC3E}">
        <p14:creationId xmlns:p14="http://schemas.microsoft.com/office/powerpoint/2010/main" val="213190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cs-CZ" altLang="cs-CZ"/>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cs-CZ" altLang="cs-CZ"/>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CDEAA876-2357-4506-B2EF-EBB646AF79FF}" type="slidenum">
              <a:rPr lang="cs-CZ" altLang="cs-CZ" smtClean="0"/>
              <a:pPr>
                <a:defRPr/>
              </a:pPr>
              <a:t>‹#›</a:t>
            </a:fld>
            <a:endParaRPr lang="cs-CZ" altLang="cs-CZ"/>
          </a:p>
        </p:txBody>
      </p:sp>
    </p:spTree>
    <p:extLst>
      <p:ext uri="{BB962C8B-B14F-4D97-AF65-F5344CB8AC3E}">
        <p14:creationId xmlns:p14="http://schemas.microsoft.com/office/powerpoint/2010/main" val="3946922670"/>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muzeum.cz/"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7832" name="Rectangle 7783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a:extLst>
              <a:ext uri="{FF2B5EF4-FFF2-40B4-BE49-F238E27FC236}">
                <a16:creationId xmlns:a16="http://schemas.microsoft.com/office/drawing/2014/main" id="{FE6BC352-9EB9-5AAA-9CA3-07BD4202AB97}"/>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b="1"/>
              <a:t>Aktivizace návštěvníka</a:t>
            </a:r>
          </a:p>
        </p:txBody>
      </p:sp>
      <p:cxnSp>
        <p:nvCxnSpPr>
          <p:cNvPr id="77834" name="Straight Connector 7783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7835" name="Rectangle 3">
            <a:extLst>
              <a:ext uri="{FF2B5EF4-FFF2-40B4-BE49-F238E27FC236}">
                <a16:creationId xmlns:a16="http://schemas.microsoft.com/office/drawing/2014/main" id="{51C1AA8D-F043-DD28-1EB9-844D470B09D7}"/>
              </a:ext>
            </a:extLst>
          </p:cNvPr>
          <p:cNvSpPr>
            <a:spLocks noGrp="1" noChangeArrowheads="1"/>
          </p:cNvSpPr>
          <p:nvPr>
            <p:ph idx="1"/>
          </p:nvPr>
        </p:nvSpPr>
        <p:spPr>
          <a:xfrm>
            <a:off x="3829048" y="1115568"/>
            <a:ext cx="4684014" cy="4626864"/>
          </a:xfrm>
        </p:spPr>
        <p:txBody>
          <a:bodyPr anchor="ctr">
            <a:normAutofit/>
          </a:bodyPr>
          <a:lstStyle/>
          <a:p>
            <a:pPr marL="182880" indent="-182880" fontAlgn="auto">
              <a:defRPr/>
            </a:pPr>
            <a:r>
              <a:rPr lang="cs-CZ" altLang="cs-CZ" dirty="0">
                <a:latin typeface="Tahoma" panose="020B0604030504040204" pitchFamily="34" charset="0"/>
                <a:cs typeface="Times New Roman" panose="02020603050405020304" pitchFamily="18" charset="0"/>
              </a:rPr>
              <a:t>Rozdělení mezi návšt</a:t>
            </a:r>
            <a:r>
              <a:rPr lang="cs-CZ" altLang="cs-CZ" dirty="0">
                <a:latin typeface="Tahoma" panose="020B0604030504040204" pitchFamily="34" charset="0"/>
              </a:rPr>
              <a:t>ě</a:t>
            </a:r>
            <a:r>
              <a:rPr lang="cs-CZ" altLang="cs-CZ" dirty="0">
                <a:latin typeface="Tahoma" panose="020B0604030504040204" pitchFamily="34" charset="0"/>
                <a:cs typeface="Times New Roman" panose="02020603050405020304" pitchFamily="18" charset="0"/>
              </a:rPr>
              <a:t>vníkem „domácím“ a „hostem“ </a:t>
            </a:r>
          </a:p>
          <a:p>
            <a:pPr marL="182880" indent="-182880" fontAlgn="auto">
              <a:defRPr/>
            </a:pPr>
            <a:r>
              <a:rPr lang="cs-CZ" altLang="cs-CZ" b="1" dirty="0">
                <a:latin typeface="Tahoma" panose="020B0604030504040204" pitchFamily="34" charset="0"/>
                <a:cs typeface="Times New Roman" panose="02020603050405020304" pitchFamily="18" charset="0"/>
              </a:rPr>
              <a:t>Sout</a:t>
            </a:r>
            <a:r>
              <a:rPr lang="cs-CZ" altLang="cs-CZ" b="1" dirty="0">
                <a:latin typeface="Tahoma" panose="020B0604030504040204" pitchFamily="34" charset="0"/>
              </a:rPr>
              <a:t>ěž</a:t>
            </a:r>
            <a:r>
              <a:rPr lang="cs-CZ" altLang="cs-CZ" b="1" dirty="0">
                <a:latin typeface="Tahoma" panose="020B0604030504040204" pitchFamily="34" charset="0"/>
                <a:cs typeface="Times New Roman" panose="02020603050405020304" pitchFamily="18" charset="0"/>
              </a:rPr>
              <a:t>e, pracovní listy, dílny, doprovodné programy, anketa, hmatový program, multimediální programy, praktické ukázky</a:t>
            </a:r>
          </a:p>
          <a:p>
            <a:pPr marL="182880" indent="-182880" fontAlgn="auto">
              <a:defRPr/>
            </a:pPr>
            <a:r>
              <a:rPr lang="cs-CZ" altLang="cs-CZ" dirty="0">
                <a:latin typeface="Arial" panose="020B0604020202020204" pitchFamily="34" charset="0"/>
                <a:cs typeface="Times New Roman" panose="02020603050405020304" pitchFamily="18" charset="0"/>
              </a:rPr>
              <a:t>Virtuální aktivizace (www stránky muzea, aplikace)</a:t>
            </a:r>
            <a:r>
              <a:rPr lang="cs-CZ" altLang="cs-CZ" dirty="0">
                <a:cs typeface="Times New Roman" panose="02020603050405020304" pitchFamily="18" charset="0"/>
              </a:rPr>
              <a:t> </a:t>
            </a:r>
            <a:endParaRPr lang="cs-CZ" altLang="cs-CZ" dirty="0"/>
          </a:p>
          <a:p>
            <a:pPr marL="182880" indent="-182880" fontAlgn="auto">
              <a:defRPr/>
            </a:pPr>
            <a:endParaRPr lang="cs-CZ" altLang="cs-CZ" dirty="0"/>
          </a:p>
          <a:p>
            <a:pPr marL="182880" indent="-182880" fontAlgn="auto">
              <a:buFontTx/>
              <a:buNone/>
              <a:defRPr/>
            </a:pPr>
            <a:endParaRPr lang="cs-CZ" altLang="cs-CZ" dirty="0"/>
          </a:p>
          <a:p>
            <a:pPr marL="182880" indent="-182880" fontAlgn="auto">
              <a:buFontTx/>
              <a:buNone/>
              <a:defRPr/>
            </a:pPr>
            <a:endParaRPr lang="cs-CZ" altLang="cs-CZ" dirty="0"/>
          </a:p>
          <a:p>
            <a:pPr marL="182880" indent="-182880" fontAlgn="auto">
              <a:defRPr/>
            </a:pPr>
            <a:endParaRPr lang="cs-CZ" alt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8856" name="Rectangle 78855">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2">
            <a:extLst>
              <a:ext uri="{FF2B5EF4-FFF2-40B4-BE49-F238E27FC236}">
                <a16:creationId xmlns:a16="http://schemas.microsoft.com/office/drawing/2014/main" id="{A611C3B1-8FF2-1FDA-8803-B89911CB3518}"/>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b="1"/>
              <a:t>Text vs. obraz </a:t>
            </a:r>
          </a:p>
        </p:txBody>
      </p:sp>
      <p:cxnSp>
        <p:nvCxnSpPr>
          <p:cNvPr id="78858" name="Straight Connector 7885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8851" name="Rectangle 3">
            <a:extLst>
              <a:ext uri="{FF2B5EF4-FFF2-40B4-BE49-F238E27FC236}">
                <a16:creationId xmlns:a16="http://schemas.microsoft.com/office/drawing/2014/main" id="{2A1FE922-78DC-FC18-7491-90D9A350E9E6}"/>
              </a:ext>
            </a:extLst>
          </p:cNvPr>
          <p:cNvSpPr>
            <a:spLocks noGrp="1" noChangeArrowheads="1"/>
          </p:cNvSpPr>
          <p:nvPr>
            <p:ph idx="1"/>
          </p:nvPr>
        </p:nvSpPr>
        <p:spPr>
          <a:xfrm>
            <a:off x="3829048" y="1115568"/>
            <a:ext cx="4684014" cy="4626864"/>
          </a:xfrm>
        </p:spPr>
        <p:txBody>
          <a:bodyPr anchor="ctr">
            <a:normAutofit/>
          </a:bodyPr>
          <a:lstStyle/>
          <a:p>
            <a:pPr marL="182880" indent="-182880" fontAlgn="auto">
              <a:defRPr/>
            </a:pPr>
            <a:r>
              <a:rPr lang="cs-CZ" altLang="cs-CZ" b="1">
                <a:latin typeface="Arial" panose="020B0604020202020204" pitchFamily="34" charset="0"/>
                <a:cs typeface="Times New Roman" panose="02020603050405020304" pitchFamily="18" charset="0"/>
              </a:rPr>
              <a:t>Role textu a obrazu ve výstav</a:t>
            </a:r>
            <a:r>
              <a:rPr lang="cs-CZ" altLang="cs-CZ" b="1">
                <a:latin typeface="Arial" panose="020B0604020202020204" pitchFamily="34" charset="0"/>
              </a:rPr>
              <a:t>ě</a:t>
            </a:r>
            <a:r>
              <a:rPr lang="cs-CZ" altLang="cs-CZ" b="1">
                <a:latin typeface="Arial" panose="020B0604020202020204" pitchFamily="34" charset="0"/>
                <a:cs typeface="Times New Roman" panose="02020603050405020304" pitchFamily="18" charset="0"/>
              </a:rPr>
              <a:t>, jejich pom</a:t>
            </a:r>
            <a:r>
              <a:rPr lang="cs-CZ" altLang="cs-CZ" b="1">
                <a:latin typeface="Arial" panose="020B0604020202020204" pitchFamily="34" charset="0"/>
              </a:rPr>
              <a:t>ě</a:t>
            </a:r>
            <a:r>
              <a:rPr lang="cs-CZ" altLang="cs-CZ" b="1">
                <a:latin typeface="Arial" panose="020B0604020202020204" pitchFamily="34" charset="0"/>
                <a:cs typeface="Times New Roman" panose="02020603050405020304" pitchFamily="18" charset="0"/>
              </a:rPr>
              <a:t>r, design výstavy, grafika</a:t>
            </a:r>
          </a:p>
          <a:p>
            <a:pPr marL="182880" indent="-182880" fontAlgn="auto">
              <a:defRPr/>
            </a:pPr>
            <a:r>
              <a:rPr lang="cs-CZ" altLang="cs-CZ" b="1">
                <a:latin typeface="Arial" panose="020B0604020202020204" pitchFamily="34" charset="0"/>
                <a:cs typeface="Times New Roman" panose="02020603050405020304" pitchFamily="18" charset="0"/>
              </a:rPr>
              <a:t>Architektura výstavy, změna muzejního prostoru</a:t>
            </a:r>
            <a:r>
              <a:rPr lang="cs-CZ" altLang="cs-CZ"/>
              <a:t> </a:t>
            </a:r>
          </a:p>
          <a:p>
            <a:pPr marL="182880" indent="-182880" fontAlgn="auto">
              <a:defRPr/>
            </a:pPr>
            <a:endParaRPr lang="cs-CZ" altLang="cs-CZ"/>
          </a:p>
          <a:p>
            <a:pPr marL="182880" indent="-182880" fontAlgn="auto">
              <a:buFontTx/>
              <a:buNone/>
              <a:defRPr/>
            </a:pPr>
            <a:endParaRPr lang="cs-CZ" alt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9880" name="Rectangle 79879">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a:extLst>
              <a:ext uri="{FF2B5EF4-FFF2-40B4-BE49-F238E27FC236}">
                <a16:creationId xmlns:a16="http://schemas.microsoft.com/office/drawing/2014/main" id="{CCF23E98-34F2-765B-B165-73BDC6C4EAE6}"/>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b="1"/>
              <a:t>Doprovodné programy</a:t>
            </a:r>
          </a:p>
        </p:txBody>
      </p:sp>
      <p:cxnSp>
        <p:nvCxnSpPr>
          <p:cNvPr id="79882" name="Straight Connector 79881">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9875" name="Rectangle 3">
            <a:extLst>
              <a:ext uri="{FF2B5EF4-FFF2-40B4-BE49-F238E27FC236}">
                <a16:creationId xmlns:a16="http://schemas.microsoft.com/office/drawing/2014/main" id="{22E16A87-45D4-DE92-7A32-E5C53133DF9D}"/>
              </a:ext>
            </a:extLst>
          </p:cNvPr>
          <p:cNvSpPr>
            <a:spLocks noGrp="1" noChangeArrowheads="1"/>
          </p:cNvSpPr>
          <p:nvPr>
            <p:ph idx="1"/>
          </p:nvPr>
        </p:nvSpPr>
        <p:spPr>
          <a:xfrm>
            <a:off x="3829048" y="1115568"/>
            <a:ext cx="4684014" cy="4626864"/>
          </a:xfrm>
        </p:spPr>
        <p:txBody>
          <a:bodyPr anchor="ctr">
            <a:normAutofit/>
          </a:bodyPr>
          <a:lstStyle/>
          <a:p>
            <a:pPr marL="182880" indent="-182880" fontAlgn="auto">
              <a:defRPr/>
            </a:pPr>
            <a:r>
              <a:rPr lang="cs-CZ" altLang="cs-CZ" b="1">
                <a:latin typeface="Arial" panose="020B0604020202020204" pitchFamily="34" charset="0"/>
                <a:cs typeface="Times New Roman" panose="02020603050405020304" pitchFamily="18" charset="0"/>
              </a:rPr>
              <a:t>Informační systém výstavy, informační management</a:t>
            </a:r>
          </a:p>
          <a:p>
            <a:pPr marL="182880" indent="-182880" fontAlgn="auto">
              <a:defRPr/>
            </a:pPr>
            <a:r>
              <a:rPr lang="cs-CZ" altLang="cs-CZ" b="1">
                <a:latin typeface="Arial" panose="020B0604020202020204" pitchFamily="34" charset="0"/>
                <a:cs typeface="Times New Roman" panose="02020603050405020304" pitchFamily="18" charset="0"/>
              </a:rPr>
              <a:t>Doprovodné programy a akce výstavního projektu</a:t>
            </a:r>
          </a:p>
          <a:p>
            <a:pPr marL="182880" indent="-182880" fontAlgn="auto">
              <a:defRPr/>
            </a:pPr>
            <a:r>
              <a:rPr lang="cs-CZ" altLang="cs-CZ" b="1">
                <a:latin typeface="Arial" panose="020B0604020202020204" pitchFamily="34" charset="0"/>
                <a:cs typeface="Times New Roman" panose="02020603050405020304" pitchFamily="18" charset="0"/>
              </a:rPr>
              <a:t>Doprovodné materiály výstavy (katalog, pr</a:t>
            </a:r>
            <a:r>
              <a:rPr lang="cs-CZ" altLang="cs-CZ" b="1">
                <a:latin typeface="Arial" panose="020B0604020202020204" pitchFamily="34" charset="0"/>
              </a:rPr>
              <a:t>ů</a:t>
            </a:r>
            <a:r>
              <a:rPr lang="cs-CZ" altLang="cs-CZ" b="1">
                <a:latin typeface="Arial" panose="020B0604020202020204" pitchFamily="34" charset="0"/>
                <a:cs typeface="Times New Roman" panose="02020603050405020304" pitchFamily="18" charset="0"/>
              </a:rPr>
              <a:t>vodce atd.)</a:t>
            </a:r>
            <a:r>
              <a:rPr lang="cs-CZ" altLang="cs-CZ" b="1">
                <a:latin typeface="Arial" panose="020B0604020202020204" pitchFamily="34" charset="0"/>
              </a:rPr>
              <a:t> </a:t>
            </a:r>
          </a:p>
          <a:p>
            <a:pPr marL="182880" indent="-182880" fontAlgn="auto">
              <a:defRPr/>
            </a:pPr>
            <a:endParaRPr lang="cs-CZ" altLang="cs-CZ" b="1">
              <a:latin typeface="Arial" panose="020B0604020202020204" pitchFamily="34" charset="0"/>
            </a:endParaRPr>
          </a:p>
          <a:p>
            <a:pPr marL="182880" indent="-182880" fontAlgn="auto">
              <a:buFontTx/>
              <a:buNone/>
              <a:defRPr/>
            </a:pPr>
            <a:endParaRPr lang="cs-CZ" altLang="cs-CZ" b="1">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8073" name="Rectangle 88072">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Rectangle 2">
            <a:extLst>
              <a:ext uri="{FF2B5EF4-FFF2-40B4-BE49-F238E27FC236}">
                <a16:creationId xmlns:a16="http://schemas.microsoft.com/office/drawing/2014/main" id="{28B5D451-2B69-2446-F7B3-D2F0EA5AFECA}"/>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2900"/>
              <a:t>Doprovodný program</a:t>
            </a:r>
            <a:br>
              <a:rPr lang="cs-CZ" altLang="cs-CZ" sz="2900"/>
            </a:br>
            <a:r>
              <a:rPr lang="cs-CZ" altLang="cs-CZ" sz="2900"/>
              <a:t>Dolnorakouská zemská výstava 2009</a:t>
            </a:r>
          </a:p>
        </p:txBody>
      </p:sp>
      <p:cxnSp>
        <p:nvCxnSpPr>
          <p:cNvPr id="88075" name="Straight Connector 88074">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8068" name="Rectangle 4">
            <a:extLst>
              <a:ext uri="{FF2B5EF4-FFF2-40B4-BE49-F238E27FC236}">
                <a16:creationId xmlns:a16="http://schemas.microsoft.com/office/drawing/2014/main" id="{912B3A08-54F1-80CB-01C6-5842561B5112}"/>
              </a:ext>
            </a:extLst>
          </p:cNvPr>
          <p:cNvSpPr>
            <a:spLocks noGrp="1" noChangeArrowheads="1"/>
          </p:cNvSpPr>
          <p:nvPr>
            <p:ph idx="1"/>
          </p:nvPr>
        </p:nvSpPr>
        <p:spPr>
          <a:xfrm>
            <a:off x="3829048" y="1115568"/>
            <a:ext cx="4684014" cy="4626864"/>
          </a:xfrm>
        </p:spPr>
        <p:txBody>
          <a:bodyPr anchor="ctr">
            <a:normAutofit fontScale="62500" lnSpcReduction="20000"/>
          </a:bodyPr>
          <a:lstStyle/>
          <a:p>
            <a:pPr marL="182880" indent="-182880" fontAlgn="auto">
              <a:buFontTx/>
              <a:buNone/>
              <a:defRPr/>
            </a:pPr>
            <a:r>
              <a:rPr lang="cs-CZ" altLang="cs-CZ" dirty="0"/>
              <a:t>…prožít si svůj vlastní příběh na česko-rakouské hranici ve 20. století v rolích (Čech, Němec, Žid, muž, žena…)</a:t>
            </a:r>
          </a:p>
          <a:p>
            <a:pPr algn="just">
              <a:lnSpc>
                <a:spcPct val="150000"/>
              </a:lnSpc>
            </a:pPr>
            <a:r>
              <a:rPr lang="cs-CZ" sz="1800"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lnSpc>
                <a:spcPct val="150000"/>
              </a:lnSpc>
            </a:pPr>
            <a:r>
              <a:rPr lang="cs-CZ" sz="1800" dirty="0">
                <a:effectLst/>
                <a:latin typeface="Arial" panose="020B0604020202020204" pitchFamily="34" charset="0"/>
                <a:ea typeface="Times New Roman" panose="02020603050405020304" pitchFamily="18" charset="0"/>
              </a:rPr>
              <a:t>Jedná se o princip osobního příběhu v dějinách 20. století. Každý návštěvník si zvolí po vstupu do expozice osud – Čech, Němec, Žid v pohraničí – dále ještě řešeno na muž/žena. Obdrží tak u prvního „zastavení“ dobový rodný list, kde si vyplní své jméno, následuje dalších devět zastavení, u některého méně, u některého více, ale maximálně oněch devět.</a:t>
            </a:r>
            <a:endParaRPr lang="cs-CZ" sz="1800" dirty="0">
              <a:effectLst/>
              <a:latin typeface="Times New Roman" panose="02020603050405020304" pitchFamily="18" charset="0"/>
              <a:ea typeface="Times New Roman" panose="02020603050405020304" pitchFamily="18" charset="0"/>
            </a:endParaRPr>
          </a:p>
          <a:p>
            <a:pPr algn="just">
              <a:lnSpc>
                <a:spcPct val="150000"/>
              </a:lnSpc>
            </a:pPr>
            <a:r>
              <a:rPr lang="cs-CZ" sz="1800" dirty="0">
                <a:effectLst/>
                <a:latin typeface="Arial" panose="020B0604020202020204" pitchFamily="34" charset="0"/>
                <a:ea typeface="Times New Roman" panose="02020603050405020304" pitchFamily="18" charset="0"/>
              </a:rPr>
              <a:t>Na principu kombinace zlomových událostí a dobových dokumentů bude „sestaven“ život člověka v pohraničí dle charakteru národnosti i pohlaví… Jde o princip vkládání svého jména do dobových dokumentů, které budou na rubu dvojjazyčně vysvětleny. Návštěvník si tak odnese domů „svůj osud“ a zároveň mnohem lépe pochopí zlomy dvacátého století. Jedná se o interaktivní přístup, kdy se návštěvníci mohou zároveň srovnávat mezi sebou a lépe tak pochopit charakter jednotlivých změn. </a:t>
            </a:r>
            <a:endParaRPr lang="cs-CZ" sz="1800" dirty="0">
              <a:effectLst/>
              <a:latin typeface="Times New Roman" panose="02020603050405020304" pitchFamily="18" charset="0"/>
              <a:ea typeface="Times New Roman" panose="02020603050405020304" pitchFamily="18" charset="0"/>
            </a:endParaRPr>
          </a:p>
          <a:p>
            <a:pPr marL="182880" indent="-182880" fontAlgn="auto">
              <a:buFontTx/>
              <a:buNone/>
              <a:defRPr/>
            </a:pPr>
            <a:endParaRPr lang="cs-CZ" altLang="cs-CZ" dirty="0"/>
          </a:p>
          <a:p>
            <a:pPr marL="182880" indent="-182880" fontAlgn="auto">
              <a:buFontTx/>
              <a:buNone/>
              <a:defRPr/>
            </a:pPr>
            <a:endParaRPr lang="cs-CZ" alt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0120" name="Rectangle 90119">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a:extLst>
              <a:ext uri="{FF2B5EF4-FFF2-40B4-BE49-F238E27FC236}">
                <a16:creationId xmlns:a16="http://schemas.microsoft.com/office/drawing/2014/main" id="{79D1EF83-6ED8-A424-0538-30C9A918F967}"/>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Aktualizace nových trendů…</a:t>
            </a:r>
          </a:p>
        </p:txBody>
      </p:sp>
      <p:cxnSp>
        <p:nvCxnSpPr>
          <p:cNvPr id="90122" name="Straight Connector 90121">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0115" name="Rectangle 3">
            <a:extLst>
              <a:ext uri="{FF2B5EF4-FFF2-40B4-BE49-F238E27FC236}">
                <a16:creationId xmlns:a16="http://schemas.microsoft.com/office/drawing/2014/main" id="{7445A2AA-C14D-166D-6A85-E824F7531B39}"/>
              </a:ext>
            </a:extLst>
          </p:cNvPr>
          <p:cNvSpPr>
            <a:spLocks noGrp="1" noChangeArrowheads="1"/>
          </p:cNvSpPr>
          <p:nvPr>
            <p:ph idx="1"/>
          </p:nvPr>
        </p:nvSpPr>
        <p:spPr>
          <a:xfrm>
            <a:off x="3829048" y="1115568"/>
            <a:ext cx="4684014" cy="4626864"/>
          </a:xfrm>
        </p:spPr>
        <p:txBody>
          <a:bodyPr anchor="ctr">
            <a:normAutofit/>
          </a:bodyPr>
          <a:lstStyle/>
          <a:p>
            <a:pPr marL="182880" indent="-182880" fontAlgn="auto">
              <a:buFontTx/>
              <a:buNone/>
              <a:defRPr/>
            </a:pPr>
            <a:r>
              <a:rPr lang="cs-CZ" altLang="cs-CZ">
                <a:hlinkClick r:id="rId3"/>
              </a:rPr>
              <a:t>www.emuzeum.cz</a:t>
            </a:r>
            <a:endParaRPr lang="cs-CZ" altLang="cs-CZ"/>
          </a:p>
          <a:p>
            <a:pPr marL="182880" indent="-182880" fontAlgn="auto">
              <a:buFontTx/>
              <a:buNone/>
              <a:defRPr/>
            </a:pPr>
            <a:endParaRPr lang="cs-CZ" altLang="cs-CZ"/>
          </a:p>
          <a:p>
            <a:pPr marL="182880" indent="-182880" fontAlgn="auto">
              <a:buFontTx/>
              <a:buNone/>
              <a:defRPr/>
            </a:pPr>
            <a:r>
              <a:rPr lang="cs-CZ" altLang="cs-CZ"/>
              <a:t>Centrum pro prezentaci kulturního dědictví při NM</a:t>
            </a:r>
          </a:p>
          <a:p>
            <a:pPr marL="182880" indent="-182880" fontAlgn="auto">
              <a:buFontTx/>
              <a:buNone/>
              <a:defRPr/>
            </a:pPr>
            <a:endParaRPr lang="cs-CZ" altLang="cs-CZ"/>
          </a:p>
          <a:p>
            <a:pPr marL="182880" indent="-182880" fontAlgn="auto">
              <a:buFontTx/>
              <a:buNone/>
              <a:defRPr/>
            </a:pPr>
            <a:r>
              <a:rPr lang="cs-CZ" altLang="cs-CZ"/>
              <a:t>Evropská digitální knihovna – Europeana</a:t>
            </a:r>
          </a:p>
          <a:p>
            <a:pPr marL="182880" indent="-182880" fontAlgn="auto">
              <a:buFontTx/>
              <a:buNone/>
              <a:defRPr/>
            </a:pPr>
            <a:endParaRPr lang="cs-CZ" alt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1144" name="Rectangle 91143">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a:extLst>
              <a:ext uri="{FF2B5EF4-FFF2-40B4-BE49-F238E27FC236}">
                <a16:creationId xmlns:a16="http://schemas.microsoft.com/office/drawing/2014/main" id="{7201A67F-2EC5-360F-071D-627494504520}"/>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Role muzea v novém tisíciletí…</a:t>
            </a:r>
          </a:p>
        </p:txBody>
      </p:sp>
      <p:cxnSp>
        <p:nvCxnSpPr>
          <p:cNvPr id="91146" name="Straight Connector 9114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1139" name="Rectangle 3">
            <a:extLst>
              <a:ext uri="{FF2B5EF4-FFF2-40B4-BE49-F238E27FC236}">
                <a16:creationId xmlns:a16="http://schemas.microsoft.com/office/drawing/2014/main" id="{DB6C992C-21A9-4DC6-037D-545D83173E2B}"/>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buFontTx/>
              <a:buNone/>
              <a:defRPr/>
            </a:pPr>
            <a:r>
              <a:rPr lang="cs-CZ" altLang="cs-CZ" sz="1400" b="1"/>
              <a:t>Anketa New York Times, přelom 20. a 21. století</a:t>
            </a:r>
          </a:p>
          <a:p>
            <a:pPr marL="182880" indent="-182880" fontAlgn="auto">
              <a:lnSpc>
                <a:spcPct val="90000"/>
              </a:lnSpc>
              <a:buFontTx/>
              <a:buNone/>
              <a:defRPr/>
            </a:pPr>
            <a:r>
              <a:rPr lang="cs-CZ" altLang="cs-CZ" sz="1400" b="1"/>
              <a:t>Seznam věcí, které by neměly chybět v muzeu 21. století</a:t>
            </a:r>
          </a:p>
          <a:p>
            <a:pPr marL="182880" indent="-182880" fontAlgn="auto">
              <a:lnSpc>
                <a:spcPct val="90000"/>
              </a:lnSpc>
              <a:buFontTx/>
              <a:buNone/>
              <a:defRPr/>
            </a:pPr>
            <a:endParaRPr lang="cs-CZ" altLang="cs-CZ" sz="1400" b="1"/>
          </a:p>
          <a:p>
            <a:pPr marL="182880" indent="-182880" fontAlgn="auto">
              <a:lnSpc>
                <a:spcPct val="90000"/>
              </a:lnSpc>
              <a:buFontTx/>
              <a:buNone/>
              <a:defRPr/>
            </a:pPr>
            <a:r>
              <a:rPr lang="cs-CZ" altLang="cs-CZ" sz="1400" b="1"/>
              <a:t>Philippe de Montebello – Metropolitní muzeu, NY</a:t>
            </a:r>
          </a:p>
          <a:p>
            <a:pPr marL="182880" indent="-182880" fontAlgn="auto">
              <a:lnSpc>
                <a:spcPct val="90000"/>
              </a:lnSpc>
              <a:buFontTx/>
              <a:buChar char="-"/>
              <a:defRPr/>
            </a:pPr>
            <a:r>
              <a:rPr lang="cs-CZ" altLang="cs-CZ" sz="1400"/>
              <a:t>Významná umělecká díla, inteligentní a lákavá prezentace, společensky angažovaní kurátoři, dostatečně velké dotace na zajištění integrity a nezávislosti od rozhodnutí zaměřených na trh, úplně oddaní správci, zaměstnanci, kteří věří v autoritu a vkus při prezentaci umění, neochvějná víra v nadřazenost zážitku z umění nad zážitkem z muzea jako nějakého velkolepého prostranství.</a:t>
            </a:r>
          </a:p>
          <a:p>
            <a:pPr marL="182880" indent="-182880" fontAlgn="auto">
              <a:lnSpc>
                <a:spcPct val="90000"/>
              </a:lnSpc>
              <a:buFontTx/>
              <a:buNone/>
              <a:defRPr/>
            </a:pPr>
            <a:r>
              <a:rPr lang="cs-CZ" altLang="cs-CZ" sz="1400"/>
              <a:t> </a:t>
            </a:r>
          </a:p>
          <a:p>
            <a:pPr marL="182880" indent="-182880" fontAlgn="auto">
              <a:lnSpc>
                <a:spcPct val="90000"/>
              </a:lnSpc>
              <a:buFontTx/>
              <a:buNone/>
              <a:defRPr/>
            </a:pPr>
            <a:r>
              <a:rPr lang="cs-CZ" altLang="cs-CZ" sz="1400" b="1"/>
              <a:t>Thomas Krens – Guggenheim muzeum, NY</a:t>
            </a:r>
          </a:p>
          <a:p>
            <a:pPr marL="182880" indent="-182880" fontAlgn="auto">
              <a:lnSpc>
                <a:spcPct val="90000"/>
              </a:lnSpc>
              <a:buFontTx/>
              <a:buChar char="-"/>
              <a:defRPr/>
            </a:pPr>
            <a:r>
              <a:rPr lang="cs-CZ" altLang="cs-CZ" sz="1400"/>
              <a:t>Velká sbírka, významná architektura, speciální velká výstava, druhá velká výstava, dvě stravovací zařízení, dvě nákupní centra, high-tech propojení prostřednictvím internetu a úspory prostřednictvím globální sítě.</a:t>
            </a:r>
          </a:p>
          <a:p>
            <a:pPr marL="182880" indent="-182880" fontAlgn="auto">
              <a:lnSpc>
                <a:spcPct val="90000"/>
              </a:lnSpc>
              <a:buFontTx/>
              <a:buChar char="-"/>
              <a:defRPr/>
            </a:pPr>
            <a:endParaRPr lang="cs-CZ" altLang="cs-CZ"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66568" name="Rectangle 6656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a:extLst>
              <a:ext uri="{FF2B5EF4-FFF2-40B4-BE49-F238E27FC236}">
                <a16:creationId xmlns:a16="http://schemas.microsoft.com/office/drawing/2014/main" id="{88611EE0-C843-39C8-091D-EF635AD2CF6A}"/>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Projektové vyučování</a:t>
            </a:r>
          </a:p>
        </p:txBody>
      </p:sp>
      <p:cxnSp>
        <p:nvCxnSpPr>
          <p:cNvPr id="66570" name="Straight Connector 6656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6563" name="Rectangle 3">
            <a:extLst>
              <a:ext uri="{FF2B5EF4-FFF2-40B4-BE49-F238E27FC236}">
                <a16:creationId xmlns:a16="http://schemas.microsoft.com/office/drawing/2014/main" id="{236AFD0A-13BF-2D60-25C5-9513B89E342A}"/>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900"/>
              <a:t>Muzea nabízejí vyučování založené na projektové metodě, v níž jsou žáci vedeni k řešení komplexních problémů. Získávají tak zkušenosti svojí vlastní praktickou činností a experimentováním. Projekty mají formu integrovaných témat nebo praktické činnosti vedoucí k vytvoření nějakého výrobku, výtvarného či slovesného produktu. Spojuje se v nich komplexní výuka několika dovedností – získávání a nabývání nových informací, aktivní práce s nimi, praktické postupy při vytváření výstupů, nutnost spolupráce a strukturování problému. To vše při využití bohatého sbírkového fondu muzeí i místního nemovitého kulturního dědictví.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67592" name="Rectangle 6759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Rectangle 2">
            <a:extLst>
              <a:ext uri="{FF2B5EF4-FFF2-40B4-BE49-F238E27FC236}">
                <a16:creationId xmlns:a16="http://schemas.microsoft.com/office/drawing/2014/main" id="{D62F0BE9-BDCE-AD6F-F470-EC117CDF42D3}"/>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Objektové vyučování</a:t>
            </a:r>
          </a:p>
        </p:txBody>
      </p:sp>
      <p:cxnSp>
        <p:nvCxnSpPr>
          <p:cNvPr id="67594" name="Straight Connector 6759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7587" name="Rectangle 3">
            <a:extLst>
              <a:ext uri="{FF2B5EF4-FFF2-40B4-BE49-F238E27FC236}">
                <a16:creationId xmlns:a16="http://schemas.microsoft.com/office/drawing/2014/main" id="{51FADDEC-2A40-531B-A35E-E4050F76F05C}"/>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900"/>
              <a:t>Tzv. učení z předmětů vychází ze základní myšlenky ukázat, jak schopnost interpretovat předmět pomáhá lidem porozumět světu. Předměty jsou živými učebními pomůckami, které napomáhají mezioborovému učení a umožňují nové přístupy k výuce. Postupuje se např. přes zjištění fyzických vlastností, konstrukce, funkce, designu, hodnoty předmětu atd. Žáci se učí vidět, popisovat, zaznamenávat, klást otázky, třídit informace a nalézat vztahy. Základem je konkrétní zvolené téma, na kterém je rozvíjena a cvičena metoda objektového učení. Autentické prostředí a sbírky muzea jsou ideálním místem pro tuto metodu.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2">
            <a:extLst>
              <a:ext uri="{FF2B5EF4-FFF2-40B4-BE49-F238E27FC236}">
                <a16:creationId xmlns:a16="http://schemas.microsoft.com/office/drawing/2014/main" id="{B4E7FFF3-3F27-460A-2399-9538749197BF}"/>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Výtvarné dílny pro děti</a:t>
            </a:r>
          </a:p>
        </p:txBody>
      </p:sp>
      <p:cxnSp>
        <p:nvCxnSpPr>
          <p:cNvPr id="68618" name="Straight Connector 6861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8611" name="Rectangle 3">
            <a:extLst>
              <a:ext uri="{FF2B5EF4-FFF2-40B4-BE49-F238E27FC236}">
                <a16:creationId xmlns:a16="http://schemas.microsoft.com/office/drawing/2014/main" id="{C932A954-F8D8-D71D-BC91-D99ABCB53A6A}"/>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600"/>
              <a:t>Výtvarné dílny pro děti doplňují běžné aktivity nabízené muzei umění/galeriemi určené skupinám dětí a studentů v období školního roku. Nejedná se o hromadnou řízenou návštěvu skupiny, ale individuálním zájmem motivovanou návštěvu, většinou v čase volných dnů. Dílny jsou vždy zaměřeny na aktuální výstavu. Návštěva je vždy spojena s prohlídkou výstavy a je doplněna aktivní tvořivou částí, v níž se děti mohou samy seznámit s materiály či pracovními postupy, ale především mohou samy skrze sebe poznat předkládané. Komplexnost prožitků, otevřenost, odhalení souvislostí, uvědomění si zcela základních, zdánlivě banálních počitků, myšlení v mezích vlastní citlivosti – to jsou předpoklady nutné k tomu, aby dítě mohlo dospět k vlastnímu výrazu, nalézt vlastní výrazové formy. Učí se zaujímat určitý postoj ke světu i k sobě samým, v tomto případě prostřednictvím výtvarného umění.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69640" name="Rectangle 69639">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BE3FF6C0-1032-81F6-ABA3-BCCF25090D80}"/>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Výtvarné dílny pro učitele</a:t>
            </a:r>
          </a:p>
        </p:txBody>
      </p:sp>
      <p:cxnSp>
        <p:nvCxnSpPr>
          <p:cNvPr id="69642" name="Straight Connector 69641">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9635" name="Rectangle 3">
            <a:extLst>
              <a:ext uri="{FF2B5EF4-FFF2-40B4-BE49-F238E27FC236}">
                <a16:creationId xmlns:a16="http://schemas.microsoft.com/office/drawing/2014/main" id="{B1C7D39E-DDE2-8E86-FB40-BA345C5836EB}"/>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700"/>
              <a:t>Podmínkou k účasti na programu muzea umění/galerie se školní skupinou je pro učitele zároveň aktivní absolvování dílny. Tyto dílny umožní učitelům „zažít si na vlastní kůži“ příslušný způsob práce s uměleckými díly, seznámit se s alternativními metodami učení v jiném než školním prostředí, bezprostředně reagovat na problémy, vyměnit si zkušenosti s ostatními kolegy a následně pak aplikovat získané dovednosti a nové interaktivní přístupy i ve školní výuce. Učitelům jsou rovněž poskytnuty jednoduché pracovní materiály i soubory pracovních listů, které jim usnadní navázat na program v galerii, řešit vyplývající úkoly a pokračovat v práci i ve škole.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0664" name="Rectangle 70663">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Rectangle 2">
            <a:extLst>
              <a:ext uri="{FF2B5EF4-FFF2-40B4-BE49-F238E27FC236}">
                <a16:creationId xmlns:a16="http://schemas.microsoft.com/office/drawing/2014/main" id="{2DA63AE6-7C8C-D805-5A12-9D7E3DF4DBF4}"/>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Artefiletické (expresivní) vyučování</a:t>
            </a:r>
          </a:p>
        </p:txBody>
      </p:sp>
      <p:cxnSp>
        <p:nvCxnSpPr>
          <p:cNvPr id="70666" name="Straight Connector 7066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0659" name="Rectangle 3">
            <a:extLst>
              <a:ext uri="{FF2B5EF4-FFF2-40B4-BE49-F238E27FC236}">
                <a16:creationId xmlns:a16="http://schemas.microsoft.com/office/drawing/2014/main" id="{97574409-5227-D5B6-E232-E6F5D27FA93A}"/>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700"/>
              <a:t>Pojem „artefiletika“ je chápán jako expresivní výchova, která klade důraz na individualitu žáka ve výchovném vztahu, zároveň je však žák veden ke zdrženlivosti a k respektu ke druhému člověku. Artefiletika uplatňuje nové expresivně-dialogické přístupy ve výchově a zdůrazňuje výrazové a prožitkové komponenty výtvarného zážitku. Toto pojetí klade nároky na emotivitu učitele, na jeho poznávací předpoklady i etickou vyspělost. Východiskem pro teorii i praxi artefiletiky je výtvarný zážitek, při němž se žák intimně setkává s výtvarnou formou a dobírá se určitých obsahů. Takto zprostředkované obsahy jsou hlavní poznatkovou náplní artefiletiky. Poznávání se v artefiletice směřuje především k chápání, k chápajícímu rozumění a odhalování smyslu.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688" name="Rectangle 7168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a:extLst>
              <a:ext uri="{FF2B5EF4-FFF2-40B4-BE49-F238E27FC236}">
                <a16:creationId xmlns:a16="http://schemas.microsoft.com/office/drawing/2014/main" id="{B1F6B9FF-2426-93D9-8321-1FD5023C8D7E}"/>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Programy pro rodiče a děti</a:t>
            </a:r>
          </a:p>
        </p:txBody>
      </p:sp>
      <p:cxnSp>
        <p:nvCxnSpPr>
          <p:cNvPr id="71690" name="Straight Connector 7168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1683" name="Rectangle 3">
            <a:extLst>
              <a:ext uri="{FF2B5EF4-FFF2-40B4-BE49-F238E27FC236}">
                <a16:creationId xmlns:a16="http://schemas.microsoft.com/office/drawing/2014/main" id="{4EA1AC8C-8B25-194A-DDDC-3AF48998B310}"/>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600"/>
              <a:t>Typickými znaky programu jsou přenesení hlavní role průvodce z lektora na rodiče; kvalitní výchozí materiál vhodný pro různé věkové skupiny dětí, jež musí být dostatečně zajímavý, hravý, překvapující, ale zároveň obsažný a dále obměny témat. Program předpokládá rovnocenný zájem jak ze strany dětí, tak dospělých a  rovněž ochotu dospělých aktivně trávit s dětmi čas. Informace pro dospělé jsou souhrnem dat, které mohou doplnit jejich základní znalosti o problematice, která je zcela odlišným způsobem prezentována dětem. Program je připraven tak, aby nepřítomného lektora zcela bez problémů zastoupil rodič či ten, kdo dítě doprovází. Výsledek „hry“ záleží na  jejích aktérech, kteří ji zčásti sami tvoří svou účastí. Započatý dialog pak nemusí nutně skončit odchodem z muzea, ale i přesáhnout jeho hranice. Společně prožitý čas je tím nejdůležitějším, co program pro rodiče a děti přináší.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2712" name="Rectangle 7271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a:extLst>
              <a:ext uri="{FF2B5EF4-FFF2-40B4-BE49-F238E27FC236}">
                <a16:creationId xmlns:a16="http://schemas.microsoft.com/office/drawing/2014/main" id="{673DA624-A36B-EDA2-3931-C875305072E7}"/>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Regionální učebnice dějin</a:t>
            </a:r>
          </a:p>
        </p:txBody>
      </p:sp>
      <p:cxnSp>
        <p:nvCxnSpPr>
          <p:cNvPr id="72714" name="Straight Connector 7271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2707" name="Rectangle 3">
            <a:extLst>
              <a:ext uri="{FF2B5EF4-FFF2-40B4-BE49-F238E27FC236}">
                <a16:creationId xmlns:a16="http://schemas.microsoft.com/office/drawing/2014/main" id="{D6D356EB-EDB0-2EC4-FE5A-0E9BB2821D0B}"/>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700"/>
              <a:t>Klasicky pojatá výuka dějepisu skrývá nebezpečí seznamování se s velkými historickými etapami a událostmi jakoby „za sklem“. Regionální učebnice dějin napomáhají spojit tyto velké etapy a události s konkrétními kapitolami historie místa a regionu. Díky popisu dějin místa, ve kterém žáci žijí, dochází k mnohem konkrétnějšímu poznání a zároveň uchování důležitých informací. Kombinace regionální učebnice dějin se sbírkovým fondem muzea, resp. jeho expozicí či krátkodobou výstavou, je jednou ze zcela názorných a úspěšných výukových metod, při které dochází k získání potřebných informací a zároveň i k „osahání si“ konkrétních dokladů minulosti přímo v muzeu či v místě bydliště a školy.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a:extLst>
              <a:ext uri="{FF2B5EF4-FFF2-40B4-BE49-F238E27FC236}">
                <a16:creationId xmlns:a16="http://schemas.microsoft.com/office/drawing/2014/main" id="{30E19CFC-ED56-6EAD-2C0E-F5ACCE078BE8}"/>
              </a:ext>
            </a:extLst>
          </p:cNvPr>
          <p:cNvSpPr>
            <a:spLocks noGrp="1" noChangeArrowheads="1"/>
          </p:cNvSpPr>
          <p:nvPr>
            <p:ph type="title"/>
          </p:nvPr>
        </p:nvSpPr>
        <p:spPr>
          <a:xfrm>
            <a:off x="625509" y="1115568"/>
            <a:ext cx="2615712" cy="4626864"/>
          </a:xfrm>
        </p:spPr>
        <p:txBody>
          <a:bodyPr>
            <a:normAutofit/>
          </a:bodyPr>
          <a:lstStyle/>
          <a:p>
            <a:pPr algn="l" fontAlgn="auto">
              <a:spcAft>
                <a:spcPts val="0"/>
              </a:spcAft>
              <a:defRPr/>
            </a:pPr>
            <a:r>
              <a:rPr lang="cs-CZ" altLang="cs-CZ" sz="3100"/>
              <a:t>Pracovní listy pro školy</a:t>
            </a:r>
          </a:p>
        </p:txBody>
      </p:sp>
      <p:cxnSp>
        <p:nvCxnSpPr>
          <p:cNvPr id="73738" name="Straight Connector 73737">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3731" name="Rectangle 3">
            <a:extLst>
              <a:ext uri="{FF2B5EF4-FFF2-40B4-BE49-F238E27FC236}">
                <a16:creationId xmlns:a16="http://schemas.microsoft.com/office/drawing/2014/main" id="{5B9B8707-CFDD-E7E4-72DE-D72B23E58889}"/>
              </a:ext>
            </a:extLst>
          </p:cNvPr>
          <p:cNvSpPr>
            <a:spLocks noGrp="1" noChangeArrowheads="1"/>
          </p:cNvSpPr>
          <p:nvPr>
            <p:ph idx="1"/>
          </p:nvPr>
        </p:nvSpPr>
        <p:spPr>
          <a:xfrm>
            <a:off x="3829048" y="1115568"/>
            <a:ext cx="4684014" cy="4626864"/>
          </a:xfrm>
        </p:spPr>
        <p:txBody>
          <a:bodyPr anchor="ctr">
            <a:normAutofit/>
          </a:bodyPr>
          <a:lstStyle/>
          <a:p>
            <a:pPr marL="182880" indent="-182880" fontAlgn="auto">
              <a:lnSpc>
                <a:spcPct val="90000"/>
              </a:lnSpc>
              <a:defRPr/>
            </a:pPr>
            <a:r>
              <a:rPr lang="cs-CZ" altLang="cs-CZ" sz="1900"/>
              <a:t>Prostřednictvím pracovních listů dochází k seznamování žáků se sbírkovým fondem muzea, resp. s jeho expozicí či krátkodobou výstavou. Zásadními jsou v tomto případě dva momenty. Jednak je to aktivní účast žáka při tomto seznamování – plnění konkrétních úkolů, nutnost samostatného postupu, práce v kolektivu. Druhým momentem je navázání pracovních listů na témata školní výuky. Pracovní listy lze využít nejen při výuce dějepisu, ale i výtvarné výchovy či přírodopisu; jsou osvědčenou výukovou metodou, která je díky muzeu doplněna jedinečným přístupem k místnímu kulturnímu dědictví.</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Břidlic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Břidlic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řidlic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Břidlice</Template>
  <TotalTime>230</TotalTime>
  <Words>1390</Words>
  <Application>Microsoft Office PowerPoint</Application>
  <PresentationFormat>Předvádění na obrazovce (4:3)</PresentationFormat>
  <Paragraphs>49</Paragraphs>
  <Slides>14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vt:i4>
      </vt:variant>
    </vt:vector>
  </HeadingPairs>
  <TitlesOfParts>
    <vt:vector size="21" baseType="lpstr">
      <vt:lpstr>Century Schoolbook</vt:lpstr>
      <vt:lpstr>Arial</vt:lpstr>
      <vt:lpstr>Wingdings 2</vt:lpstr>
      <vt:lpstr>Calibri</vt:lpstr>
      <vt:lpstr>Times New Roman</vt:lpstr>
      <vt:lpstr>Tahoma</vt:lpstr>
      <vt:lpstr>Břidlice</vt:lpstr>
      <vt:lpstr>Aktivizace návštěvníka</vt:lpstr>
      <vt:lpstr>Projektové vyučování</vt:lpstr>
      <vt:lpstr>Objektové vyučování</vt:lpstr>
      <vt:lpstr>Výtvarné dílny pro děti</vt:lpstr>
      <vt:lpstr>Výtvarné dílny pro učitele</vt:lpstr>
      <vt:lpstr>Artefiletické (expresivní) vyučování</vt:lpstr>
      <vt:lpstr>Programy pro rodiče a děti</vt:lpstr>
      <vt:lpstr>Regionální učebnice dějin</vt:lpstr>
      <vt:lpstr>Pracovní listy pro školy</vt:lpstr>
      <vt:lpstr>Text vs. obraz </vt:lpstr>
      <vt:lpstr>Doprovodné programy</vt:lpstr>
      <vt:lpstr>Doprovodný program Dolnorakouská zemská výstava 2009</vt:lpstr>
      <vt:lpstr>Aktualizace nových trendů…</vt:lpstr>
      <vt:lpstr>Role muzea v novém tisíciletí…</vt:lpstr>
    </vt:vector>
  </TitlesOfParts>
  <Company>Asociace muzeí a galerií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Projektové vyučování</dc:title>
  <dc:creator>Dagmar Fialová</dc:creator>
  <cp:lastModifiedBy>Stehlík Michal</cp:lastModifiedBy>
  <cp:revision>31</cp:revision>
  <cp:lastPrinted>1601-01-01T00:00:00Z</cp:lastPrinted>
  <dcterms:created xsi:type="dcterms:W3CDTF">2004-03-17T11:13:43Z</dcterms:created>
  <dcterms:modified xsi:type="dcterms:W3CDTF">2023-10-21T08:44:41Z</dcterms:modified>
</cp:coreProperties>
</file>