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7" r:id="rId3"/>
    <p:sldId id="258" r:id="rId4"/>
    <p:sldId id="267" r:id="rId5"/>
    <p:sldId id="260" r:id="rId6"/>
    <p:sldId id="270" r:id="rId7"/>
    <p:sldId id="271" r:id="rId8"/>
    <p:sldId id="259" r:id="rId9"/>
    <p:sldId id="272" r:id="rId10"/>
    <p:sldId id="274" r:id="rId11"/>
    <p:sldId id="263" r:id="rId12"/>
    <p:sldId id="261" r:id="rId13"/>
    <p:sldId id="273"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9003B2F8-722C-4570-A2A5-32F915897B87}" type="datetimeFigureOut">
              <a:rPr lang="cs-CZ" smtClean="0"/>
              <a:pPr/>
              <a:t>10.11.2020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C529A64-F4C6-403A-ACA5-4977D6462B80}"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003B2F8-722C-4570-A2A5-32F915897B87}" type="datetimeFigureOut">
              <a:rPr lang="cs-CZ" smtClean="0"/>
              <a:pPr/>
              <a:t>10.11.2020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C529A64-F4C6-403A-ACA5-4977D6462B80}"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003B2F8-722C-4570-A2A5-32F915897B87}" type="datetimeFigureOut">
              <a:rPr lang="cs-CZ" smtClean="0"/>
              <a:pPr/>
              <a:t>10.11.2020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C529A64-F4C6-403A-ACA5-4977D6462B80}"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003B2F8-722C-4570-A2A5-32F915897B87}" type="datetimeFigureOut">
              <a:rPr lang="cs-CZ" smtClean="0"/>
              <a:pPr/>
              <a:t>10.11.2020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C529A64-F4C6-403A-ACA5-4977D6462B80}"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9003B2F8-722C-4570-A2A5-32F915897B87}" type="datetimeFigureOut">
              <a:rPr lang="cs-CZ" smtClean="0"/>
              <a:pPr/>
              <a:t>10.11.2020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C529A64-F4C6-403A-ACA5-4977D6462B80}"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9003B2F8-722C-4570-A2A5-32F915897B87}" type="datetimeFigureOut">
              <a:rPr lang="cs-CZ" smtClean="0"/>
              <a:pPr/>
              <a:t>10.11.2020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C529A64-F4C6-403A-ACA5-4977D6462B80}"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9003B2F8-722C-4570-A2A5-32F915897B87}" type="datetimeFigureOut">
              <a:rPr lang="cs-CZ" smtClean="0"/>
              <a:pPr/>
              <a:t>10.11.2020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C529A64-F4C6-403A-ACA5-4977D6462B80}"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9003B2F8-722C-4570-A2A5-32F915897B87}" type="datetimeFigureOut">
              <a:rPr lang="cs-CZ" smtClean="0"/>
              <a:pPr/>
              <a:t>10.11.2020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C529A64-F4C6-403A-ACA5-4977D6462B80}"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003B2F8-722C-4570-A2A5-32F915897B87}" type="datetimeFigureOut">
              <a:rPr lang="cs-CZ" smtClean="0"/>
              <a:pPr/>
              <a:t>10.11.2020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C529A64-F4C6-403A-ACA5-4977D6462B80}"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9003B2F8-722C-4570-A2A5-32F915897B87}" type="datetimeFigureOut">
              <a:rPr lang="cs-CZ" smtClean="0"/>
              <a:pPr/>
              <a:t>10.11.2020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C529A64-F4C6-403A-ACA5-4977D6462B80}"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9003B2F8-722C-4570-A2A5-32F915897B87}" type="datetimeFigureOut">
              <a:rPr lang="cs-CZ" smtClean="0"/>
              <a:pPr/>
              <a:t>10.11.2020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C529A64-F4C6-403A-ACA5-4977D6462B80}"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03B2F8-722C-4570-A2A5-32F915897B87}" type="datetimeFigureOut">
              <a:rPr lang="cs-CZ" smtClean="0"/>
              <a:pPr/>
              <a:t>10.11.2020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529A64-F4C6-403A-ACA5-4977D6462B80}"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err="1"/>
              <a:t>Prager</a:t>
            </a:r>
            <a:r>
              <a:rPr lang="cs-CZ" dirty="0"/>
              <a:t> </a:t>
            </a:r>
            <a:r>
              <a:rPr lang="cs-CZ" dirty="0" err="1"/>
              <a:t>deutsche</a:t>
            </a:r>
            <a:r>
              <a:rPr lang="cs-CZ" dirty="0"/>
              <a:t> Literatur 2020</a:t>
            </a:r>
          </a:p>
        </p:txBody>
      </p:sp>
      <p:sp>
        <p:nvSpPr>
          <p:cNvPr id="5" name="Podnadpis 4"/>
          <p:cNvSpPr>
            <a:spLocks noGrp="1"/>
          </p:cNvSpPr>
          <p:nvPr>
            <p:ph type="subTitle" idx="1"/>
          </p:nvPr>
        </p:nvSpPr>
        <p:spPr/>
        <p:txBody>
          <a:bodyPr/>
          <a:lstStyle/>
          <a:p>
            <a:r>
              <a:rPr lang="cs-CZ" dirty="0"/>
              <a:t>7</a:t>
            </a:r>
            <a:r>
              <a:rPr lang="cs-CZ"/>
              <a:t>. </a:t>
            </a:r>
            <a:r>
              <a:rPr lang="cs-CZ" dirty="0" err="1"/>
              <a:t>Bemerkungen</a:t>
            </a:r>
            <a:r>
              <a:rPr lang="cs-CZ" dirty="0"/>
              <a:t> </a:t>
            </a:r>
            <a:r>
              <a:rPr lang="cs-CZ" dirty="0" err="1"/>
              <a:t>zu</a:t>
            </a:r>
            <a:r>
              <a:rPr lang="cs-CZ" dirty="0"/>
              <a:t> </a:t>
            </a:r>
            <a:r>
              <a:rPr lang="cs-CZ" dirty="0" err="1"/>
              <a:t>Kafkas</a:t>
            </a:r>
            <a:r>
              <a:rPr lang="cs-CZ" dirty="0"/>
              <a:t> </a:t>
            </a:r>
            <a:r>
              <a:rPr lang="cs-CZ" dirty="0" err="1"/>
              <a:t>Rechtsphilosophie</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B65B5B-DDD8-44DE-91D8-226E0A53F4F5}"/>
              </a:ext>
            </a:extLst>
          </p:cNvPr>
          <p:cNvSpPr>
            <a:spLocks noGrp="1"/>
          </p:cNvSpPr>
          <p:nvPr>
            <p:ph type="title"/>
          </p:nvPr>
        </p:nvSpPr>
        <p:spPr/>
        <p:txBody>
          <a:bodyPr/>
          <a:lstStyle/>
          <a:p>
            <a:r>
              <a:rPr lang="cs-CZ" dirty="0"/>
              <a:t>Kafka: </a:t>
            </a:r>
            <a:r>
              <a:rPr lang="cs-CZ" dirty="0" err="1"/>
              <a:t>Zur</a:t>
            </a:r>
            <a:r>
              <a:rPr lang="cs-CZ" dirty="0"/>
              <a:t> </a:t>
            </a:r>
            <a:r>
              <a:rPr lang="cs-CZ" dirty="0" err="1"/>
              <a:t>Frage</a:t>
            </a:r>
            <a:r>
              <a:rPr lang="cs-CZ" dirty="0"/>
              <a:t> der </a:t>
            </a:r>
            <a:r>
              <a:rPr lang="cs-CZ" dirty="0" err="1"/>
              <a:t>Gesetze</a:t>
            </a:r>
            <a:endParaRPr lang="cs-CZ" dirty="0"/>
          </a:p>
        </p:txBody>
      </p:sp>
      <p:sp>
        <p:nvSpPr>
          <p:cNvPr id="3" name="Zástupný obsah 2">
            <a:extLst>
              <a:ext uri="{FF2B5EF4-FFF2-40B4-BE49-F238E27FC236}">
                <a16:creationId xmlns:a16="http://schemas.microsoft.com/office/drawing/2014/main" id="{F3E61D8A-4FA2-435A-82DE-EDD9C9966387}"/>
              </a:ext>
            </a:extLst>
          </p:cNvPr>
          <p:cNvSpPr>
            <a:spLocks noGrp="1"/>
          </p:cNvSpPr>
          <p:nvPr>
            <p:ph idx="1"/>
          </p:nvPr>
        </p:nvSpPr>
        <p:spPr/>
        <p:txBody>
          <a:bodyPr/>
          <a:lstStyle/>
          <a:p>
            <a:r>
              <a:rPr lang="cs-CZ" dirty="0" err="1"/>
              <a:t>Wie</a:t>
            </a:r>
            <a:r>
              <a:rPr lang="cs-CZ" dirty="0"/>
              <a:t> </a:t>
            </a:r>
            <a:r>
              <a:rPr lang="cs-CZ" dirty="0" err="1"/>
              <a:t>erkennt</a:t>
            </a:r>
            <a:r>
              <a:rPr lang="cs-CZ" dirty="0"/>
              <a:t> man </a:t>
            </a:r>
            <a:r>
              <a:rPr lang="cs-CZ" dirty="0" err="1"/>
              <a:t>die</a:t>
            </a:r>
            <a:r>
              <a:rPr lang="cs-CZ" dirty="0"/>
              <a:t> </a:t>
            </a:r>
            <a:r>
              <a:rPr lang="cs-CZ" dirty="0" err="1"/>
              <a:t>Gesetze</a:t>
            </a:r>
            <a:r>
              <a:rPr lang="cs-CZ" dirty="0"/>
              <a:t>?</a:t>
            </a:r>
          </a:p>
          <a:p>
            <a:r>
              <a:rPr lang="cs-CZ" dirty="0" err="1"/>
              <a:t>Wem</a:t>
            </a:r>
            <a:r>
              <a:rPr lang="cs-CZ" dirty="0"/>
              <a:t> </a:t>
            </a:r>
            <a:r>
              <a:rPr lang="cs-CZ" dirty="0" err="1"/>
              <a:t>sind</a:t>
            </a:r>
            <a:r>
              <a:rPr lang="cs-CZ" dirty="0"/>
              <a:t> </a:t>
            </a:r>
            <a:r>
              <a:rPr lang="cs-CZ" dirty="0" err="1"/>
              <a:t>sie</a:t>
            </a:r>
            <a:r>
              <a:rPr lang="cs-CZ" dirty="0"/>
              <a:t> </a:t>
            </a:r>
            <a:r>
              <a:rPr lang="cs-CZ" dirty="0" err="1"/>
              <a:t>bekannt</a:t>
            </a:r>
            <a:r>
              <a:rPr lang="cs-CZ" dirty="0"/>
              <a:t>?</a:t>
            </a:r>
          </a:p>
          <a:p>
            <a:r>
              <a:rPr lang="cs-CZ" dirty="0" err="1"/>
              <a:t>Eliten</a:t>
            </a:r>
            <a:r>
              <a:rPr lang="cs-CZ" dirty="0"/>
              <a:t> </a:t>
            </a:r>
            <a:r>
              <a:rPr lang="cs-CZ" dirty="0" err="1"/>
              <a:t>und</a:t>
            </a:r>
            <a:r>
              <a:rPr lang="cs-CZ" dirty="0"/>
              <a:t> </a:t>
            </a:r>
            <a:r>
              <a:rPr lang="cs-CZ" dirty="0" err="1"/>
              <a:t>das</a:t>
            </a:r>
            <a:r>
              <a:rPr lang="cs-CZ" dirty="0"/>
              <a:t> </a:t>
            </a:r>
            <a:r>
              <a:rPr lang="cs-CZ" dirty="0" err="1"/>
              <a:t>Volk</a:t>
            </a:r>
            <a:endParaRPr lang="cs-CZ" dirty="0"/>
          </a:p>
        </p:txBody>
      </p:sp>
    </p:spTree>
    <p:extLst>
      <p:ext uri="{BB962C8B-B14F-4D97-AF65-F5344CB8AC3E}">
        <p14:creationId xmlns:p14="http://schemas.microsoft.com/office/powerpoint/2010/main" val="662894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 der </a:t>
            </a:r>
            <a:r>
              <a:rPr lang="cs-CZ" dirty="0" err="1"/>
              <a:t>Strafkolonie</a:t>
            </a:r>
            <a:endParaRPr lang="cs-CZ" dirty="0"/>
          </a:p>
        </p:txBody>
      </p:sp>
      <p:sp>
        <p:nvSpPr>
          <p:cNvPr id="3" name="Zástupný symbol pro obsah 2"/>
          <p:cNvSpPr>
            <a:spLocks noGrp="1"/>
          </p:cNvSpPr>
          <p:nvPr>
            <p:ph idx="1"/>
          </p:nvPr>
        </p:nvSpPr>
        <p:spPr/>
        <p:txBody>
          <a:bodyPr/>
          <a:lstStyle/>
          <a:p>
            <a:r>
              <a:rPr lang="cs-CZ" dirty="0" err="1"/>
              <a:t>Straftat</a:t>
            </a:r>
            <a:r>
              <a:rPr lang="cs-CZ" dirty="0"/>
              <a:t> </a:t>
            </a:r>
            <a:r>
              <a:rPr lang="cs-CZ" dirty="0" err="1"/>
              <a:t>eingeschrieben</a:t>
            </a:r>
            <a:r>
              <a:rPr lang="cs-CZ" dirty="0"/>
              <a:t> </a:t>
            </a:r>
            <a:r>
              <a:rPr lang="cs-CZ" dirty="0" err="1"/>
              <a:t>im</a:t>
            </a:r>
            <a:r>
              <a:rPr lang="cs-CZ" dirty="0"/>
              <a:t> </a:t>
            </a:r>
            <a:r>
              <a:rPr lang="cs-CZ" dirty="0" err="1"/>
              <a:t>eigenen</a:t>
            </a:r>
            <a:r>
              <a:rPr lang="cs-CZ" dirty="0"/>
              <a:t> </a:t>
            </a:r>
            <a:r>
              <a:rPr lang="cs-CZ" dirty="0" err="1"/>
              <a:t>Körper</a:t>
            </a:r>
            <a:r>
              <a:rPr lang="cs-CZ" dirty="0"/>
              <a:t> </a:t>
            </a:r>
            <a:r>
              <a:rPr lang="cs-CZ" dirty="0" err="1"/>
              <a:t>als</a:t>
            </a:r>
            <a:r>
              <a:rPr lang="cs-CZ" dirty="0"/>
              <a:t> </a:t>
            </a:r>
            <a:r>
              <a:rPr lang="cs-CZ" dirty="0" err="1"/>
              <a:t>Chiffre</a:t>
            </a:r>
            <a:r>
              <a:rPr lang="cs-CZ" dirty="0"/>
              <a:t> – </a:t>
            </a:r>
            <a:r>
              <a:rPr lang="cs-CZ" dirty="0" err="1"/>
              <a:t>nicht</a:t>
            </a:r>
            <a:r>
              <a:rPr lang="cs-CZ" dirty="0"/>
              <a:t> </a:t>
            </a:r>
            <a:r>
              <a:rPr lang="cs-CZ" dirty="0" err="1"/>
              <a:t>enträtselbar</a:t>
            </a:r>
            <a:r>
              <a:rPr lang="cs-CZ" dirty="0"/>
              <a:t>:</a:t>
            </a:r>
            <a:r>
              <a:rPr lang="de-DE" dirty="0"/>
              <a:t>»Unser Urteil klingt nicht streng. Dem Verurteilten wird das Gebot, das er übertreten hat, mit der Egge auf den Leib geschrieben. Diesem Verurteilten zum Beispiel« – der Offizier zeigte auf den Mann – »wird auf den Leib geschrieben werden: Ehre deinen Vorgesetzten!«</a:t>
            </a:r>
            <a:endParaRPr lang="cs-CZ" dirty="0"/>
          </a:p>
          <a:p>
            <a:endParaRPr lang="cs-CZ" dirty="0"/>
          </a:p>
        </p:txBody>
      </p:sp>
    </p:spTree>
    <p:extLst>
      <p:ext uri="{BB962C8B-B14F-4D97-AF65-F5344CB8AC3E}">
        <p14:creationId xmlns:p14="http://schemas.microsoft.com/office/powerpoint/2010/main" val="1364545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 der </a:t>
            </a:r>
            <a:r>
              <a:rPr lang="cs-CZ" dirty="0" err="1"/>
              <a:t>Strafkolonie</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err="1"/>
              <a:t>Rechtsausübung</a:t>
            </a:r>
            <a:r>
              <a:rPr lang="cs-CZ" dirty="0"/>
              <a:t> </a:t>
            </a:r>
            <a:r>
              <a:rPr lang="cs-CZ" dirty="0" err="1"/>
              <a:t>im</a:t>
            </a:r>
            <a:r>
              <a:rPr lang="cs-CZ" dirty="0"/>
              <a:t> </a:t>
            </a:r>
            <a:r>
              <a:rPr lang="cs-CZ" dirty="0" err="1"/>
              <a:t>Idealfall</a:t>
            </a:r>
            <a:r>
              <a:rPr lang="cs-CZ" dirty="0"/>
              <a:t> </a:t>
            </a:r>
            <a:r>
              <a:rPr lang="cs-CZ" dirty="0" err="1"/>
              <a:t>wie</a:t>
            </a:r>
            <a:r>
              <a:rPr lang="cs-CZ" dirty="0"/>
              <a:t> </a:t>
            </a:r>
            <a:r>
              <a:rPr lang="cs-CZ" dirty="0" err="1"/>
              <a:t>ein</a:t>
            </a:r>
            <a:r>
              <a:rPr lang="cs-CZ" dirty="0"/>
              <a:t> Automat, </a:t>
            </a:r>
            <a:r>
              <a:rPr lang="cs-CZ" dirty="0" err="1"/>
              <a:t>bei</a:t>
            </a:r>
            <a:r>
              <a:rPr lang="cs-CZ" dirty="0"/>
              <a:t> dem </a:t>
            </a:r>
            <a:r>
              <a:rPr lang="cs-CZ" dirty="0" err="1"/>
              <a:t>die</a:t>
            </a:r>
            <a:r>
              <a:rPr lang="cs-CZ" dirty="0"/>
              <a:t> </a:t>
            </a:r>
            <a:r>
              <a:rPr lang="cs-CZ" dirty="0" err="1"/>
              <a:t>menschliche</a:t>
            </a:r>
            <a:r>
              <a:rPr lang="cs-CZ" dirty="0"/>
              <a:t> </a:t>
            </a:r>
            <a:r>
              <a:rPr lang="cs-CZ" dirty="0" err="1"/>
              <a:t>Arbeit</a:t>
            </a:r>
            <a:r>
              <a:rPr lang="cs-CZ" dirty="0"/>
              <a:t> </a:t>
            </a:r>
            <a:r>
              <a:rPr lang="cs-CZ" dirty="0" err="1"/>
              <a:t>nur</a:t>
            </a:r>
            <a:r>
              <a:rPr lang="cs-CZ" dirty="0"/>
              <a:t> </a:t>
            </a:r>
            <a:r>
              <a:rPr lang="cs-CZ" dirty="0" err="1"/>
              <a:t>störend</a:t>
            </a:r>
            <a:r>
              <a:rPr lang="cs-CZ" dirty="0"/>
              <a:t> </a:t>
            </a:r>
            <a:r>
              <a:rPr lang="cs-CZ" dirty="0" err="1"/>
              <a:t>wäre</a:t>
            </a:r>
            <a:endParaRPr lang="cs-CZ" dirty="0"/>
          </a:p>
          <a:p>
            <a:r>
              <a:rPr lang="cs-CZ" dirty="0" err="1"/>
              <a:t>Schuld</a:t>
            </a:r>
            <a:r>
              <a:rPr lang="cs-CZ" dirty="0"/>
              <a:t> </a:t>
            </a:r>
            <a:r>
              <a:rPr lang="cs-CZ" dirty="0" err="1"/>
              <a:t>ist</a:t>
            </a:r>
            <a:r>
              <a:rPr lang="cs-CZ" dirty="0"/>
              <a:t> </a:t>
            </a:r>
            <a:r>
              <a:rPr lang="cs-CZ" dirty="0" err="1"/>
              <a:t>zweifellos</a:t>
            </a:r>
            <a:r>
              <a:rPr lang="cs-CZ" dirty="0"/>
              <a:t>:</a:t>
            </a:r>
            <a:r>
              <a:rPr lang="de-DE" dirty="0"/>
              <a:t> Der Grundsatz, nach dem ich entscheide, ist: Die Schuld ist immer zweifellos. Andere Gerichte können diesen Grundsatz nicht befolgen, denn sie sind vielköpfig und haben auch noch höhere Gerichte über sich. Das ist hier nicht der Fall, oder war es wenigstens nicht beim früheren Kommandanten. Der neue hat allerdings schon Lust gezeigt, in mein Gericht sich einzumischen, es ist mir aber bisher gelungen, ihn abzuwehren, und wird mir auch weiter gelingen</a:t>
            </a:r>
            <a:endParaRPr lang="cs-CZ" dirty="0"/>
          </a:p>
        </p:txBody>
      </p:sp>
    </p:spTree>
    <p:extLst>
      <p:ext uri="{BB962C8B-B14F-4D97-AF65-F5344CB8AC3E}">
        <p14:creationId xmlns:p14="http://schemas.microsoft.com/office/powerpoint/2010/main" val="2091440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D976A4-276F-43EF-879B-C71A9C47B8BF}"/>
              </a:ext>
            </a:extLst>
          </p:cNvPr>
          <p:cNvSpPr>
            <a:spLocks noGrp="1"/>
          </p:cNvSpPr>
          <p:nvPr>
            <p:ph type="title"/>
          </p:nvPr>
        </p:nvSpPr>
        <p:spPr/>
        <p:txBody>
          <a:bodyPr/>
          <a:lstStyle/>
          <a:p>
            <a:r>
              <a:rPr lang="cs-CZ" dirty="0" err="1"/>
              <a:t>Lektüre</a:t>
            </a:r>
            <a:r>
              <a:rPr lang="cs-CZ" dirty="0"/>
              <a:t> </a:t>
            </a:r>
            <a:r>
              <a:rPr lang="cs-CZ" dirty="0" err="1"/>
              <a:t>für</a:t>
            </a:r>
            <a:r>
              <a:rPr lang="cs-CZ" dirty="0"/>
              <a:t> </a:t>
            </a:r>
            <a:r>
              <a:rPr lang="cs-CZ" dirty="0" err="1"/>
              <a:t>das</a:t>
            </a:r>
            <a:r>
              <a:rPr lang="cs-CZ" dirty="0"/>
              <a:t> </a:t>
            </a:r>
            <a:r>
              <a:rPr lang="cs-CZ" dirty="0" err="1"/>
              <a:t>nächste</a:t>
            </a:r>
            <a:r>
              <a:rPr lang="cs-CZ" dirty="0"/>
              <a:t> </a:t>
            </a:r>
            <a:r>
              <a:rPr lang="cs-CZ" dirty="0" err="1"/>
              <a:t>Seminar</a:t>
            </a:r>
            <a:endParaRPr lang="cs-CZ" dirty="0"/>
          </a:p>
        </p:txBody>
      </p:sp>
      <p:sp>
        <p:nvSpPr>
          <p:cNvPr id="3" name="Zástupný obsah 2">
            <a:extLst>
              <a:ext uri="{FF2B5EF4-FFF2-40B4-BE49-F238E27FC236}">
                <a16:creationId xmlns:a16="http://schemas.microsoft.com/office/drawing/2014/main" id="{432060CF-EA7A-420D-A483-81FC4D257F40}"/>
              </a:ext>
            </a:extLst>
          </p:cNvPr>
          <p:cNvSpPr>
            <a:spLocks noGrp="1"/>
          </p:cNvSpPr>
          <p:nvPr>
            <p:ph idx="1"/>
          </p:nvPr>
        </p:nvSpPr>
        <p:spPr/>
        <p:txBody>
          <a:bodyPr>
            <a:normAutofit/>
          </a:bodyPr>
          <a:lstStyle/>
          <a:p>
            <a:r>
              <a:rPr lang="cs-CZ" dirty="0" err="1"/>
              <a:t>Perutz</a:t>
            </a:r>
            <a:r>
              <a:rPr lang="cs-CZ" dirty="0"/>
              <a:t>: </a:t>
            </a:r>
            <a:r>
              <a:rPr lang="cs-CZ" dirty="0" err="1"/>
              <a:t>Sarabande</a:t>
            </a:r>
            <a:r>
              <a:rPr lang="cs-CZ" dirty="0"/>
              <a:t>:</a:t>
            </a:r>
          </a:p>
          <a:p>
            <a:r>
              <a:rPr lang="cs-CZ" sz="2000" dirty="0" err="1"/>
              <a:t>Wo</a:t>
            </a:r>
            <a:r>
              <a:rPr lang="cs-CZ" sz="2000" dirty="0"/>
              <a:t> in Prag </a:t>
            </a:r>
            <a:r>
              <a:rPr lang="cs-CZ" sz="2000" dirty="0" err="1"/>
              <a:t>spielt</a:t>
            </a:r>
            <a:r>
              <a:rPr lang="cs-CZ" sz="2000" dirty="0"/>
              <a:t> </a:t>
            </a:r>
            <a:r>
              <a:rPr lang="cs-CZ" sz="2000" dirty="0" err="1"/>
              <a:t>sich</a:t>
            </a:r>
            <a:r>
              <a:rPr lang="cs-CZ" sz="2000" dirty="0"/>
              <a:t> </a:t>
            </a:r>
            <a:r>
              <a:rPr lang="cs-CZ" sz="2000" dirty="0" err="1"/>
              <a:t>die</a:t>
            </a:r>
            <a:r>
              <a:rPr lang="cs-CZ" sz="2000" dirty="0"/>
              <a:t> </a:t>
            </a:r>
            <a:r>
              <a:rPr lang="cs-CZ" sz="2000" dirty="0" err="1"/>
              <a:t>Geschichte</a:t>
            </a:r>
            <a:r>
              <a:rPr lang="cs-CZ" sz="2000" dirty="0"/>
              <a:t> ab?</a:t>
            </a:r>
          </a:p>
          <a:p>
            <a:r>
              <a:rPr lang="cs-CZ" sz="2000" dirty="0" err="1"/>
              <a:t>Wie</a:t>
            </a:r>
            <a:r>
              <a:rPr lang="cs-CZ" sz="2000" dirty="0"/>
              <a:t> </a:t>
            </a:r>
            <a:r>
              <a:rPr lang="cs-CZ" sz="2000" dirty="0" err="1"/>
              <a:t>ist</a:t>
            </a:r>
            <a:r>
              <a:rPr lang="cs-CZ" sz="2000" dirty="0"/>
              <a:t> </a:t>
            </a:r>
            <a:r>
              <a:rPr lang="cs-CZ" sz="2000" dirty="0" err="1"/>
              <a:t>die</a:t>
            </a:r>
            <a:r>
              <a:rPr lang="cs-CZ" sz="2000" dirty="0"/>
              <a:t> </a:t>
            </a:r>
            <a:r>
              <a:rPr lang="cs-CZ" sz="2000" dirty="0" err="1"/>
              <a:t>Stadt</a:t>
            </a:r>
            <a:r>
              <a:rPr lang="cs-CZ" sz="2000" dirty="0"/>
              <a:t> </a:t>
            </a:r>
            <a:r>
              <a:rPr lang="cs-CZ" sz="2000" dirty="0" err="1"/>
              <a:t>charakterisiert</a:t>
            </a:r>
            <a:r>
              <a:rPr lang="cs-CZ" sz="2000" dirty="0"/>
              <a:t>?</a:t>
            </a:r>
          </a:p>
          <a:p>
            <a:r>
              <a:rPr lang="cs-CZ" sz="2000" dirty="0" err="1"/>
              <a:t>Wer</a:t>
            </a:r>
            <a:r>
              <a:rPr lang="cs-CZ" sz="2000" dirty="0"/>
              <a:t> </a:t>
            </a:r>
            <a:r>
              <a:rPr lang="cs-CZ" sz="2000" dirty="0" err="1"/>
              <a:t>sind</a:t>
            </a:r>
            <a:r>
              <a:rPr lang="cs-CZ" sz="2000" dirty="0"/>
              <a:t> </a:t>
            </a:r>
            <a:r>
              <a:rPr lang="cs-CZ" sz="2000" dirty="0" err="1"/>
              <a:t>die</a:t>
            </a:r>
            <a:r>
              <a:rPr lang="cs-CZ" sz="2000" dirty="0"/>
              <a:t> </a:t>
            </a:r>
            <a:r>
              <a:rPr lang="cs-CZ" sz="2000" dirty="0" err="1"/>
              <a:t>Hauptfiguren</a:t>
            </a:r>
            <a:r>
              <a:rPr lang="cs-CZ" sz="2000" dirty="0"/>
              <a:t> der </a:t>
            </a:r>
            <a:r>
              <a:rPr lang="cs-CZ" sz="2000" dirty="0" err="1"/>
              <a:t>Geschichte</a:t>
            </a:r>
            <a:r>
              <a:rPr lang="cs-CZ" sz="2000" dirty="0"/>
              <a:t>?</a:t>
            </a:r>
          </a:p>
          <a:p>
            <a:r>
              <a:rPr lang="cs-CZ" sz="2000" dirty="0" err="1"/>
              <a:t>Welche</a:t>
            </a:r>
            <a:r>
              <a:rPr lang="cs-CZ" sz="2000" dirty="0"/>
              <a:t> </a:t>
            </a:r>
            <a:r>
              <a:rPr lang="cs-CZ" sz="2000" dirty="0" err="1"/>
              <a:t>Rolle</a:t>
            </a:r>
            <a:r>
              <a:rPr lang="cs-CZ" sz="2000" dirty="0"/>
              <a:t> </a:t>
            </a:r>
            <a:r>
              <a:rPr lang="cs-CZ" sz="2000" dirty="0" err="1"/>
              <a:t>spielt</a:t>
            </a:r>
            <a:r>
              <a:rPr lang="cs-CZ" sz="2000" dirty="0"/>
              <a:t> </a:t>
            </a:r>
            <a:r>
              <a:rPr lang="cs-CZ" sz="2000" dirty="0" err="1"/>
              <a:t>das</a:t>
            </a:r>
            <a:r>
              <a:rPr lang="cs-CZ" sz="2000" dirty="0"/>
              <a:t> Tempo in der </a:t>
            </a:r>
            <a:r>
              <a:rPr lang="cs-CZ" sz="2000" dirty="0" err="1"/>
              <a:t>Geschichte</a:t>
            </a:r>
            <a:r>
              <a:rPr lang="cs-CZ" sz="2000" dirty="0"/>
              <a:t>, </a:t>
            </a:r>
            <a:r>
              <a:rPr lang="cs-CZ" sz="2000" dirty="0" err="1"/>
              <a:t>wie</a:t>
            </a:r>
            <a:r>
              <a:rPr lang="cs-CZ" sz="2000" dirty="0"/>
              <a:t> </a:t>
            </a:r>
            <a:r>
              <a:rPr lang="cs-CZ" sz="2000" dirty="0" err="1"/>
              <a:t>wird</a:t>
            </a:r>
            <a:r>
              <a:rPr lang="cs-CZ" sz="2000" dirty="0"/>
              <a:t> der </a:t>
            </a:r>
            <a:r>
              <a:rPr lang="cs-CZ" sz="2000" dirty="0" err="1"/>
              <a:t>Tanz</a:t>
            </a:r>
            <a:r>
              <a:rPr lang="cs-CZ" sz="2000" dirty="0"/>
              <a:t> </a:t>
            </a:r>
            <a:r>
              <a:rPr lang="cs-CZ" sz="2000" dirty="0" err="1"/>
              <a:t>dargestellt</a:t>
            </a:r>
            <a:r>
              <a:rPr lang="cs-CZ" sz="2000" dirty="0"/>
              <a:t>?</a:t>
            </a:r>
          </a:p>
          <a:p>
            <a:r>
              <a:rPr lang="cs-CZ" dirty="0" err="1"/>
              <a:t>Urzidil</a:t>
            </a:r>
            <a:r>
              <a:rPr lang="cs-CZ" dirty="0"/>
              <a:t>: Predella </a:t>
            </a:r>
            <a:r>
              <a:rPr lang="cs-CZ" dirty="0" err="1"/>
              <a:t>aus</a:t>
            </a:r>
            <a:r>
              <a:rPr lang="cs-CZ" dirty="0"/>
              <a:t> </a:t>
            </a:r>
            <a:r>
              <a:rPr lang="cs-CZ" dirty="0" err="1"/>
              <a:t>Prager</a:t>
            </a:r>
            <a:r>
              <a:rPr lang="cs-CZ" dirty="0"/>
              <a:t> Triptychon:</a:t>
            </a:r>
          </a:p>
          <a:p>
            <a:r>
              <a:rPr lang="cs-CZ" sz="2000" dirty="0" err="1"/>
              <a:t>Welche</a:t>
            </a:r>
            <a:r>
              <a:rPr lang="cs-CZ" sz="2000" dirty="0"/>
              <a:t> </a:t>
            </a:r>
            <a:r>
              <a:rPr lang="cs-CZ" sz="2000" dirty="0" err="1"/>
              <a:t>Bilder</a:t>
            </a:r>
            <a:r>
              <a:rPr lang="cs-CZ" sz="2000" dirty="0"/>
              <a:t> von Prag </a:t>
            </a:r>
            <a:r>
              <a:rPr lang="cs-CZ" sz="2000" dirty="0" err="1"/>
              <a:t>finden</a:t>
            </a:r>
            <a:r>
              <a:rPr lang="cs-CZ" sz="2000" dirty="0"/>
              <a:t> </a:t>
            </a:r>
            <a:r>
              <a:rPr lang="cs-CZ" sz="2000" dirty="0" err="1"/>
              <a:t>wir</a:t>
            </a:r>
            <a:r>
              <a:rPr lang="cs-CZ" sz="2000" dirty="0"/>
              <a:t> </a:t>
            </a:r>
            <a:r>
              <a:rPr lang="cs-CZ" sz="2000" dirty="0" err="1"/>
              <a:t>hier</a:t>
            </a:r>
            <a:r>
              <a:rPr lang="cs-CZ" sz="2000" dirty="0"/>
              <a:t>?</a:t>
            </a:r>
          </a:p>
          <a:p>
            <a:r>
              <a:rPr lang="cs-CZ" sz="2000" dirty="0" err="1"/>
              <a:t>Welche</a:t>
            </a:r>
            <a:r>
              <a:rPr lang="cs-CZ" sz="2000" dirty="0"/>
              <a:t> </a:t>
            </a:r>
            <a:r>
              <a:rPr lang="cs-CZ" sz="2000" dirty="0" err="1"/>
              <a:t>Rolle</a:t>
            </a:r>
            <a:r>
              <a:rPr lang="cs-CZ" sz="2000" dirty="0"/>
              <a:t> </a:t>
            </a:r>
            <a:r>
              <a:rPr lang="cs-CZ" sz="2000" dirty="0" err="1"/>
              <a:t>spielt</a:t>
            </a:r>
            <a:r>
              <a:rPr lang="cs-CZ" sz="2000" dirty="0"/>
              <a:t> </a:t>
            </a:r>
            <a:r>
              <a:rPr lang="cs-CZ" sz="2000" dirty="0" err="1"/>
              <a:t>Geschichte</a:t>
            </a:r>
            <a:r>
              <a:rPr lang="cs-CZ" sz="2000" dirty="0"/>
              <a:t> </a:t>
            </a:r>
            <a:r>
              <a:rPr lang="cs-CZ" sz="2000" dirty="0" err="1"/>
              <a:t>Prags</a:t>
            </a:r>
            <a:r>
              <a:rPr lang="cs-CZ" sz="2000" dirty="0"/>
              <a:t>, </a:t>
            </a:r>
            <a:r>
              <a:rPr lang="cs-CZ" sz="2000" dirty="0" err="1"/>
              <a:t>wie</a:t>
            </a:r>
            <a:r>
              <a:rPr lang="cs-CZ" sz="2000" dirty="0"/>
              <a:t> </a:t>
            </a:r>
            <a:r>
              <a:rPr lang="cs-CZ" sz="2000" dirty="0" err="1"/>
              <a:t>wird</a:t>
            </a:r>
            <a:r>
              <a:rPr lang="cs-CZ" sz="2000" dirty="0"/>
              <a:t> </a:t>
            </a:r>
            <a:r>
              <a:rPr lang="cs-CZ" sz="2000" dirty="0" err="1"/>
              <a:t>sie</a:t>
            </a:r>
            <a:r>
              <a:rPr lang="cs-CZ" sz="2000" dirty="0"/>
              <a:t> </a:t>
            </a:r>
            <a:r>
              <a:rPr lang="cs-CZ" sz="2000" dirty="0" err="1"/>
              <a:t>zusammen</a:t>
            </a:r>
            <a:r>
              <a:rPr lang="cs-CZ" sz="2000" dirty="0"/>
              <a:t> </a:t>
            </a:r>
            <a:r>
              <a:rPr lang="cs-CZ" sz="2000" dirty="0" err="1"/>
              <a:t>gefasst</a:t>
            </a:r>
            <a:r>
              <a:rPr lang="cs-CZ" sz="2000" dirty="0"/>
              <a:t>?</a:t>
            </a:r>
          </a:p>
        </p:txBody>
      </p:sp>
    </p:spTree>
    <p:extLst>
      <p:ext uri="{BB962C8B-B14F-4D97-AF65-F5344CB8AC3E}">
        <p14:creationId xmlns:p14="http://schemas.microsoft.com/office/powerpoint/2010/main" val="427824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Kafkas</a:t>
            </a:r>
            <a:r>
              <a:rPr lang="cs-CZ" dirty="0"/>
              <a:t> </a:t>
            </a:r>
            <a:r>
              <a:rPr lang="cs-CZ" dirty="0" err="1"/>
              <a:t>Werke</a:t>
            </a:r>
            <a:r>
              <a:rPr lang="cs-CZ" dirty="0"/>
              <a:t>, </a:t>
            </a:r>
            <a:r>
              <a:rPr lang="cs-CZ" dirty="0" err="1"/>
              <a:t>die</a:t>
            </a:r>
            <a:r>
              <a:rPr lang="cs-CZ" dirty="0"/>
              <a:t> vor </a:t>
            </a:r>
            <a:r>
              <a:rPr lang="cs-CZ" dirty="0" err="1"/>
              <a:t>allem</a:t>
            </a:r>
            <a:r>
              <a:rPr lang="cs-CZ" dirty="0"/>
              <a:t>  </a:t>
            </a:r>
            <a:r>
              <a:rPr lang="cs-CZ" dirty="0" err="1"/>
              <a:t>juristische</a:t>
            </a:r>
            <a:r>
              <a:rPr lang="cs-CZ" dirty="0"/>
              <a:t> </a:t>
            </a:r>
            <a:r>
              <a:rPr lang="cs-CZ" dirty="0" err="1"/>
              <a:t>Fragen</a:t>
            </a:r>
            <a:r>
              <a:rPr lang="cs-CZ" dirty="0"/>
              <a:t> </a:t>
            </a:r>
            <a:r>
              <a:rPr lang="cs-CZ" dirty="0" err="1"/>
              <a:t>behandeln</a:t>
            </a:r>
            <a:endParaRPr lang="cs-CZ" dirty="0"/>
          </a:p>
        </p:txBody>
      </p:sp>
      <p:sp>
        <p:nvSpPr>
          <p:cNvPr id="3" name="Zástupný symbol pro obsah 2"/>
          <p:cNvSpPr>
            <a:spLocks noGrp="1"/>
          </p:cNvSpPr>
          <p:nvPr>
            <p:ph idx="1"/>
          </p:nvPr>
        </p:nvSpPr>
        <p:spPr/>
        <p:txBody>
          <a:bodyPr/>
          <a:lstStyle/>
          <a:p>
            <a:r>
              <a:rPr lang="cs-CZ" dirty="0"/>
              <a:t>Der </a:t>
            </a:r>
            <a:r>
              <a:rPr lang="cs-CZ" dirty="0" err="1"/>
              <a:t>Prozess</a:t>
            </a:r>
            <a:endParaRPr lang="cs-CZ" dirty="0"/>
          </a:p>
          <a:p>
            <a:r>
              <a:rPr lang="cs-CZ" dirty="0"/>
              <a:t>In der </a:t>
            </a:r>
            <a:r>
              <a:rPr lang="cs-CZ" dirty="0" err="1"/>
              <a:t>Strafkolonie</a:t>
            </a:r>
            <a:endParaRPr lang="cs-CZ" dirty="0"/>
          </a:p>
          <a:p>
            <a:r>
              <a:rPr lang="cs-CZ" dirty="0" err="1"/>
              <a:t>Das</a:t>
            </a:r>
            <a:r>
              <a:rPr lang="cs-CZ" dirty="0"/>
              <a:t> </a:t>
            </a:r>
            <a:r>
              <a:rPr lang="cs-CZ" dirty="0" err="1"/>
              <a:t>Urteil</a:t>
            </a:r>
            <a:endParaRPr lang="cs-CZ" dirty="0"/>
          </a:p>
          <a:p>
            <a:r>
              <a:rPr lang="cs-CZ" dirty="0"/>
              <a:t>Vor </a:t>
            </a:r>
            <a:r>
              <a:rPr lang="cs-CZ" dirty="0" err="1"/>
              <a:t>dem</a:t>
            </a:r>
            <a:r>
              <a:rPr lang="cs-CZ" dirty="0"/>
              <a:t> </a:t>
            </a:r>
            <a:r>
              <a:rPr lang="cs-CZ" dirty="0" err="1"/>
              <a:t>Gesetz</a:t>
            </a:r>
            <a:endParaRPr lang="cs-CZ" dirty="0"/>
          </a:p>
          <a:p>
            <a:r>
              <a:rPr lang="cs-CZ" dirty="0" err="1"/>
              <a:t>Zur</a:t>
            </a:r>
            <a:r>
              <a:rPr lang="cs-CZ" dirty="0"/>
              <a:t> </a:t>
            </a:r>
            <a:r>
              <a:rPr lang="cs-CZ" dirty="0" err="1"/>
              <a:t>Frage</a:t>
            </a:r>
            <a:r>
              <a:rPr lang="cs-CZ" dirty="0"/>
              <a:t> der </a:t>
            </a:r>
            <a:r>
              <a:rPr lang="cs-CZ" dirty="0" err="1"/>
              <a:t>Gesetze</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Hauptthesen</a:t>
            </a:r>
            <a:r>
              <a:rPr lang="cs-CZ" dirty="0"/>
              <a:t> </a:t>
            </a:r>
            <a:r>
              <a:rPr lang="cs-CZ" dirty="0" err="1"/>
              <a:t>von</a:t>
            </a:r>
            <a:r>
              <a:rPr lang="cs-CZ" dirty="0"/>
              <a:t> </a:t>
            </a:r>
            <a:r>
              <a:rPr lang="cs-CZ" dirty="0" err="1"/>
              <a:t>Kafkas</a:t>
            </a:r>
            <a:r>
              <a:rPr lang="cs-CZ" dirty="0"/>
              <a:t> </a:t>
            </a:r>
            <a:r>
              <a:rPr lang="cs-CZ" dirty="0" err="1"/>
              <a:t>Rechtsphilosophie</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err="1"/>
              <a:t>Das</a:t>
            </a:r>
            <a:r>
              <a:rPr lang="cs-CZ" dirty="0"/>
              <a:t> </a:t>
            </a:r>
            <a:r>
              <a:rPr lang="cs-CZ" dirty="0" err="1"/>
              <a:t>Gesetz</a:t>
            </a:r>
            <a:r>
              <a:rPr lang="cs-CZ" dirty="0"/>
              <a:t> </a:t>
            </a:r>
            <a:r>
              <a:rPr lang="cs-CZ" dirty="0" err="1"/>
              <a:t>ist</a:t>
            </a:r>
            <a:r>
              <a:rPr lang="cs-CZ" dirty="0"/>
              <a:t> </a:t>
            </a:r>
            <a:r>
              <a:rPr lang="cs-CZ" dirty="0" err="1"/>
              <a:t>unbekannt</a:t>
            </a:r>
            <a:endParaRPr lang="cs-CZ" dirty="0"/>
          </a:p>
          <a:p>
            <a:r>
              <a:rPr lang="cs-CZ" dirty="0"/>
              <a:t>Der </a:t>
            </a:r>
            <a:r>
              <a:rPr lang="cs-CZ" dirty="0" err="1"/>
              <a:t>Mensch</a:t>
            </a:r>
            <a:r>
              <a:rPr lang="cs-CZ" dirty="0"/>
              <a:t> </a:t>
            </a:r>
            <a:r>
              <a:rPr lang="cs-CZ" dirty="0" err="1"/>
              <a:t>ist</a:t>
            </a:r>
            <a:r>
              <a:rPr lang="cs-CZ" dirty="0"/>
              <a:t> </a:t>
            </a:r>
            <a:r>
              <a:rPr lang="cs-CZ" dirty="0" err="1"/>
              <a:t>schuldig</a:t>
            </a:r>
            <a:r>
              <a:rPr lang="cs-CZ" dirty="0"/>
              <a:t>, </a:t>
            </a:r>
            <a:r>
              <a:rPr lang="cs-CZ" dirty="0" err="1"/>
              <a:t>nur</a:t>
            </a:r>
            <a:r>
              <a:rPr lang="cs-CZ" dirty="0"/>
              <a:t> </a:t>
            </a:r>
            <a:r>
              <a:rPr lang="cs-CZ" dirty="0" err="1"/>
              <a:t>muss</a:t>
            </a:r>
            <a:r>
              <a:rPr lang="cs-CZ" dirty="0"/>
              <a:t> </a:t>
            </a:r>
            <a:r>
              <a:rPr lang="cs-CZ" dirty="0" err="1"/>
              <a:t>er</a:t>
            </a:r>
            <a:r>
              <a:rPr lang="cs-CZ" dirty="0"/>
              <a:t> </a:t>
            </a:r>
            <a:r>
              <a:rPr lang="cs-CZ" dirty="0" err="1"/>
              <a:t>das</a:t>
            </a:r>
            <a:r>
              <a:rPr lang="cs-CZ" dirty="0"/>
              <a:t> </a:t>
            </a:r>
            <a:r>
              <a:rPr lang="cs-CZ" dirty="0" err="1"/>
              <a:t>zugestehen</a:t>
            </a:r>
            <a:r>
              <a:rPr lang="cs-CZ" dirty="0"/>
              <a:t>  / </a:t>
            </a:r>
            <a:r>
              <a:rPr lang="cs-CZ" dirty="0" err="1"/>
              <a:t>nur</a:t>
            </a:r>
            <a:r>
              <a:rPr lang="cs-CZ" dirty="0"/>
              <a:t> </a:t>
            </a:r>
            <a:r>
              <a:rPr lang="cs-CZ" dirty="0" err="1"/>
              <a:t>muss</a:t>
            </a:r>
            <a:r>
              <a:rPr lang="cs-CZ" dirty="0"/>
              <a:t> man </a:t>
            </a:r>
            <a:r>
              <a:rPr lang="cs-CZ" dirty="0" err="1"/>
              <a:t>herausfinden</a:t>
            </a:r>
            <a:r>
              <a:rPr lang="cs-CZ" dirty="0"/>
              <a:t> </a:t>
            </a:r>
            <a:r>
              <a:rPr lang="cs-CZ" dirty="0" err="1"/>
              <a:t>woran</a:t>
            </a:r>
            <a:r>
              <a:rPr lang="cs-CZ" dirty="0"/>
              <a:t> (</a:t>
            </a:r>
            <a:r>
              <a:rPr lang="cs-CZ" dirty="0" err="1"/>
              <a:t>was</a:t>
            </a:r>
            <a:r>
              <a:rPr lang="cs-CZ" dirty="0"/>
              <a:t> </a:t>
            </a:r>
            <a:r>
              <a:rPr lang="cs-CZ" dirty="0" err="1"/>
              <a:t>ist</a:t>
            </a:r>
            <a:r>
              <a:rPr lang="cs-CZ" dirty="0"/>
              <a:t> </a:t>
            </a:r>
            <a:r>
              <a:rPr lang="cs-CZ" dirty="0" err="1"/>
              <a:t>die</a:t>
            </a:r>
            <a:r>
              <a:rPr lang="cs-CZ" dirty="0"/>
              <a:t> </a:t>
            </a:r>
            <a:r>
              <a:rPr lang="cs-CZ" dirty="0" err="1"/>
              <a:t>Straftat</a:t>
            </a:r>
            <a:r>
              <a:rPr lang="cs-CZ" dirty="0"/>
              <a:t>)</a:t>
            </a:r>
          </a:p>
          <a:p>
            <a:r>
              <a:rPr lang="cs-CZ" dirty="0"/>
              <a:t>Der </a:t>
            </a:r>
            <a:r>
              <a:rPr lang="cs-CZ" dirty="0" err="1"/>
              <a:t>Prozess</a:t>
            </a:r>
            <a:r>
              <a:rPr lang="cs-CZ" dirty="0"/>
              <a:t> </a:t>
            </a:r>
            <a:r>
              <a:rPr lang="cs-CZ" dirty="0" err="1"/>
              <a:t>gegen</a:t>
            </a:r>
            <a:r>
              <a:rPr lang="cs-CZ" dirty="0"/>
              <a:t> den </a:t>
            </a:r>
            <a:r>
              <a:rPr lang="cs-CZ" dirty="0" err="1"/>
              <a:t>Einzelnen</a:t>
            </a:r>
            <a:r>
              <a:rPr lang="cs-CZ" dirty="0"/>
              <a:t> </a:t>
            </a:r>
            <a:r>
              <a:rPr lang="cs-CZ" dirty="0" err="1"/>
              <a:t>läuft</a:t>
            </a:r>
            <a:r>
              <a:rPr lang="cs-CZ" dirty="0"/>
              <a:t> </a:t>
            </a:r>
            <a:r>
              <a:rPr lang="cs-CZ" dirty="0" err="1"/>
              <a:t>geheim</a:t>
            </a:r>
            <a:r>
              <a:rPr lang="cs-CZ" dirty="0"/>
              <a:t>, ohne </a:t>
            </a:r>
            <a:r>
              <a:rPr lang="cs-CZ" dirty="0" err="1"/>
              <a:t>seine</a:t>
            </a:r>
            <a:r>
              <a:rPr lang="cs-CZ" dirty="0"/>
              <a:t> </a:t>
            </a:r>
            <a:r>
              <a:rPr lang="cs-CZ" dirty="0" err="1"/>
              <a:t>Kenntnis</a:t>
            </a:r>
            <a:r>
              <a:rPr lang="cs-CZ" dirty="0"/>
              <a:t> </a:t>
            </a:r>
            <a:r>
              <a:rPr lang="cs-CZ" dirty="0" err="1"/>
              <a:t>davon</a:t>
            </a:r>
            <a:r>
              <a:rPr lang="cs-CZ" dirty="0"/>
              <a:t>, ohne </a:t>
            </a:r>
            <a:r>
              <a:rPr lang="cs-CZ" dirty="0" err="1"/>
              <a:t>irgendwelche</a:t>
            </a:r>
            <a:r>
              <a:rPr lang="cs-CZ" dirty="0"/>
              <a:t> </a:t>
            </a:r>
            <a:r>
              <a:rPr lang="cs-CZ" dirty="0" err="1"/>
              <a:t>Verteidigungsmöglichkeit</a:t>
            </a:r>
            <a:endParaRPr lang="cs-CZ" dirty="0"/>
          </a:p>
          <a:p>
            <a:r>
              <a:rPr lang="cs-CZ" dirty="0" err="1"/>
              <a:t>die</a:t>
            </a:r>
            <a:r>
              <a:rPr lang="cs-CZ" dirty="0"/>
              <a:t> </a:t>
            </a:r>
            <a:r>
              <a:rPr lang="cs-CZ" dirty="0" err="1"/>
              <a:t>Majestät</a:t>
            </a:r>
            <a:r>
              <a:rPr lang="cs-CZ" dirty="0"/>
              <a:t> des </a:t>
            </a:r>
            <a:r>
              <a:rPr lang="cs-CZ" dirty="0" err="1"/>
              <a:t>Gesetzes</a:t>
            </a:r>
            <a:r>
              <a:rPr lang="cs-CZ" dirty="0"/>
              <a:t> </a:t>
            </a:r>
            <a:r>
              <a:rPr lang="cs-CZ" dirty="0" err="1"/>
              <a:t>ist</a:t>
            </a:r>
            <a:r>
              <a:rPr lang="cs-CZ" dirty="0"/>
              <a:t> </a:t>
            </a:r>
            <a:r>
              <a:rPr lang="cs-CZ" dirty="0" err="1"/>
              <a:t>das</a:t>
            </a:r>
            <a:r>
              <a:rPr lang="cs-CZ" dirty="0"/>
              <a:t> oberste </a:t>
            </a:r>
            <a:r>
              <a:rPr lang="cs-CZ" dirty="0" err="1"/>
              <a:t>Gebot</a:t>
            </a:r>
            <a:endParaRPr lang="cs-CZ" dirty="0"/>
          </a:p>
          <a:p>
            <a:r>
              <a:rPr lang="de-DE" dirty="0"/>
              <a:t>Das Gesetz ist nicht abhängig von seinem Gesetzestext, sondern von seiner Auslegung</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Der </a:t>
            </a:r>
            <a:r>
              <a:rPr lang="cs-CZ" dirty="0" err="1"/>
              <a:t>Prozess</a:t>
            </a:r>
            <a:endParaRPr lang="cs-CZ" dirty="0"/>
          </a:p>
        </p:txBody>
      </p:sp>
      <p:sp>
        <p:nvSpPr>
          <p:cNvPr id="3" name="Zástupný symbol pro obsah 2"/>
          <p:cNvSpPr>
            <a:spLocks noGrp="1"/>
          </p:cNvSpPr>
          <p:nvPr>
            <p:ph idx="1"/>
          </p:nvPr>
        </p:nvSpPr>
        <p:spPr/>
        <p:txBody>
          <a:bodyPr/>
          <a:lstStyle/>
          <a:p>
            <a:r>
              <a:rPr lang="de-DE" dirty="0"/>
              <a:t>Jemand </a:t>
            </a:r>
            <a:r>
              <a:rPr lang="de-DE" dirty="0" err="1"/>
              <a:t>mußte</a:t>
            </a:r>
            <a:r>
              <a:rPr lang="de-DE" dirty="0"/>
              <a:t> Josef K. verleumdet haben, denn ohne </a:t>
            </a:r>
            <a:r>
              <a:rPr lang="de-DE" dirty="0" err="1"/>
              <a:t>daß</a:t>
            </a:r>
            <a:r>
              <a:rPr lang="de-DE" dirty="0"/>
              <a:t> er etwas Böses getan hätte, wurde er eines Morgens verhaftet. </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Recht</a:t>
            </a:r>
            <a:r>
              <a:rPr lang="cs-CZ" dirty="0"/>
              <a:t> </a:t>
            </a:r>
            <a:r>
              <a:rPr lang="cs-CZ" dirty="0" err="1"/>
              <a:t>als</a:t>
            </a:r>
            <a:r>
              <a:rPr lang="cs-CZ" dirty="0"/>
              <a:t> </a:t>
            </a:r>
            <a:r>
              <a:rPr lang="cs-CZ" dirty="0" err="1"/>
              <a:t>ein</a:t>
            </a:r>
            <a:r>
              <a:rPr lang="cs-CZ" dirty="0"/>
              <a:t> Organismus </a:t>
            </a:r>
            <a:r>
              <a:rPr lang="cs-CZ" dirty="0" err="1"/>
              <a:t>und</a:t>
            </a:r>
            <a:r>
              <a:rPr lang="cs-CZ" dirty="0"/>
              <a:t> </a:t>
            </a:r>
            <a:r>
              <a:rPr lang="cs-CZ" dirty="0" err="1"/>
              <a:t>Recht</a:t>
            </a:r>
            <a:r>
              <a:rPr lang="cs-CZ" dirty="0"/>
              <a:t> </a:t>
            </a:r>
            <a:r>
              <a:rPr lang="cs-CZ" dirty="0" err="1"/>
              <a:t>als</a:t>
            </a:r>
            <a:r>
              <a:rPr lang="cs-CZ" dirty="0"/>
              <a:t> </a:t>
            </a:r>
            <a:r>
              <a:rPr lang="cs-CZ" dirty="0" err="1"/>
              <a:t>Topos</a:t>
            </a:r>
            <a:endParaRPr lang="cs-CZ" dirty="0"/>
          </a:p>
        </p:txBody>
      </p:sp>
      <p:sp>
        <p:nvSpPr>
          <p:cNvPr id="3" name="Zástupný symbol pro obsah 2"/>
          <p:cNvSpPr>
            <a:spLocks noGrp="1"/>
          </p:cNvSpPr>
          <p:nvPr>
            <p:ph idx="1"/>
          </p:nvPr>
        </p:nvSpPr>
        <p:spPr/>
        <p:txBody>
          <a:bodyPr/>
          <a:lstStyle/>
          <a:p>
            <a:r>
              <a:rPr lang="cs-CZ" dirty="0" err="1"/>
              <a:t>auch</a:t>
            </a:r>
            <a:r>
              <a:rPr lang="cs-CZ" dirty="0"/>
              <a:t> </a:t>
            </a:r>
            <a:r>
              <a:rPr lang="cs-CZ" dirty="0" err="1"/>
              <a:t>das</a:t>
            </a:r>
            <a:r>
              <a:rPr lang="cs-CZ" dirty="0"/>
              <a:t> </a:t>
            </a:r>
            <a:r>
              <a:rPr lang="cs-CZ" dirty="0" err="1"/>
              <a:t>Rechtssystem</a:t>
            </a:r>
            <a:r>
              <a:rPr lang="cs-CZ" dirty="0"/>
              <a:t> </a:t>
            </a:r>
            <a:r>
              <a:rPr lang="cs-CZ" dirty="0" err="1"/>
              <a:t>ist</a:t>
            </a:r>
            <a:r>
              <a:rPr lang="cs-CZ" dirty="0"/>
              <a:t> </a:t>
            </a:r>
            <a:r>
              <a:rPr lang="cs-CZ" dirty="0" err="1"/>
              <a:t>ein</a:t>
            </a:r>
            <a:r>
              <a:rPr lang="cs-CZ" dirty="0"/>
              <a:t> Organismus</a:t>
            </a:r>
          </a:p>
          <a:p>
            <a:r>
              <a:rPr lang="cs-CZ" dirty="0" err="1"/>
              <a:t>schon</a:t>
            </a:r>
            <a:r>
              <a:rPr lang="cs-CZ" dirty="0"/>
              <a:t> in der </a:t>
            </a:r>
            <a:r>
              <a:rPr lang="cs-CZ" dirty="0" err="1"/>
              <a:t>mittelalterlichen</a:t>
            </a:r>
            <a:r>
              <a:rPr lang="cs-CZ" dirty="0"/>
              <a:t> </a:t>
            </a:r>
            <a:r>
              <a:rPr lang="cs-CZ" dirty="0" err="1"/>
              <a:t>und</a:t>
            </a:r>
            <a:r>
              <a:rPr lang="cs-CZ" dirty="0"/>
              <a:t> der </a:t>
            </a:r>
            <a:r>
              <a:rPr lang="cs-CZ" dirty="0" err="1"/>
              <a:t>humanistischen</a:t>
            </a:r>
            <a:r>
              <a:rPr lang="cs-CZ" dirty="0"/>
              <a:t> </a:t>
            </a:r>
            <a:r>
              <a:rPr lang="cs-CZ" dirty="0" err="1"/>
              <a:t>Rechtsphilosophie</a:t>
            </a:r>
            <a:r>
              <a:rPr lang="cs-CZ" dirty="0"/>
              <a:t>  </a:t>
            </a:r>
            <a:r>
              <a:rPr lang="cs-CZ" dirty="0" err="1"/>
              <a:t>ist</a:t>
            </a:r>
            <a:r>
              <a:rPr lang="cs-CZ" dirty="0"/>
              <a:t> </a:t>
            </a:r>
            <a:r>
              <a:rPr lang="cs-CZ" dirty="0" err="1"/>
              <a:t>das</a:t>
            </a:r>
            <a:r>
              <a:rPr lang="cs-CZ" dirty="0"/>
              <a:t> </a:t>
            </a:r>
            <a:r>
              <a:rPr lang="cs-CZ" dirty="0" err="1"/>
              <a:t>Recht</a:t>
            </a:r>
            <a:r>
              <a:rPr lang="cs-CZ" dirty="0"/>
              <a:t> </a:t>
            </a:r>
            <a:r>
              <a:rPr lang="cs-CZ" dirty="0" err="1"/>
              <a:t>ein</a:t>
            </a:r>
            <a:r>
              <a:rPr lang="cs-CZ" dirty="0"/>
              <a:t> Ort - </a:t>
            </a:r>
            <a:r>
              <a:rPr lang="cs-CZ" dirty="0" err="1"/>
              <a:t>Topos</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AB8707-35F1-4346-9DC2-4CBCCC3CE564}"/>
              </a:ext>
            </a:extLst>
          </p:cNvPr>
          <p:cNvSpPr>
            <a:spLocks noGrp="1"/>
          </p:cNvSpPr>
          <p:nvPr>
            <p:ph type="title"/>
          </p:nvPr>
        </p:nvSpPr>
        <p:spPr/>
        <p:txBody>
          <a:bodyPr/>
          <a:lstStyle/>
          <a:p>
            <a:r>
              <a:rPr lang="cs-CZ" dirty="0"/>
              <a:t>Kafka: Vor dem </a:t>
            </a:r>
            <a:r>
              <a:rPr lang="cs-CZ" dirty="0" err="1"/>
              <a:t>Gesetz</a:t>
            </a:r>
            <a:endParaRPr lang="cs-CZ" dirty="0"/>
          </a:p>
        </p:txBody>
      </p:sp>
      <p:sp>
        <p:nvSpPr>
          <p:cNvPr id="3" name="Zástupný obsah 2">
            <a:extLst>
              <a:ext uri="{FF2B5EF4-FFF2-40B4-BE49-F238E27FC236}">
                <a16:creationId xmlns:a16="http://schemas.microsoft.com/office/drawing/2014/main" id="{EF9108CC-F1E6-4CE4-AB84-F658E2591DFE}"/>
              </a:ext>
            </a:extLst>
          </p:cNvPr>
          <p:cNvSpPr>
            <a:spLocks noGrp="1"/>
          </p:cNvSpPr>
          <p:nvPr>
            <p:ph idx="1"/>
          </p:nvPr>
        </p:nvSpPr>
        <p:spPr/>
        <p:txBody>
          <a:bodyPr>
            <a:normAutofit lnSpcReduction="10000"/>
          </a:bodyPr>
          <a:lstStyle/>
          <a:p>
            <a:r>
              <a:rPr lang="cs-CZ" dirty="0" err="1"/>
              <a:t>Majestät</a:t>
            </a:r>
            <a:r>
              <a:rPr lang="cs-CZ" dirty="0"/>
              <a:t> /</a:t>
            </a:r>
            <a:r>
              <a:rPr lang="cs-CZ" dirty="0" err="1"/>
              <a:t>Autorität</a:t>
            </a:r>
            <a:r>
              <a:rPr lang="cs-CZ" dirty="0"/>
              <a:t> des </a:t>
            </a:r>
            <a:r>
              <a:rPr lang="cs-CZ" dirty="0" err="1"/>
              <a:t>Gesetzes</a:t>
            </a:r>
            <a:r>
              <a:rPr lang="cs-CZ" dirty="0"/>
              <a:t>, des </a:t>
            </a:r>
            <a:r>
              <a:rPr lang="cs-CZ" dirty="0" err="1"/>
              <a:t>Rechts</a:t>
            </a:r>
            <a:endParaRPr lang="cs-CZ" dirty="0"/>
          </a:p>
          <a:p>
            <a:r>
              <a:rPr lang="cs-CZ" dirty="0" err="1"/>
              <a:t>Haben</a:t>
            </a:r>
            <a:r>
              <a:rPr lang="cs-CZ" dirty="0"/>
              <a:t> </a:t>
            </a:r>
            <a:r>
              <a:rPr lang="cs-CZ" dirty="0" err="1"/>
              <a:t>wir</a:t>
            </a:r>
            <a:r>
              <a:rPr lang="cs-CZ" dirty="0"/>
              <a:t> </a:t>
            </a:r>
            <a:r>
              <a:rPr lang="cs-CZ" dirty="0" err="1"/>
              <a:t>Zugang</a:t>
            </a:r>
            <a:r>
              <a:rPr lang="cs-CZ" dirty="0"/>
              <a:t> </a:t>
            </a:r>
            <a:r>
              <a:rPr lang="cs-CZ" dirty="0" err="1"/>
              <a:t>zum</a:t>
            </a:r>
            <a:r>
              <a:rPr lang="cs-CZ" dirty="0"/>
              <a:t> </a:t>
            </a:r>
            <a:r>
              <a:rPr lang="cs-CZ" dirty="0" err="1"/>
              <a:t>Gesetz</a:t>
            </a:r>
            <a:r>
              <a:rPr lang="cs-CZ" dirty="0"/>
              <a:t>?</a:t>
            </a:r>
          </a:p>
          <a:p>
            <a:r>
              <a:rPr lang="cs-CZ" dirty="0" err="1"/>
              <a:t>Wie</a:t>
            </a:r>
            <a:r>
              <a:rPr lang="cs-CZ" dirty="0"/>
              <a:t> </a:t>
            </a:r>
            <a:r>
              <a:rPr lang="cs-CZ" dirty="0" err="1"/>
              <a:t>ist</a:t>
            </a:r>
            <a:r>
              <a:rPr lang="cs-CZ" dirty="0"/>
              <a:t> </a:t>
            </a:r>
            <a:r>
              <a:rPr lang="cs-CZ" dirty="0" err="1"/>
              <a:t>die</a:t>
            </a:r>
            <a:r>
              <a:rPr lang="cs-CZ" dirty="0"/>
              <a:t> </a:t>
            </a:r>
            <a:r>
              <a:rPr lang="cs-CZ" dirty="0" err="1"/>
              <a:t>Grenze</a:t>
            </a:r>
            <a:r>
              <a:rPr lang="cs-CZ" dirty="0"/>
              <a:t> </a:t>
            </a:r>
            <a:r>
              <a:rPr lang="cs-CZ" dirty="0" err="1"/>
              <a:t>vom</a:t>
            </a:r>
            <a:r>
              <a:rPr lang="cs-CZ" dirty="0"/>
              <a:t> </a:t>
            </a:r>
            <a:r>
              <a:rPr lang="cs-CZ" dirty="0" err="1"/>
              <a:t>Gesetz</a:t>
            </a:r>
            <a:r>
              <a:rPr lang="cs-CZ" dirty="0"/>
              <a:t>?</a:t>
            </a:r>
          </a:p>
          <a:p>
            <a:r>
              <a:rPr lang="cs-CZ" dirty="0" err="1"/>
              <a:t>Wie</a:t>
            </a:r>
            <a:r>
              <a:rPr lang="cs-CZ" dirty="0"/>
              <a:t> </a:t>
            </a:r>
            <a:r>
              <a:rPr lang="cs-CZ" dirty="0" err="1"/>
              <a:t>ist</a:t>
            </a:r>
            <a:r>
              <a:rPr lang="cs-CZ" dirty="0"/>
              <a:t> </a:t>
            </a:r>
            <a:r>
              <a:rPr lang="cs-CZ" dirty="0" err="1"/>
              <a:t>das</a:t>
            </a:r>
            <a:r>
              <a:rPr lang="cs-CZ" dirty="0"/>
              <a:t> </a:t>
            </a:r>
            <a:r>
              <a:rPr lang="cs-CZ" dirty="0" err="1"/>
              <a:t>Gesetz</a:t>
            </a:r>
            <a:r>
              <a:rPr lang="cs-CZ" dirty="0"/>
              <a:t> </a:t>
            </a:r>
            <a:r>
              <a:rPr lang="cs-CZ" dirty="0" err="1"/>
              <a:t>geschützt</a:t>
            </a:r>
            <a:r>
              <a:rPr lang="cs-CZ" dirty="0"/>
              <a:t>?</a:t>
            </a:r>
          </a:p>
          <a:p>
            <a:r>
              <a:rPr lang="cs-CZ" dirty="0" err="1"/>
              <a:t>Welche</a:t>
            </a:r>
            <a:r>
              <a:rPr lang="cs-CZ" dirty="0"/>
              <a:t> </a:t>
            </a:r>
            <a:r>
              <a:rPr lang="cs-CZ" dirty="0" err="1"/>
              <a:t>Rolle</a:t>
            </a:r>
            <a:r>
              <a:rPr lang="cs-CZ" dirty="0"/>
              <a:t> </a:t>
            </a:r>
            <a:r>
              <a:rPr lang="cs-CZ" dirty="0" err="1"/>
              <a:t>hat</a:t>
            </a:r>
            <a:r>
              <a:rPr lang="cs-CZ" dirty="0"/>
              <a:t> </a:t>
            </a:r>
            <a:r>
              <a:rPr lang="cs-CZ" dirty="0" err="1"/>
              <a:t>die</a:t>
            </a:r>
            <a:r>
              <a:rPr lang="cs-CZ" dirty="0"/>
              <a:t> </a:t>
            </a:r>
            <a:r>
              <a:rPr lang="cs-CZ" dirty="0" err="1"/>
              <a:t>Tür</a:t>
            </a:r>
            <a:r>
              <a:rPr lang="cs-CZ" dirty="0"/>
              <a:t>?</a:t>
            </a:r>
          </a:p>
          <a:p>
            <a:r>
              <a:rPr lang="cs-CZ" dirty="0" err="1"/>
              <a:t>Welche</a:t>
            </a:r>
            <a:r>
              <a:rPr lang="cs-CZ" dirty="0"/>
              <a:t> </a:t>
            </a:r>
            <a:r>
              <a:rPr lang="cs-CZ" dirty="0" err="1"/>
              <a:t>Rolle</a:t>
            </a:r>
            <a:r>
              <a:rPr lang="cs-CZ" dirty="0"/>
              <a:t> </a:t>
            </a:r>
            <a:r>
              <a:rPr lang="cs-CZ" dirty="0" err="1"/>
              <a:t>spielt</a:t>
            </a:r>
            <a:r>
              <a:rPr lang="cs-CZ" dirty="0"/>
              <a:t> der </a:t>
            </a:r>
            <a:r>
              <a:rPr lang="cs-CZ" dirty="0" err="1"/>
              <a:t>Türhüter</a:t>
            </a:r>
            <a:r>
              <a:rPr lang="cs-CZ" dirty="0"/>
              <a:t>?</a:t>
            </a:r>
          </a:p>
          <a:p>
            <a:r>
              <a:rPr lang="cs-CZ" dirty="0" err="1"/>
              <a:t>Was</a:t>
            </a:r>
            <a:r>
              <a:rPr lang="cs-CZ" dirty="0"/>
              <a:t> /</a:t>
            </a:r>
            <a:r>
              <a:rPr lang="cs-CZ" dirty="0" err="1"/>
              <a:t>Wer</a:t>
            </a:r>
            <a:r>
              <a:rPr lang="cs-CZ" dirty="0"/>
              <a:t> </a:t>
            </a:r>
            <a:r>
              <a:rPr lang="cs-CZ" dirty="0" err="1"/>
              <a:t>ist</a:t>
            </a:r>
            <a:r>
              <a:rPr lang="cs-CZ" dirty="0"/>
              <a:t> in der </a:t>
            </a:r>
            <a:r>
              <a:rPr lang="cs-CZ" dirty="0" err="1"/>
              <a:t>Geschichte</a:t>
            </a:r>
            <a:r>
              <a:rPr lang="cs-CZ" dirty="0"/>
              <a:t> aktiv </a:t>
            </a:r>
            <a:r>
              <a:rPr lang="cs-CZ" dirty="0" err="1"/>
              <a:t>und</a:t>
            </a:r>
            <a:r>
              <a:rPr lang="cs-CZ" dirty="0"/>
              <a:t> </a:t>
            </a:r>
            <a:r>
              <a:rPr lang="cs-CZ" dirty="0" err="1"/>
              <a:t>was</a:t>
            </a:r>
            <a:r>
              <a:rPr lang="cs-CZ" dirty="0"/>
              <a:t>/</a:t>
            </a:r>
            <a:r>
              <a:rPr lang="cs-CZ" dirty="0" err="1"/>
              <a:t>wer</a:t>
            </a:r>
            <a:r>
              <a:rPr lang="cs-CZ" dirty="0"/>
              <a:t> </a:t>
            </a:r>
            <a:r>
              <a:rPr lang="cs-CZ" dirty="0" err="1"/>
              <a:t>passiv</a:t>
            </a:r>
            <a:r>
              <a:rPr lang="cs-CZ" dirty="0"/>
              <a:t>?</a:t>
            </a:r>
          </a:p>
        </p:txBody>
      </p:sp>
    </p:spTree>
    <p:extLst>
      <p:ext uri="{BB962C8B-B14F-4D97-AF65-F5344CB8AC3E}">
        <p14:creationId xmlns:p14="http://schemas.microsoft.com/office/powerpoint/2010/main" val="372486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AF96B3-88CA-445C-B4C8-1A9A074F2125}"/>
              </a:ext>
            </a:extLst>
          </p:cNvPr>
          <p:cNvSpPr>
            <a:spLocks noGrp="1"/>
          </p:cNvSpPr>
          <p:nvPr>
            <p:ph type="title"/>
          </p:nvPr>
        </p:nvSpPr>
        <p:spPr/>
        <p:txBody>
          <a:bodyPr/>
          <a:lstStyle/>
          <a:p>
            <a:r>
              <a:rPr lang="cs-CZ" dirty="0"/>
              <a:t>Vor dem </a:t>
            </a:r>
            <a:r>
              <a:rPr lang="cs-CZ" dirty="0" err="1"/>
              <a:t>Gesetz</a:t>
            </a:r>
            <a:endParaRPr lang="cs-CZ" dirty="0"/>
          </a:p>
        </p:txBody>
      </p:sp>
      <p:sp>
        <p:nvSpPr>
          <p:cNvPr id="3" name="Zástupný obsah 2">
            <a:extLst>
              <a:ext uri="{FF2B5EF4-FFF2-40B4-BE49-F238E27FC236}">
                <a16:creationId xmlns:a16="http://schemas.microsoft.com/office/drawing/2014/main" id="{7148A232-2C33-4CA7-96E3-E7BE2BDF350E}"/>
              </a:ext>
            </a:extLst>
          </p:cNvPr>
          <p:cNvSpPr>
            <a:spLocks noGrp="1"/>
          </p:cNvSpPr>
          <p:nvPr>
            <p:ph idx="1"/>
          </p:nvPr>
        </p:nvSpPr>
        <p:spPr/>
        <p:txBody>
          <a:bodyPr>
            <a:normAutofit fontScale="85000" lnSpcReduction="10000"/>
          </a:bodyPr>
          <a:lstStyle/>
          <a:p>
            <a:r>
              <a:rPr lang="cs-CZ" dirty="0" err="1"/>
              <a:t>Matthäus</a:t>
            </a:r>
            <a:r>
              <a:rPr lang="cs-CZ" dirty="0"/>
              <a:t> 7, 7-8: „</a:t>
            </a:r>
            <a:r>
              <a:rPr lang="cs-CZ" dirty="0" err="1"/>
              <a:t>Bittet</a:t>
            </a:r>
            <a:r>
              <a:rPr lang="cs-CZ" dirty="0"/>
              <a:t>, so </a:t>
            </a:r>
            <a:r>
              <a:rPr lang="cs-CZ" dirty="0" err="1"/>
              <a:t>wird</a:t>
            </a:r>
            <a:r>
              <a:rPr lang="cs-CZ" dirty="0"/>
              <a:t> </a:t>
            </a:r>
            <a:r>
              <a:rPr lang="cs-CZ" dirty="0" err="1"/>
              <a:t>euch</a:t>
            </a:r>
            <a:r>
              <a:rPr lang="cs-CZ" dirty="0"/>
              <a:t> </a:t>
            </a:r>
            <a:r>
              <a:rPr lang="cs-CZ" dirty="0" err="1"/>
              <a:t>gegeben</a:t>
            </a:r>
            <a:r>
              <a:rPr lang="cs-CZ" dirty="0"/>
              <a:t>; </a:t>
            </a:r>
            <a:r>
              <a:rPr lang="cs-CZ" dirty="0" err="1"/>
              <a:t>suchet</a:t>
            </a:r>
            <a:r>
              <a:rPr lang="cs-CZ" dirty="0"/>
              <a:t>, so </a:t>
            </a:r>
            <a:r>
              <a:rPr lang="cs-CZ" dirty="0" err="1"/>
              <a:t>werdet</a:t>
            </a:r>
            <a:r>
              <a:rPr lang="cs-CZ" dirty="0"/>
              <a:t> </a:t>
            </a:r>
            <a:r>
              <a:rPr lang="cs-CZ" dirty="0" err="1"/>
              <a:t>ihr</a:t>
            </a:r>
            <a:r>
              <a:rPr lang="cs-CZ" dirty="0"/>
              <a:t> </a:t>
            </a:r>
            <a:r>
              <a:rPr lang="cs-CZ" dirty="0" err="1"/>
              <a:t>finden</a:t>
            </a:r>
            <a:r>
              <a:rPr lang="cs-CZ" dirty="0"/>
              <a:t>; </a:t>
            </a:r>
            <a:r>
              <a:rPr lang="cs-CZ" dirty="0" err="1"/>
              <a:t>klopfet</a:t>
            </a:r>
            <a:r>
              <a:rPr lang="cs-CZ" dirty="0"/>
              <a:t> </a:t>
            </a:r>
            <a:r>
              <a:rPr lang="cs-CZ" dirty="0" err="1"/>
              <a:t>an</a:t>
            </a:r>
            <a:r>
              <a:rPr lang="cs-CZ" dirty="0"/>
              <a:t>, so </a:t>
            </a:r>
            <a:r>
              <a:rPr lang="cs-CZ" dirty="0" err="1"/>
              <a:t>wird</a:t>
            </a:r>
            <a:r>
              <a:rPr lang="cs-CZ" dirty="0"/>
              <a:t> </a:t>
            </a:r>
            <a:r>
              <a:rPr lang="cs-CZ" dirty="0" err="1"/>
              <a:t>euch</a:t>
            </a:r>
            <a:r>
              <a:rPr lang="cs-CZ" dirty="0"/>
              <a:t> </a:t>
            </a:r>
            <a:r>
              <a:rPr lang="cs-CZ" dirty="0" err="1"/>
              <a:t>aufgetan</a:t>
            </a:r>
            <a:r>
              <a:rPr lang="cs-CZ" dirty="0"/>
              <a:t>.“</a:t>
            </a:r>
          </a:p>
          <a:p>
            <a:r>
              <a:rPr lang="cs-CZ" dirty="0" err="1"/>
              <a:t>Verschiebungen</a:t>
            </a:r>
            <a:r>
              <a:rPr lang="cs-CZ" dirty="0"/>
              <a:t>:</a:t>
            </a:r>
          </a:p>
          <a:p>
            <a:r>
              <a:rPr lang="cs-CZ" dirty="0"/>
              <a:t>Er kann </a:t>
            </a:r>
            <a:r>
              <a:rPr lang="cs-CZ" dirty="0" err="1"/>
              <a:t>ihm</a:t>
            </a:r>
            <a:r>
              <a:rPr lang="cs-CZ" dirty="0"/>
              <a:t> „</a:t>
            </a:r>
            <a:r>
              <a:rPr lang="cs-CZ" dirty="0" err="1"/>
              <a:t>Eintritt</a:t>
            </a:r>
            <a:r>
              <a:rPr lang="cs-CZ" dirty="0"/>
              <a:t> </a:t>
            </a:r>
            <a:r>
              <a:rPr lang="cs-CZ" b="1" dirty="0" err="1"/>
              <a:t>nicht</a:t>
            </a:r>
            <a:r>
              <a:rPr lang="cs-CZ" b="1" dirty="0"/>
              <a:t> </a:t>
            </a:r>
            <a:r>
              <a:rPr lang="cs-CZ" b="1" dirty="0" err="1"/>
              <a:t>gewähren</a:t>
            </a:r>
            <a:r>
              <a:rPr lang="cs-CZ" b="1" dirty="0"/>
              <a:t> </a:t>
            </a:r>
            <a:r>
              <a:rPr lang="cs-CZ" dirty="0"/>
              <a:t>– </a:t>
            </a:r>
          </a:p>
          <a:p>
            <a:r>
              <a:rPr lang="cs-CZ" dirty="0"/>
              <a:t>Der Mann </a:t>
            </a:r>
            <a:r>
              <a:rPr lang="cs-CZ" dirty="0" err="1"/>
              <a:t>fragt</a:t>
            </a:r>
            <a:r>
              <a:rPr lang="cs-CZ" dirty="0"/>
              <a:t>, ob </a:t>
            </a:r>
            <a:r>
              <a:rPr lang="cs-CZ" dirty="0" err="1"/>
              <a:t>er</a:t>
            </a:r>
            <a:r>
              <a:rPr lang="cs-CZ" dirty="0"/>
              <a:t> </a:t>
            </a:r>
            <a:r>
              <a:rPr lang="cs-CZ" dirty="0" err="1"/>
              <a:t>werde</a:t>
            </a:r>
            <a:r>
              <a:rPr lang="cs-CZ" dirty="0"/>
              <a:t> </a:t>
            </a:r>
            <a:r>
              <a:rPr lang="cs-CZ" dirty="0" err="1"/>
              <a:t>eintreteten</a:t>
            </a:r>
            <a:endParaRPr lang="cs-CZ" dirty="0"/>
          </a:p>
          <a:p>
            <a:pPr marL="0" indent="0">
              <a:buNone/>
            </a:pPr>
            <a:r>
              <a:rPr lang="cs-CZ" dirty="0"/>
              <a:t> </a:t>
            </a:r>
            <a:r>
              <a:rPr lang="cs-CZ" b="1" dirty="0" err="1"/>
              <a:t>dürfen</a:t>
            </a:r>
            <a:endParaRPr lang="cs-CZ" b="1" dirty="0"/>
          </a:p>
          <a:p>
            <a:pPr marL="0" indent="0">
              <a:buNone/>
            </a:pPr>
            <a:r>
              <a:rPr lang="cs-CZ" dirty="0" err="1"/>
              <a:t>Versuche</a:t>
            </a:r>
            <a:r>
              <a:rPr lang="cs-CZ" b="1" dirty="0"/>
              <a:t> </a:t>
            </a:r>
            <a:r>
              <a:rPr lang="cs-CZ" b="1" dirty="0" err="1"/>
              <a:t>trotz</a:t>
            </a:r>
            <a:r>
              <a:rPr lang="cs-CZ" b="1" dirty="0"/>
              <a:t> des </a:t>
            </a:r>
            <a:r>
              <a:rPr lang="cs-CZ" b="1" dirty="0" err="1"/>
              <a:t>Verbotes</a:t>
            </a:r>
            <a:r>
              <a:rPr lang="cs-CZ" b="1" dirty="0"/>
              <a:t> </a:t>
            </a:r>
            <a:r>
              <a:rPr lang="cs-CZ" dirty="0" err="1"/>
              <a:t>hineinzugehen</a:t>
            </a:r>
            <a:endParaRPr lang="cs-CZ" dirty="0"/>
          </a:p>
          <a:p>
            <a:pPr marL="0" indent="0">
              <a:buNone/>
            </a:pPr>
            <a:r>
              <a:rPr lang="cs-CZ" dirty="0" err="1"/>
              <a:t>Entscheidet</a:t>
            </a:r>
            <a:r>
              <a:rPr lang="cs-CZ" dirty="0"/>
              <a:t> </a:t>
            </a:r>
            <a:r>
              <a:rPr lang="cs-CZ" dirty="0" err="1"/>
              <a:t>er</a:t>
            </a:r>
            <a:r>
              <a:rPr lang="cs-CZ" dirty="0"/>
              <a:t> </a:t>
            </a:r>
            <a:r>
              <a:rPr lang="cs-CZ" dirty="0" err="1"/>
              <a:t>sich</a:t>
            </a:r>
            <a:r>
              <a:rPr lang="cs-CZ" dirty="0"/>
              <a:t> </a:t>
            </a:r>
            <a:r>
              <a:rPr lang="cs-CZ" dirty="0" err="1"/>
              <a:t>warten</a:t>
            </a:r>
            <a:r>
              <a:rPr lang="cs-CZ" dirty="0"/>
              <a:t>, bis </a:t>
            </a:r>
            <a:r>
              <a:rPr lang="cs-CZ" dirty="0" err="1"/>
              <a:t>er</a:t>
            </a:r>
            <a:r>
              <a:rPr lang="cs-CZ" dirty="0"/>
              <a:t> </a:t>
            </a:r>
            <a:r>
              <a:rPr lang="cs-CZ" b="1" dirty="0" err="1"/>
              <a:t>die</a:t>
            </a:r>
            <a:r>
              <a:rPr lang="cs-CZ" b="1" dirty="0"/>
              <a:t> </a:t>
            </a:r>
            <a:r>
              <a:rPr lang="cs-CZ" b="1" dirty="0" err="1"/>
              <a:t>Erlaubnis</a:t>
            </a:r>
            <a:r>
              <a:rPr lang="cs-CZ" b="1" dirty="0"/>
              <a:t> </a:t>
            </a:r>
            <a:r>
              <a:rPr lang="cs-CZ" b="1" dirty="0" err="1"/>
              <a:t>bekommt</a:t>
            </a:r>
            <a:endParaRPr lang="cs-CZ" b="1" dirty="0"/>
          </a:p>
          <a:p>
            <a:pPr marL="0" indent="0">
              <a:buNone/>
            </a:pPr>
            <a:r>
              <a:rPr lang="cs-CZ" b="1" dirty="0" err="1"/>
              <a:t>Das</a:t>
            </a:r>
            <a:r>
              <a:rPr lang="cs-CZ" b="1" dirty="0"/>
              <a:t> Tor </a:t>
            </a:r>
            <a:r>
              <a:rPr lang="cs-CZ" b="1" dirty="0" err="1"/>
              <a:t>vom</a:t>
            </a:r>
            <a:r>
              <a:rPr lang="cs-CZ" b="1" dirty="0"/>
              <a:t> </a:t>
            </a:r>
            <a:r>
              <a:rPr lang="cs-CZ" b="1" dirty="0" err="1"/>
              <a:t>Gesetz</a:t>
            </a:r>
            <a:r>
              <a:rPr lang="cs-CZ" b="1" dirty="0"/>
              <a:t> </a:t>
            </a:r>
            <a:r>
              <a:rPr lang="cs-CZ" b="1" dirty="0" err="1"/>
              <a:t>stand</a:t>
            </a:r>
            <a:r>
              <a:rPr lang="cs-CZ" b="1" dirty="0"/>
              <a:t> </a:t>
            </a:r>
            <a:r>
              <a:rPr lang="cs-CZ" b="1" dirty="0" err="1"/>
              <a:t>offen</a:t>
            </a:r>
            <a:r>
              <a:rPr lang="cs-CZ" b="1" dirty="0"/>
              <a:t>!</a:t>
            </a:r>
          </a:p>
          <a:p>
            <a:endParaRPr lang="cs-CZ" dirty="0"/>
          </a:p>
        </p:txBody>
      </p:sp>
    </p:spTree>
    <p:extLst>
      <p:ext uri="{BB962C8B-B14F-4D97-AF65-F5344CB8AC3E}">
        <p14:creationId xmlns:p14="http://schemas.microsoft.com/office/powerpoint/2010/main" val="2948839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Rechtsphilosophie</a:t>
            </a:r>
            <a:r>
              <a:rPr lang="cs-CZ" dirty="0"/>
              <a:t> </a:t>
            </a:r>
            <a:r>
              <a:rPr lang="cs-CZ" dirty="0" err="1"/>
              <a:t>und</a:t>
            </a:r>
            <a:r>
              <a:rPr lang="cs-CZ" dirty="0"/>
              <a:t> </a:t>
            </a:r>
            <a:r>
              <a:rPr lang="cs-CZ" dirty="0" err="1"/>
              <a:t>Erkennntnisphilosophie</a:t>
            </a:r>
            <a:endParaRPr lang="cs-CZ" dirty="0"/>
          </a:p>
        </p:txBody>
      </p:sp>
      <p:sp>
        <p:nvSpPr>
          <p:cNvPr id="3" name="Zástupný symbol pro obsah 2"/>
          <p:cNvSpPr>
            <a:spLocks noGrp="1"/>
          </p:cNvSpPr>
          <p:nvPr>
            <p:ph idx="1"/>
          </p:nvPr>
        </p:nvSpPr>
        <p:spPr/>
        <p:txBody>
          <a:bodyPr>
            <a:normAutofit/>
          </a:bodyPr>
          <a:lstStyle/>
          <a:p>
            <a:r>
              <a:rPr lang="cs-CZ" dirty="0" err="1"/>
              <a:t>Das</a:t>
            </a:r>
            <a:r>
              <a:rPr lang="cs-CZ" dirty="0"/>
              <a:t> </a:t>
            </a:r>
            <a:r>
              <a:rPr lang="cs-CZ" dirty="0" err="1"/>
              <a:t>Urteil</a:t>
            </a:r>
            <a:r>
              <a:rPr lang="cs-CZ" dirty="0"/>
              <a:t> </a:t>
            </a:r>
            <a:r>
              <a:rPr lang="cs-CZ" dirty="0" err="1"/>
              <a:t>ist</a:t>
            </a:r>
            <a:r>
              <a:rPr lang="cs-CZ" dirty="0"/>
              <a:t> </a:t>
            </a:r>
            <a:r>
              <a:rPr lang="cs-CZ" dirty="0" err="1"/>
              <a:t>sowohl</a:t>
            </a:r>
            <a:r>
              <a:rPr lang="cs-CZ" dirty="0"/>
              <a:t> </a:t>
            </a:r>
            <a:r>
              <a:rPr lang="cs-CZ" dirty="0" err="1"/>
              <a:t>ein</a:t>
            </a:r>
            <a:r>
              <a:rPr lang="cs-CZ" dirty="0"/>
              <a:t> </a:t>
            </a:r>
            <a:r>
              <a:rPr lang="cs-CZ" dirty="0" err="1"/>
              <a:t>juristisches</a:t>
            </a:r>
            <a:r>
              <a:rPr lang="cs-CZ" dirty="0"/>
              <a:t> </a:t>
            </a:r>
            <a:r>
              <a:rPr lang="cs-CZ" dirty="0" err="1"/>
              <a:t>wie</a:t>
            </a:r>
            <a:r>
              <a:rPr lang="cs-CZ" dirty="0"/>
              <a:t> </a:t>
            </a:r>
            <a:r>
              <a:rPr lang="cs-CZ" dirty="0" err="1"/>
              <a:t>auch</a:t>
            </a:r>
            <a:r>
              <a:rPr lang="cs-CZ" dirty="0"/>
              <a:t> </a:t>
            </a:r>
            <a:r>
              <a:rPr lang="cs-CZ" dirty="0" err="1"/>
              <a:t>ein</a:t>
            </a:r>
            <a:r>
              <a:rPr lang="cs-CZ" dirty="0"/>
              <a:t> </a:t>
            </a:r>
            <a:r>
              <a:rPr lang="cs-CZ" dirty="0" err="1"/>
              <a:t>noetisches</a:t>
            </a:r>
            <a:r>
              <a:rPr lang="cs-CZ" dirty="0"/>
              <a:t> </a:t>
            </a:r>
            <a:r>
              <a:rPr lang="cs-CZ" dirty="0" err="1"/>
              <a:t>Begriff</a:t>
            </a:r>
            <a:endParaRPr lang="cs-CZ" dirty="0"/>
          </a:p>
          <a:p>
            <a:r>
              <a:rPr lang="cs-CZ" dirty="0" err="1"/>
              <a:t>auch</a:t>
            </a:r>
            <a:r>
              <a:rPr lang="cs-CZ" dirty="0"/>
              <a:t> der </a:t>
            </a:r>
            <a:r>
              <a:rPr lang="cs-CZ" dirty="0" err="1"/>
              <a:t>Prozess</a:t>
            </a:r>
            <a:r>
              <a:rPr lang="cs-CZ" dirty="0"/>
              <a:t> </a:t>
            </a:r>
            <a:r>
              <a:rPr lang="cs-CZ" dirty="0" err="1"/>
              <a:t>hat</a:t>
            </a:r>
            <a:r>
              <a:rPr lang="cs-CZ" dirty="0"/>
              <a:t> </a:t>
            </a:r>
            <a:r>
              <a:rPr lang="cs-CZ" dirty="0" err="1"/>
              <a:t>sowohl</a:t>
            </a:r>
            <a:r>
              <a:rPr lang="cs-CZ" dirty="0"/>
              <a:t> </a:t>
            </a:r>
            <a:r>
              <a:rPr lang="cs-CZ" dirty="0" err="1"/>
              <a:t>juristische</a:t>
            </a:r>
            <a:r>
              <a:rPr lang="cs-CZ" dirty="0"/>
              <a:t> </a:t>
            </a:r>
            <a:r>
              <a:rPr lang="cs-CZ" dirty="0" err="1"/>
              <a:t>wie</a:t>
            </a:r>
            <a:r>
              <a:rPr lang="cs-CZ" dirty="0"/>
              <a:t> </a:t>
            </a:r>
            <a:r>
              <a:rPr lang="cs-CZ" dirty="0" err="1"/>
              <a:t>noetische</a:t>
            </a:r>
            <a:r>
              <a:rPr lang="cs-CZ" dirty="0"/>
              <a:t> </a:t>
            </a:r>
            <a:r>
              <a:rPr lang="cs-CZ" dirty="0" err="1"/>
              <a:t>und</a:t>
            </a:r>
            <a:r>
              <a:rPr lang="cs-CZ" dirty="0"/>
              <a:t> </a:t>
            </a:r>
            <a:r>
              <a:rPr lang="cs-CZ" dirty="0" err="1"/>
              <a:t>individualphilosophische</a:t>
            </a:r>
            <a:r>
              <a:rPr lang="cs-CZ" dirty="0"/>
              <a:t> </a:t>
            </a:r>
            <a:r>
              <a:rPr lang="cs-CZ" dirty="0" err="1"/>
              <a:t>Bedeutung</a:t>
            </a:r>
            <a:endParaRPr lang="cs-CZ" dirty="0"/>
          </a:p>
          <a:p>
            <a:r>
              <a:rPr lang="cs-CZ" dirty="0" err="1"/>
              <a:t>Beziehung</a:t>
            </a:r>
            <a:r>
              <a:rPr lang="cs-CZ" dirty="0"/>
              <a:t> </a:t>
            </a:r>
            <a:r>
              <a:rPr lang="cs-CZ" dirty="0" err="1"/>
              <a:t>zur</a:t>
            </a:r>
            <a:r>
              <a:rPr lang="cs-CZ" dirty="0"/>
              <a:t> </a:t>
            </a:r>
            <a:r>
              <a:rPr lang="cs-CZ" dirty="0" err="1"/>
              <a:t>Macht</a:t>
            </a:r>
            <a:r>
              <a:rPr lang="cs-CZ" dirty="0"/>
              <a:t> </a:t>
            </a:r>
            <a:r>
              <a:rPr lang="cs-CZ" dirty="0" err="1"/>
              <a:t>ist</a:t>
            </a:r>
            <a:r>
              <a:rPr lang="cs-CZ" dirty="0"/>
              <a:t> </a:t>
            </a:r>
            <a:r>
              <a:rPr lang="cs-CZ" dirty="0" err="1"/>
              <a:t>sowohl</a:t>
            </a:r>
            <a:r>
              <a:rPr lang="cs-CZ" dirty="0"/>
              <a:t> in der </a:t>
            </a:r>
            <a:r>
              <a:rPr lang="cs-CZ" dirty="0" err="1"/>
              <a:t>juristischen</a:t>
            </a:r>
            <a:r>
              <a:rPr lang="cs-CZ" dirty="0"/>
              <a:t> </a:t>
            </a:r>
            <a:r>
              <a:rPr lang="cs-CZ" dirty="0" err="1"/>
              <a:t>Welt</a:t>
            </a:r>
            <a:r>
              <a:rPr lang="cs-CZ" dirty="0"/>
              <a:t> </a:t>
            </a:r>
            <a:r>
              <a:rPr lang="cs-CZ" dirty="0" err="1"/>
              <a:t>wie</a:t>
            </a:r>
            <a:r>
              <a:rPr lang="cs-CZ" dirty="0"/>
              <a:t> </a:t>
            </a:r>
            <a:r>
              <a:rPr lang="cs-CZ" dirty="0" err="1"/>
              <a:t>bei</a:t>
            </a:r>
            <a:r>
              <a:rPr lang="cs-CZ" dirty="0"/>
              <a:t> der </a:t>
            </a:r>
            <a:r>
              <a:rPr lang="cs-CZ" dirty="0" err="1"/>
              <a:t>Erkenntnis</a:t>
            </a:r>
            <a:r>
              <a:rPr lang="cs-CZ" dirty="0"/>
              <a:t> </a:t>
            </a:r>
            <a:r>
              <a:rPr lang="cs-CZ" dirty="0" err="1"/>
              <a:t>ausschlaggebend</a:t>
            </a:r>
            <a:r>
              <a:rPr lang="cs-CZ" dirty="0"/>
              <a:t> (</a:t>
            </a:r>
            <a:r>
              <a:rPr lang="cs-CZ" dirty="0" err="1"/>
              <a:t>Wissen</a:t>
            </a:r>
            <a:r>
              <a:rPr lang="cs-CZ" dirty="0"/>
              <a:t> </a:t>
            </a:r>
            <a:r>
              <a:rPr lang="cs-CZ" dirty="0" err="1"/>
              <a:t>ist</a:t>
            </a:r>
            <a:r>
              <a:rPr lang="cs-CZ" dirty="0"/>
              <a:t> </a:t>
            </a:r>
            <a:r>
              <a:rPr lang="cs-CZ" dirty="0" err="1"/>
              <a:t>Macht</a:t>
            </a:r>
            <a:r>
              <a:rPr lang="cs-CZ" dirty="0"/>
              <a:t>)</a:t>
            </a:r>
          </a:p>
        </p:txBody>
      </p:sp>
    </p:spTree>
    <p:extLst>
      <p:ext uri="{BB962C8B-B14F-4D97-AF65-F5344CB8AC3E}">
        <p14:creationId xmlns:p14="http://schemas.microsoft.com/office/powerpoint/2010/main" val="2985590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A3B165-5D23-4B7D-848C-D8E74F0E7B39}"/>
              </a:ext>
            </a:extLst>
          </p:cNvPr>
          <p:cNvSpPr>
            <a:spLocks noGrp="1"/>
          </p:cNvSpPr>
          <p:nvPr>
            <p:ph type="title"/>
          </p:nvPr>
        </p:nvSpPr>
        <p:spPr/>
        <p:txBody>
          <a:bodyPr/>
          <a:lstStyle/>
          <a:p>
            <a:r>
              <a:rPr lang="cs-CZ" dirty="0"/>
              <a:t>Kafka: </a:t>
            </a:r>
            <a:r>
              <a:rPr lang="cs-CZ" dirty="0" err="1"/>
              <a:t>Das</a:t>
            </a:r>
            <a:r>
              <a:rPr lang="cs-CZ" dirty="0"/>
              <a:t> </a:t>
            </a:r>
            <a:r>
              <a:rPr lang="cs-CZ" dirty="0" err="1"/>
              <a:t>Urteil</a:t>
            </a:r>
            <a:endParaRPr lang="cs-CZ" dirty="0"/>
          </a:p>
        </p:txBody>
      </p:sp>
      <p:sp>
        <p:nvSpPr>
          <p:cNvPr id="3" name="Zástupný obsah 2">
            <a:extLst>
              <a:ext uri="{FF2B5EF4-FFF2-40B4-BE49-F238E27FC236}">
                <a16:creationId xmlns:a16="http://schemas.microsoft.com/office/drawing/2014/main" id="{4AE7B5F5-609E-4D25-90F7-9B4E8F2383F5}"/>
              </a:ext>
            </a:extLst>
          </p:cNvPr>
          <p:cNvSpPr>
            <a:spLocks noGrp="1"/>
          </p:cNvSpPr>
          <p:nvPr>
            <p:ph idx="1"/>
          </p:nvPr>
        </p:nvSpPr>
        <p:spPr/>
        <p:txBody>
          <a:bodyPr/>
          <a:lstStyle/>
          <a:p>
            <a:r>
              <a:rPr lang="cs-CZ" dirty="0" err="1"/>
              <a:t>Wer</a:t>
            </a:r>
            <a:r>
              <a:rPr lang="cs-CZ" dirty="0"/>
              <a:t> </a:t>
            </a:r>
            <a:r>
              <a:rPr lang="cs-CZ" dirty="0" err="1"/>
              <a:t>bestimmt</a:t>
            </a:r>
            <a:r>
              <a:rPr lang="cs-CZ" dirty="0"/>
              <a:t> </a:t>
            </a:r>
            <a:r>
              <a:rPr lang="cs-CZ" dirty="0" err="1"/>
              <a:t>die</a:t>
            </a:r>
            <a:r>
              <a:rPr lang="cs-CZ" dirty="0"/>
              <a:t> </a:t>
            </a:r>
            <a:r>
              <a:rPr lang="cs-CZ" dirty="0" err="1"/>
              <a:t>Schuld</a:t>
            </a:r>
            <a:r>
              <a:rPr lang="cs-CZ" dirty="0"/>
              <a:t>? Nach </a:t>
            </a:r>
            <a:r>
              <a:rPr lang="cs-CZ" dirty="0" err="1"/>
              <a:t>welchen</a:t>
            </a:r>
            <a:r>
              <a:rPr lang="cs-CZ" dirty="0"/>
              <a:t> </a:t>
            </a:r>
            <a:r>
              <a:rPr lang="cs-CZ" dirty="0" err="1"/>
              <a:t>Regeln</a:t>
            </a:r>
            <a:r>
              <a:rPr lang="cs-CZ" dirty="0"/>
              <a:t>?</a:t>
            </a:r>
          </a:p>
          <a:p>
            <a:r>
              <a:rPr lang="cs-CZ" dirty="0" err="1"/>
              <a:t>Wer</a:t>
            </a:r>
            <a:r>
              <a:rPr lang="cs-CZ" dirty="0"/>
              <a:t> </a:t>
            </a:r>
            <a:r>
              <a:rPr lang="cs-CZ" dirty="0" err="1"/>
              <a:t>übt</a:t>
            </a:r>
            <a:r>
              <a:rPr lang="cs-CZ" dirty="0"/>
              <a:t> </a:t>
            </a:r>
            <a:r>
              <a:rPr lang="cs-CZ" dirty="0" err="1"/>
              <a:t>die</a:t>
            </a:r>
            <a:r>
              <a:rPr lang="cs-CZ" dirty="0"/>
              <a:t> </a:t>
            </a:r>
            <a:r>
              <a:rPr lang="cs-CZ" dirty="0" err="1"/>
              <a:t>Strafe</a:t>
            </a:r>
            <a:r>
              <a:rPr lang="cs-CZ" dirty="0"/>
              <a:t> </a:t>
            </a:r>
            <a:r>
              <a:rPr lang="cs-CZ" dirty="0" err="1"/>
              <a:t>aus</a:t>
            </a:r>
            <a:r>
              <a:rPr lang="cs-CZ" dirty="0"/>
              <a:t>?</a:t>
            </a:r>
          </a:p>
          <a:p>
            <a:r>
              <a:rPr lang="cs-CZ" dirty="0" err="1"/>
              <a:t>Wie</a:t>
            </a:r>
            <a:r>
              <a:rPr lang="cs-CZ" dirty="0"/>
              <a:t> </a:t>
            </a:r>
            <a:r>
              <a:rPr lang="cs-CZ" dirty="0" err="1"/>
              <a:t>war</a:t>
            </a:r>
            <a:r>
              <a:rPr lang="cs-CZ" dirty="0"/>
              <a:t> </a:t>
            </a:r>
            <a:r>
              <a:rPr lang="cs-CZ" dirty="0" err="1"/>
              <a:t>die</a:t>
            </a:r>
            <a:r>
              <a:rPr lang="cs-CZ" dirty="0"/>
              <a:t> Vater – </a:t>
            </a:r>
            <a:r>
              <a:rPr lang="cs-CZ" dirty="0" err="1"/>
              <a:t>Sohn</a:t>
            </a:r>
            <a:r>
              <a:rPr lang="cs-CZ" dirty="0"/>
              <a:t> – </a:t>
            </a:r>
            <a:r>
              <a:rPr lang="cs-CZ" dirty="0" err="1"/>
              <a:t>Beziehung</a:t>
            </a:r>
            <a:r>
              <a:rPr lang="cs-CZ" dirty="0"/>
              <a:t>?</a:t>
            </a:r>
          </a:p>
          <a:p>
            <a:r>
              <a:rPr lang="cs-CZ" dirty="0" err="1"/>
              <a:t>Was</a:t>
            </a:r>
            <a:r>
              <a:rPr lang="cs-CZ" dirty="0"/>
              <a:t> </a:t>
            </a:r>
            <a:r>
              <a:rPr lang="cs-CZ" dirty="0" err="1"/>
              <a:t>ist</a:t>
            </a:r>
            <a:r>
              <a:rPr lang="cs-CZ" dirty="0"/>
              <a:t> </a:t>
            </a:r>
            <a:r>
              <a:rPr lang="cs-CZ" dirty="0" err="1"/>
              <a:t>die</a:t>
            </a:r>
            <a:r>
              <a:rPr lang="cs-CZ" dirty="0"/>
              <a:t> </a:t>
            </a:r>
            <a:r>
              <a:rPr lang="cs-CZ" dirty="0" err="1"/>
              <a:t>Wahrheit</a:t>
            </a:r>
            <a:r>
              <a:rPr lang="cs-CZ" dirty="0"/>
              <a:t> </a:t>
            </a:r>
            <a:r>
              <a:rPr lang="cs-CZ" dirty="0" err="1"/>
              <a:t>und</a:t>
            </a:r>
            <a:r>
              <a:rPr lang="cs-CZ" dirty="0"/>
              <a:t> </a:t>
            </a:r>
            <a:r>
              <a:rPr lang="cs-CZ" dirty="0" err="1"/>
              <a:t>was</a:t>
            </a:r>
            <a:r>
              <a:rPr lang="cs-CZ" dirty="0"/>
              <a:t> </a:t>
            </a:r>
            <a:r>
              <a:rPr lang="cs-CZ" dirty="0" err="1"/>
              <a:t>Lüge</a:t>
            </a:r>
            <a:r>
              <a:rPr lang="cs-CZ" dirty="0"/>
              <a:t>?</a:t>
            </a:r>
          </a:p>
        </p:txBody>
      </p:sp>
    </p:spTree>
    <p:extLst>
      <p:ext uri="{BB962C8B-B14F-4D97-AF65-F5344CB8AC3E}">
        <p14:creationId xmlns:p14="http://schemas.microsoft.com/office/powerpoint/2010/main" val="1250050234"/>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691</TotalTime>
  <Words>629</Words>
  <Application>Microsoft Office PowerPoint</Application>
  <PresentationFormat>Předvádění na obrazovce (4:3)</PresentationFormat>
  <Paragraphs>63</Paragraphs>
  <Slides>13</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13</vt:i4>
      </vt:variant>
    </vt:vector>
  </HeadingPairs>
  <TitlesOfParts>
    <vt:vector size="16" baseType="lpstr">
      <vt:lpstr>Arial</vt:lpstr>
      <vt:lpstr>Calibri</vt:lpstr>
      <vt:lpstr>Motiv sady Office</vt:lpstr>
      <vt:lpstr>Prager deutsche Literatur 2020</vt:lpstr>
      <vt:lpstr>Kafkas Werke, die vor allem  juristische Fragen behandeln</vt:lpstr>
      <vt:lpstr>Hauptthesen von Kafkas Rechtsphilosophie</vt:lpstr>
      <vt:lpstr>Der Prozess</vt:lpstr>
      <vt:lpstr>Recht als ein Organismus und Recht als Topos</vt:lpstr>
      <vt:lpstr>Kafka: Vor dem Gesetz</vt:lpstr>
      <vt:lpstr>Vor dem Gesetz</vt:lpstr>
      <vt:lpstr>Rechtsphilosophie und Erkennntnisphilosophie</vt:lpstr>
      <vt:lpstr>Kafka: Das Urteil</vt:lpstr>
      <vt:lpstr>Kafka: Zur Frage der Gesetze</vt:lpstr>
      <vt:lpstr>In der Strafkolonie</vt:lpstr>
      <vt:lpstr>In der Strafkolonie</vt:lpstr>
      <vt:lpstr>Lektüre für das nächste Seminar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Bemerkungen zu Kafkas Rechtsphilosophie</dc:title>
  <dc:creator>PC</dc:creator>
  <cp:lastModifiedBy>Alena Zelená</cp:lastModifiedBy>
  <cp:revision>18</cp:revision>
  <dcterms:created xsi:type="dcterms:W3CDTF">2015-11-09T19:40:16Z</dcterms:created>
  <dcterms:modified xsi:type="dcterms:W3CDTF">2020-11-10T13:21:12Z</dcterms:modified>
</cp:coreProperties>
</file>