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7" r:id="rId4"/>
    <p:sldId id="258" r:id="rId5"/>
    <p:sldId id="259" r:id="rId6"/>
    <p:sldId id="280" r:id="rId7"/>
    <p:sldId id="273" r:id="rId8"/>
    <p:sldId id="275" r:id="rId9"/>
    <p:sldId id="271" r:id="rId10"/>
    <p:sldId id="276" r:id="rId11"/>
    <p:sldId id="272" r:id="rId12"/>
    <p:sldId id="281" r:id="rId13"/>
    <p:sldId id="270" r:id="rId14"/>
    <p:sldId id="277" r:id="rId15"/>
    <p:sldId id="278" r:id="rId16"/>
    <p:sldId id="282" r:id="rId17"/>
    <p:sldId id="262" r:id="rId18"/>
    <p:sldId id="267" r:id="rId19"/>
    <p:sldId id="260" r:id="rId20"/>
    <p:sldId id="288" r:id="rId21"/>
    <p:sldId id="289" r:id="rId22"/>
    <p:sldId id="283" r:id="rId23"/>
    <p:sldId id="264" r:id="rId24"/>
    <p:sldId id="265" r:id="rId25"/>
    <p:sldId id="263" r:id="rId26"/>
    <p:sldId id="284" r:id="rId27"/>
    <p:sldId id="269" r:id="rId28"/>
    <p:sldId id="261" r:id="rId29"/>
    <p:sldId id="274" r:id="rId30"/>
    <p:sldId id="285" r:id="rId31"/>
    <p:sldId id="286" r:id="rId32"/>
    <p:sldId id="287" r:id="rId33"/>
    <p:sldId id="268" r:id="rId34"/>
    <p:sldId id="266" r:id="rId35"/>
    <p:sldId id="290" r:id="rId36"/>
    <p:sldId id="291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AF7486-5E26-46C1-A925-2FEA11ED3C26}" v="16" dt="2023-10-23T15:00:03.5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120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hlík Michal" userId="8e6be772-ddff-47d2-9ac5-52ebb557cafd" providerId="ADAL" clId="{19AF7486-5E26-46C1-A925-2FEA11ED3C26}"/>
    <pc:docChg chg="custSel addSld modSld sldOrd">
      <pc:chgData name="Stehlík Michal" userId="8e6be772-ddff-47d2-9ac5-52ebb557cafd" providerId="ADAL" clId="{19AF7486-5E26-46C1-A925-2FEA11ED3C26}" dt="2023-10-23T15:00:06.760" v="3853" actId="26606"/>
      <pc:docMkLst>
        <pc:docMk/>
      </pc:docMkLst>
      <pc:sldChg chg="modSp mod">
        <pc:chgData name="Stehlík Michal" userId="8e6be772-ddff-47d2-9ac5-52ebb557cafd" providerId="ADAL" clId="{19AF7486-5E26-46C1-A925-2FEA11ED3C26}" dt="2023-10-23T10:18:45.082" v="470" actId="20577"/>
        <pc:sldMkLst>
          <pc:docMk/>
          <pc:sldMk cId="2120473168" sldId="257"/>
        </pc:sldMkLst>
        <pc:spChg chg="mod">
          <ac:chgData name="Stehlík Michal" userId="8e6be772-ddff-47d2-9ac5-52ebb557cafd" providerId="ADAL" clId="{19AF7486-5E26-46C1-A925-2FEA11ED3C26}" dt="2023-10-23T10:18:45.082" v="470" actId="20577"/>
          <ac:spMkLst>
            <pc:docMk/>
            <pc:sldMk cId="2120473168" sldId="257"/>
            <ac:spMk id="5" creationId="{B4434C97-9378-8EDB-6E8A-57B59DCECA3B}"/>
          </ac:spMkLst>
        </pc:spChg>
      </pc:sldChg>
      <pc:sldChg chg="modSp mod">
        <pc:chgData name="Stehlík Michal" userId="8e6be772-ddff-47d2-9ac5-52ebb557cafd" providerId="ADAL" clId="{19AF7486-5E26-46C1-A925-2FEA11ED3C26}" dt="2023-10-23T13:39:12.821" v="826" actId="6549"/>
        <pc:sldMkLst>
          <pc:docMk/>
          <pc:sldMk cId="1221767332" sldId="258"/>
        </pc:sldMkLst>
        <pc:spChg chg="mod">
          <ac:chgData name="Stehlík Michal" userId="8e6be772-ddff-47d2-9ac5-52ebb557cafd" providerId="ADAL" clId="{19AF7486-5E26-46C1-A925-2FEA11ED3C26}" dt="2023-10-23T13:39:12.821" v="826" actId="6549"/>
          <ac:spMkLst>
            <pc:docMk/>
            <pc:sldMk cId="1221767332" sldId="258"/>
            <ac:spMk id="4" creationId="{ADB6C7BD-15D2-17A7-8ADA-D3A6F537B168}"/>
          </ac:spMkLst>
        </pc:spChg>
      </pc:sldChg>
      <pc:sldChg chg="modSp mod">
        <pc:chgData name="Stehlík Michal" userId="8e6be772-ddff-47d2-9ac5-52ebb557cafd" providerId="ADAL" clId="{19AF7486-5E26-46C1-A925-2FEA11ED3C26}" dt="2023-10-23T10:21:14.154" v="801" actId="20577"/>
        <pc:sldMkLst>
          <pc:docMk/>
          <pc:sldMk cId="3255887732" sldId="259"/>
        </pc:sldMkLst>
        <pc:spChg chg="mod">
          <ac:chgData name="Stehlík Michal" userId="8e6be772-ddff-47d2-9ac5-52ebb557cafd" providerId="ADAL" clId="{19AF7486-5E26-46C1-A925-2FEA11ED3C26}" dt="2023-10-23T10:21:14.154" v="801" actId="20577"/>
          <ac:spMkLst>
            <pc:docMk/>
            <pc:sldMk cId="3255887732" sldId="259"/>
            <ac:spMk id="7" creationId="{EF7AFC03-819E-7FBA-A15A-1BD34D04BBD2}"/>
          </ac:spMkLst>
        </pc:spChg>
      </pc:sldChg>
      <pc:sldChg chg="modSp mod">
        <pc:chgData name="Stehlík Michal" userId="8e6be772-ddff-47d2-9ac5-52ebb557cafd" providerId="ADAL" clId="{19AF7486-5E26-46C1-A925-2FEA11ED3C26}" dt="2023-10-23T13:50:40.335" v="1997" actId="20577"/>
        <pc:sldMkLst>
          <pc:docMk/>
          <pc:sldMk cId="3031217981" sldId="260"/>
        </pc:sldMkLst>
        <pc:spChg chg="mod">
          <ac:chgData name="Stehlík Michal" userId="8e6be772-ddff-47d2-9ac5-52ebb557cafd" providerId="ADAL" clId="{19AF7486-5E26-46C1-A925-2FEA11ED3C26}" dt="2023-10-23T13:50:40.335" v="1997" actId="20577"/>
          <ac:spMkLst>
            <pc:docMk/>
            <pc:sldMk cId="3031217981" sldId="260"/>
            <ac:spMk id="4" creationId="{A10C78F3-74F0-0056-9CAD-C80EB50CECF1}"/>
          </ac:spMkLst>
        </pc:spChg>
      </pc:sldChg>
      <pc:sldChg chg="modSp mod">
        <pc:chgData name="Stehlík Michal" userId="8e6be772-ddff-47d2-9ac5-52ebb557cafd" providerId="ADAL" clId="{19AF7486-5E26-46C1-A925-2FEA11ED3C26}" dt="2023-10-23T14:51:47.043" v="2955" actId="6549"/>
        <pc:sldMkLst>
          <pc:docMk/>
          <pc:sldMk cId="798771164" sldId="261"/>
        </pc:sldMkLst>
        <pc:spChg chg="mod">
          <ac:chgData name="Stehlík Michal" userId="8e6be772-ddff-47d2-9ac5-52ebb557cafd" providerId="ADAL" clId="{19AF7486-5E26-46C1-A925-2FEA11ED3C26}" dt="2023-10-23T14:51:47.043" v="2955" actId="6549"/>
          <ac:spMkLst>
            <pc:docMk/>
            <pc:sldMk cId="798771164" sldId="261"/>
            <ac:spMk id="4" creationId="{BE4B0C6F-700E-5717-661C-C600335BC072}"/>
          </ac:spMkLst>
        </pc:spChg>
      </pc:sldChg>
      <pc:sldChg chg="modSp mod ord">
        <pc:chgData name="Stehlík Michal" userId="8e6be772-ddff-47d2-9ac5-52ebb557cafd" providerId="ADAL" clId="{19AF7486-5E26-46C1-A925-2FEA11ED3C26}" dt="2023-10-23T13:49:37.144" v="1793" actId="20577"/>
        <pc:sldMkLst>
          <pc:docMk/>
          <pc:sldMk cId="318419512" sldId="262"/>
        </pc:sldMkLst>
        <pc:spChg chg="mod">
          <ac:chgData name="Stehlík Michal" userId="8e6be772-ddff-47d2-9ac5-52ebb557cafd" providerId="ADAL" clId="{19AF7486-5E26-46C1-A925-2FEA11ED3C26}" dt="2023-10-23T13:49:37.144" v="1793" actId="20577"/>
          <ac:spMkLst>
            <pc:docMk/>
            <pc:sldMk cId="318419512" sldId="262"/>
            <ac:spMk id="4" creationId="{F0D6B8B5-B306-2DF3-6AEB-C2E9914CCE53}"/>
          </ac:spMkLst>
        </pc:spChg>
      </pc:sldChg>
      <pc:sldChg chg="modSp mod ord">
        <pc:chgData name="Stehlík Michal" userId="8e6be772-ddff-47d2-9ac5-52ebb557cafd" providerId="ADAL" clId="{19AF7486-5E26-46C1-A925-2FEA11ED3C26}" dt="2023-10-23T14:50:21.517" v="2700" actId="6549"/>
        <pc:sldMkLst>
          <pc:docMk/>
          <pc:sldMk cId="189785743" sldId="263"/>
        </pc:sldMkLst>
        <pc:spChg chg="mod">
          <ac:chgData name="Stehlík Michal" userId="8e6be772-ddff-47d2-9ac5-52ebb557cafd" providerId="ADAL" clId="{19AF7486-5E26-46C1-A925-2FEA11ED3C26}" dt="2023-10-23T14:50:21.517" v="2700" actId="6549"/>
          <ac:spMkLst>
            <pc:docMk/>
            <pc:sldMk cId="189785743" sldId="263"/>
            <ac:spMk id="4" creationId="{14335F53-6C20-9C65-94B2-405CCDA7FA38}"/>
          </ac:spMkLst>
        </pc:spChg>
      </pc:sldChg>
      <pc:sldChg chg="modSp mod ord">
        <pc:chgData name="Stehlík Michal" userId="8e6be772-ddff-47d2-9ac5-52ebb557cafd" providerId="ADAL" clId="{19AF7486-5E26-46C1-A925-2FEA11ED3C26}" dt="2023-10-23T13:52:32.628" v="2409" actId="20577"/>
        <pc:sldMkLst>
          <pc:docMk/>
          <pc:sldMk cId="2796862320" sldId="264"/>
        </pc:sldMkLst>
        <pc:spChg chg="mod">
          <ac:chgData name="Stehlík Michal" userId="8e6be772-ddff-47d2-9ac5-52ebb557cafd" providerId="ADAL" clId="{19AF7486-5E26-46C1-A925-2FEA11ED3C26}" dt="2023-10-23T13:52:32.628" v="2409" actId="20577"/>
          <ac:spMkLst>
            <pc:docMk/>
            <pc:sldMk cId="2796862320" sldId="264"/>
            <ac:spMk id="4" creationId="{D99D2055-85E0-3EC3-15B4-6ADD323CB8D9}"/>
          </ac:spMkLst>
        </pc:spChg>
      </pc:sldChg>
      <pc:sldChg chg="modSp mod ord">
        <pc:chgData name="Stehlík Michal" userId="8e6be772-ddff-47d2-9ac5-52ebb557cafd" providerId="ADAL" clId="{19AF7486-5E26-46C1-A925-2FEA11ED3C26}" dt="2023-10-23T14:48:17.560" v="2529" actId="6549"/>
        <pc:sldMkLst>
          <pc:docMk/>
          <pc:sldMk cId="3461481344" sldId="265"/>
        </pc:sldMkLst>
        <pc:spChg chg="mod">
          <ac:chgData name="Stehlík Michal" userId="8e6be772-ddff-47d2-9ac5-52ebb557cafd" providerId="ADAL" clId="{19AF7486-5E26-46C1-A925-2FEA11ED3C26}" dt="2023-10-23T14:48:17.560" v="2529" actId="6549"/>
          <ac:spMkLst>
            <pc:docMk/>
            <pc:sldMk cId="3461481344" sldId="265"/>
            <ac:spMk id="4" creationId="{C598B00F-2E17-4E0D-3EAA-6A8ACCAC87A5}"/>
          </ac:spMkLst>
        </pc:spChg>
      </pc:sldChg>
      <pc:sldChg chg="modSp mod">
        <pc:chgData name="Stehlík Michal" userId="8e6be772-ddff-47d2-9ac5-52ebb557cafd" providerId="ADAL" clId="{19AF7486-5E26-46C1-A925-2FEA11ED3C26}" dt="2023-10-23T14:55:33.351" v="3731" actId="5793"/>
        <pc:sldMkLst>
          <pc:docMk/>
          <pc:sldMk cId="206297905" sldId="266"/>
        </pc:sldMkLst>
        <pc:spChg chg="mod">
          <ac:chgData name="Stehlík Michal" userId="8e6be772-ddff-47d2-9ac5-52ebb557cafd" providerId="ADAL" clId="{19AF7486-5E26-46C1-A925-2FEA11ED3C26}" dt="2023-10-23T14:55:04.338" v="3635" actId="20577"/>
          <ac:spMkLst>
            <pc:docMk/>
            <pc:sldMk cId="206297905" sldId="266"/>
            <ac:spMk id="2" creationId="{0A417DAC-62C5-C7F7-56D9-852FFBBBB960}"/>
          </ac:spMkLst>
        </pc:spChg>
        <pc:spChg chg="mod">
          <ac:chgData name="Stehlík Michal" userId="8e6be772-ddff-47d2-9ac5-52ebb557cafd" providerId="ADAL" clId="{19AF7486-5E26-46C1-A925-2FEA11ED3C26}" dt="2023-10-23T14:55:33.351" v="3731" actId="5793"/>
          <ac:spMkLst>
            <pc:docMk/>
            <pc:sldMk cId="206297905" sldId="266"/>
            <ac:spMk id="4" creationId="{9AD3BE93-2FED-4F3F-B761-FB93C56A7BDA}"/>
          </ac:spMkLst>
        </pc:spChg>
      </pc:sldChg>
      <pc:sldChg chg="modSp mod ord">
        <pc:chgData name="Stehlík Michal" userId="8e6be772-ddff-47d2-9ac5-52ebb557cafd" providerId="ADAL" clId="{19AF7486-5E26-46C1-A925-2FEA11ED3C26}" dt="2023-10-23T13:50:05.920" v="1891" actId="20577"/>
        <pc:sldMkLst>
          <pc:docMk/>
          <pc:sldMk cId="1279496643" sldId="267"/>
        </pc:sldMkLst>
        <pc:spChg chg="mod">
          <ac:chgData name="Stehlík Michal" userId="8e6be772-ddff-47d2-9ac5-52ebb557cafd" providerId="ADAL" clId="{19AF7486-5E26-46C1-A925-2FEA11ED3C26}" dt="2023-10-23T13:49:46.034" v="1813" actId="20577"/>
          <ac:spMkLst>
            <pc:docMk/>
            <pc:sldMk cId="1279496643" sldId="267"/>
            <ac:spMk id="2" creationId="{16C20934-1B7C-1839-BEAB-65C64FC3D3B6}"/>
          </ac:spMkLst>
        </pc:spChg>
        <pc:spChg chg="mod">
          <ac:chgData name="Stehlík Michal" userId="8e6be772-ddff-47d2-9ac5-52ebb557cafd" providerId="ADAL" clId="{19AF7486-5E26-46C1-A925-2FEA11ED3C26}" dt="2023-10-23T13:50:05.920" v="1891" actId="20577"/>
          <ac:spMkLst>
            <pc:docMk/>
            <pc:sldMk cId="1279496643" sldId="267"/>
            <ac:spMk id="4" creationId="{CDC9BCB0-CD2E-DA04-4808-D7162D8DC8B6}"/>
          </ac:spMkLst>
        </pc:spChg>
      </pc:sldChg>
      <pc:sldChg chg="modSp mod ord">
        <pc:chgData name="Stehlík Michal" userId="8e6be772-ddff-47d2-9ac5-52ebb557cafd" providerId="ADAL" clId="{19AF7486-5E26-46C1-A925-2FEA11ED3C26}" dt="2023-10-23T14:54:53.333" v="3625" actId="5793"/>
        <pc:sldMkLst>
          <pc:docMk/>
          <pc:sldMk cId="4224663708" sldId="268"/>
        </pc:sldMkLst>
        <pc:spChg chg="mod">
          <ac:chgData name="Stehlík Michal" userId="8e6be772-ddff-47d2-9ac5-52ebb557cafd" providerId="ADAL" clId="{19AF7486-5E26-46C1-A925-2FEA11ED3C26}" dt="2023-10-23T14:54:33.838" v="3525" actId="20577"/>
          <ac:spMkLst>
            <pc:docMk/>
            <pc:sldMk cId="4224663708" sldId="268"/>
            <ac:spMk id="2" creationId="{B9B697F2-5ABC-CD09-7933-1F6D6FE9CB8B}"/>
          </ac:spMkLst>
        </pc:spChg>
        <pc:spChg chg="mod">
          <ac:chgData name="Stehlík Michal" userId="8e6be772-ddff-47d2-9ac5-52ebb557cafd" providerId="ADAL" clId="{19AF7486-5E26-46C1-A925-2FEA11ED3C26}" dt="2023-10-23T14:54:53.333" v="3625" actId="5793"/>
          <ac:spMkLst>
            <pc:docMk/>
            <pc:sldMk cId="4224663708" sldId="268"/>
            <ac:spMk id="4" creationId="{956F36CA-5591-739B-63B8-B0416BD642C3}"/>
          </ac:spMkLst>
        </pc:spChg>
      </pc:sldChg>
      <pc:sldChg chg="modSp mod ord">
        <pc:chgData name="Stehlík Michal" userId="8e6be772-ddff-47d2-9ac5-52ebb557cafd" providerId="ADAL" clId="{19AF7486-5E26-46C1-A925-2FEA11ED3C26}" dt="2023-10-23T14:51:12.214" v="2841" actId="5793"/>
        <pc:sldMkLst>
          <pc:docMk/>
          <pc:sldMk cId="3590295613" sldId="269"/>
        </pc:sldMkLst>
        <pc:spChg chg="mod">
          <ac:chgData name="Stehlík Michal" userId="8e6be772-ddff-47d2-9ac5-52ebb557cafd" providerId="ADAL" clId="{19AF7486-5E26-46C1-A925-2FEA11ED3C26}" dt="2023-10-23T14:50:37.931" v="2714" actId="20577"/>
          <ac:spMkLst>
            <pc:docMk/>
            <pc:sldMk cId="3590295613" sldId="269"/>
            <ac:spMk id="2" creationId="{D3EA7F14-089A-2941-6418-C4944E0E7311}"/>
          </ac:spMkLst>
        </pc:spChg>
        <pc:spChg chg="mod">
          <ac:chgData name="Stehlík Michal" userId="8e6be772-ddff-47d2-9ac5-52ebb557cafd" providerId="ADAL" clId="{19AF7486-5E26-46C1-A925-2FEA11ED3C26}" dt="2023-10-23T14:51:12.214" v="2841" actId="5793"/>
          <ac:spMkLst>
            <pc:docMk/>
            <pc:sldMk cId="3590295613" sldId="269"/>
            <ac:spMk id="3" creationId="{271ACD77-0E69-D85F-60BF-74B93BBE6651}"/>
          </ac:spMkLst>
        </pc:spChg>
      </pc:sldChg>
      <pc:sldChg chg="modSp mod ord">
        <pc:chgData name="Stehlík Michal" userId="8e6be772-ddff-47d2-9ac5-52ebb557cafd" providerId="ADAL" clId="{19AF7486-5E26-46C1-A925-2FEA11ED3C26}" dt="2023-10-23T13:48:03.744" v="1590" actId="6549"/>
        <pc:sldMkLst>
          <pc:docMk/>
          <pc:sldMk cId="2316625230" sldId="270"/>
        </pc:sldMkLst>
        <pc:spChg chg="mod">
          <ac:chgData name="Stehlík Michal" userId="8e6be772-ddff-47d2-9ac5-52ebb557cafd" providerId="ADAL" clId="{19AF7486-5E26-46C1-A925-2FEA11ED3C26}" dt="2023-10-23T13:47:21.294" v="1426" actId="20577"/>
          <ac:spMkLst>
            <pc:docMk/>
            <pc:sldMk cId="2316625230" sldId="270"/>
            <ac:spMk id="2" creationId="{181B93BE-AB41-614F-1584-FB6BBA8CE58C}"/>
          </ac:spMkLst>
        </pc:spChg>
        <pc:spChg chg="mod">
          <ac:chgData name="Stehlík Michal" userId="8e6be772-ddff-47d2-9ac5-52ebb557cafd" providerId="ADAL" clId="{19AF7486-5E26-46C1-A925-2FEA11ED3C26}" dt="2023-10-23T13:48:03.744" v="1590" actId="6549"/>
          <ac:spMkLst>
            <pc:docMk/>
            <pc:sldMk cId="2316625230" sldId="270"/>
            <ac:spMk id="4" creationId="{04E00131-6F91-6B0A-AC8A-2F3F945A8CED}"/>
          </ac:spMkLst>
        </pc:spChg>
      </pc:sldChg>
      <pc:sldChg chg="modSp mod ord">
        <pc:chgData name="Stehlík Michal" userId="8e6be772-ddff-47d2-9ac5-52ebb557cafd" providerId="ADAL" clId="{19AF7486-5E26-46C1-A925-2FEA11ED3C26}" dt="2023-10-23T13:41:02.028" v="1201" actId="20577"/>
        <pc:sldMkLst>
          <pc:docMk/>
          <pc:sldMk cId="2003304069" sldId="271"/>
        </pc:sldMkLst>
        <pc:spChg chg="mod">
          <ac:chgData name="Stehlík Michal" userId="8e6be772-ddff-47d2-9ac5-52ebb557cafd" providerId="ADAL" clId="{19AF7486-5E26-46C1-A925-2FEA11ED3C26}" dt="2023-10-23T13:40:44.158" v="1131" actId="20577"/>
          <ac:spMkLst>
            <pc:docMk/>
            <pc:sldMk cId="2003304069" sldId="271"/>
            <ac:spMk id="2" creationId="{C3D3B28F-47BE-A949-E42C-9FEAA0A77875}"/>
          </ac:spMkLst>
        </pc:spChg>
        <pc:spChg chg="mod">
          <ac:chgData name="Stehlík Michal" userId="8e6be772-ddff-47d2-9ac5-52ebb557cafd" providerId="ADAL" clId="{19AF7486-5E26-46C1-A925-2FEA11ED3C26}" dt="2023-10-23T13:41:02.028" v="1201" actId="20577"/>
          <ac:spMkLst>
            <pc:docMk/>
            <pc:sldMk cId="2003304069" sldId="271"/>
            <ac:spMk id="4" creationId="{85271D0D-4688-85BD-CD3B-1404E723501C}"/>
          </ac:spMkLst>
        </pc:spChg>
      </pc:sldChg>
      <pc:sldChg chg="addSp delSp modSp mod ord">
        <pc:chgData name="Stehlík Michal" userId="8e6be772-ddff-47d2-9ac5-52ebb557cafd" providerId="ADAL" clId="{19AF7486-5E26-46C1-A925-2FEA11ED3C26}" dt="2023-10-23T13:47:09.184" v="1410" actId="26606"/>
        <pc:sldMkLst>
          <pc:docMk/>
          <pc:sldMk cId="929733110" sldId="272"/>
        </pc:sldMkLst>
        <pc:spChg chg="mod">
          <ac:chgData name="Stehlík Michal" userId="8e6be772-ddff-47d2-9ac5-52ebb557cafd" providerId="ADAL" clId="{19AF7486-5E26-46C1-A925-2FEA11ED3C26}" dt="2023-10-23T13:47:09.184" v="1410" actId="26606"/>
          <ac:spMkLst>
            <pc:docMk/>
            <pc:sldMk cId="929733110" sldId="272"/>
            <ac:spMk id="2" creationId="{4F0B1B36-8D40-F963-0CE0-A0493D55B22C}"/>
          </ac:spMkLst>
        </pc:spChg>
        <pc:spChg chg="mod">
          <ac:chgData name="Stehlík Michal" userId="8e6be772-ddff-47d2-9ac5-52ebb557cafd" providerId="ADAL" clId="{19AF7486-5E26-46C1-A925-2FEA11ED3C26}" dt="2023-10-23T13:47:09.184" v="1410" actId="26606"/>
          <ac:spMkLst>
            <pc:docMk/>
            <pc:sldMk cId="929733110" sldId="272"/>
            <ac:spMk id="3" creationId="{FBAFF10B-E04D-8AD2-DED0-61C73197E7CF}"/>
          </ac:spMkLst>
        </pc:spChg>
        <pc:spChg chg="del">
          <ac:chgData name="Stehlík Michal" userId="8e6be772-ddff-47d2-9ac5-52ebb557cafd" providerId="ADAL" clId="{19AF7486-5E26-46C1-A925-2FEA11ED3C26}" dt="2023-10-23T13:47:09.184" v="1410" actId="26606"/>
          <ac:spMkLst>
            <pc:docMk/>
            <pc:sldMk cId="929733110" sldId="272"/>
            <ac:spMk id="16392" creationId="{D1D34770-47A8-402C-AF23-2B653F2D88C1}"/>
          </ac:spMkLst>
        </pc:spChg>
        <pc:spChg chg="add">
          <ac:chgData name="Stehlík Michal" userId="8e6be772-ddff-47d2-9ac5-52ebb557cafd" providerId="ADAL" clId="{19AF7486-5E26-46C1-A925-2FEA11ED3C26}" dt="2023-10-23T13:47:09.184" v="1410" actId="26606"/>
          <ac:spMkLst>
            <pc:docMk/>
            <pc:sldMk cId="929733110" sldId="272"/>
            <ac:spMk id="16397" creationId="{068E5CCC-C8B4-1C26-7EEC-22D3D6E680DA}"/>
          </ac:spMkLst>
        </pc:spChg>
        <pc:spChg chg="add">
          <ac:chgData name="Stehlík Michal" userId="8e6be772-ddff-47d2-9ac5-52ebb557cafd" providerId="ADAL" clId="{19AF7486-5E26-46C1-A925-2FEA11ED3C26}" dt="2023-10-23T13:47:09.184" v="1410" actId="26606"/>
          <ac:spMkLst>
            <pc:docMk/>
            <pc:sldMk cId="929733110" sldId="272"/>
            <ac:spMk id="16399" creationId="{5AA4F2E6-C9E1-359F-FAB8-8E34321074B0}"/>
          </ac:spMkLst>
        </pc:spChg>
        <pc:picChg chg="add mod">
          <ac:chgData name="Stehlík Michal" userId="8e6be772-ddff-47d2-9ac5-52ebb557cafd" providerId="ADAL" clId="{19AF7486-5E26-46C1-A925-2FEA11ED3C26}" dt="2023-10-23T13:47:09.184" v="1410" actId="26606"/>
          <ac:picMkLst>
            <pc:docMk/>
            <pc:sldMk cId="929733110" sldId="272"/>
            <ac:picMk id="4" creationId="{66BF509B-4176-300C-610A-B86323AA78C6}"/>
          </ac:picMkLst>
        </pc:picChg>
        <pc:picChg chg="mod">
          <ac:chgData name="Stehlík Michal" userId="8e6be772-ddff-47d2-9ac5-52ebb557cafd" providerId="ADAL" clId="{19AF7486-5E26-46C1-A925-2FEA11ED3C26}" dt="2023-10-23T13:47:09.184" v="1410" actId="26606"/>
          <ac:picMkLst>
            <pc:docMk/>
            <pc:sldMk cId="929733110" sldId="272"/>
            <ac:picMk id="16387" creationId="{B6099FD9-FA98-B576-4A8D-384204F20913}"/>
          </ac:picMkLst>
        </pc:picChg>
      </pc:sldChg>
      <pc:sldChg chg="modSp mod ord">
        <pc:chgData name="Stehlík Michal" userId="8e6be772-ddff-47d2-9ac5-52ebb557cafd" providerId="ADAL" clId="{19AF7486-5E26-46C1-A925-2FEA11ED3C26}" dt="2023-10-23T13:39:51.618" v="976" actId="20577"/>
        <pc:sldMkLst>
          <pc:docMk/>
          <pc:sldMk cId="1617079643" sldId="273"/>
        </pc:sldMkLst>
        <pc:spChg chg="mod">
          <ac:chgData name="Stehlík Michal" userId="8e6be772-ddff-47d2-9ac5-52ebb557cafd" providerId="ADAL" clId="{19AF7486-5E26-46C1-A925-2FEA11ED3C26}" dt="2023-10-23T13:39:20.429" v="834" actId="20577"/>
          <ac:spMkLst>
            <pc:docMk/>
            <pc:sldMk cId="1617079643" sldId="273"/>
            <ac:spMk id="2" creationId="{EC29F53B-F371-4079-DF9E-CE86DE579A7F}"/>
          </ac:spMkLst>
        </pc:spChg>
        <pc:spChg chg="mod">
          <ac:chgData name="Stehlík Michal" userId="8e6be772-ddff-47d2-9ac5-52ebb557cafd" providerId="ADAL" clId="{19AF7486-5E26-46C1-A925-2FEA11ED3C26}" dt="2023-10-23T13:39:51.618" v="976" actId="20577"/>
          <ac:spMkLst>
            <pc:docMk/>
            <pc:sldMk cId="1617079643" sldId="273"/>
            <ac:spMk id="3" creationId="{66D75610-136A-6CE1-2803-1398625859CC}"/>
          </ac:spMkLst>
        </pc:spChg>
      </pc:sldChg>
      <pc:sldChg chg="modSp mod ord">
        <pc:chgData name="Stehlík Michal" userId="8e6be772-ddff-47d2-9ac5-52ebb557cafd" providerId="ADAL" clId="{19AF7486-5E26-46C1-A925-2FEA11ED3C26}" dt="2023-10-23T14:52:39.010" v="3164" actId="20577"/>
        <pc:sldMkLst>
          <pc:docMk/>
          <pc:sldMk cId="3202355482" sldId="274"/>
        </pc:sldMkLst>
        <pc:spChg chg="mod">
          <ac:chgData name="Stehlík Michal" userId="8e6be772-ddff-47d2-9ac5-52ebb557cafd" providerId="ADAL" clId="{19AF7486-5E26-46C1-A925-2FEA11ED3C26}" dt="2023-10-23T14:51:57.344" v="2973" actId="20577"/>
          <ac:spMkLst>
            <pc:docMk/>
            <pc:sldMk cId="3202355482" sldId="274"/>
            <ac:spMk id="2" creationId="{D0A9086C-CE27-5CF5-FEE7-9BF4D9A7F895}"/>
          </ac:spMkLst>
        </pc:spChg>
        <pc:spChg chg="mod">
          <ac:chgData name="Stehlík Michal" userId="8e6be772-ddff-47d2-9ac5-52ebb557cafd" providerId="ADAL" clId="{19AF7486-5E26-46C1-A925-2FEA11ED3C26}" dt="2023-10-23T14:52:39.010" v="3164" actId="20577"/>
          <ac:spMkLst>
            <pc:docMk/>
            <pc:sldMk cId="3202355482" sldId="274"/>
            <ac:spMk id="4" creationId="{B21BC29D-28A0-642F-1C76-40F5AA891B19}"/>
          </ac:spMkLst>
        </pc:spChg>
      </pc:sldChg>
      <pc:sldChg chg="modSp mod ord">
        <pc:chgData name="Stehlík Michal" userId="8e6be772-ddff-47d2-9ac5-52ebb557cafd" providerId="ADAL" clId="{19AF7486-5E26-46C1-A925-2FEA11ED3C26}" dt="2023-10-23T13:40:32.002" v="1117" actId="20577"/>
        <pc:sldMkLst>
          <pc:docMk/>
          <pc:sldMk cId="1060543414" sldId="275"/>
        </pc:sldMkLst>
        <pc:spChg chg="mod">
          <ac:chgData name="Stehlík Michal" userId="8e6be772-ddff-47d2-9ac5-52ebb557cafd" providerId="ADAL" clId="{19AF7486-5E26-46C1-A925-2FEA11ED3C26}" dt="2023-10-23T13:40:00.138" v="988" actId="20577"/>
          <ac:spMkLst>
            <pc:docMk/>
            <pc:sldMk cId="1060543414" sldId="275"/>
            <ac:spMk id="2" creationId="{E6942952-7B3A-225D-8C0D-FFA0A76FBFF1}"/>
          </ac:spMkLst>
        </pc:spChg>
        <pc:spChg chg="mod">
          <ac:chgData name="Stehlík Michal" userId="8e6be772-ddff-47d2-9ac5-52ebb557cafd" providerId="ADAL" clId="{19AF7486-5E26-46C1-A925-2FEA11ED3C26}" dt="2023-10-23T13:40:32.002" v="1117" actId="20577"/>
          <ac:spMkLst>
            <pc:docMk/>
            <pc:sldMk cId="1060543414" sldId="275"/>
            <ac:spMk id="4" creationId="{E2146218-B73D-42B0-F678-515967E7813F}"/>
          </ac:spMkLst>
        </pc:spChg>
      </pc:sldChg>
      <pc:sldChg chg="ord">
        <pc:chgData name="Stehlík Michal" userId="8e6be772-ddff-47d2-9ac5-52ebb557cafd" providerId="ADAL" clId="{19AF7486-5E26-46C1-A925-2FEA11ED3C26}" dt="2023-10-22T13:46:25.099" v="110"/>
        <pc:sldMkLst>
          <pc:docMk/>
          <pc:sldMk cId="2537799567" sldId="276"/>
        </pc:sldMkLst>
      </pc:sldChg>
      <pc:sldChg chg="ord">
        <pc:chgData name="Stehlík Michal" userId="8e6be772-ddff-47d2-9ac5-52ebb557cafd" providerId="ADAL" clId="{19AF7486-5E26-46C1-A925-2FEA11ED3C26}" dt="2023-10-22T13:47:35.092" v="142"/>
        <pc:sldMkLst>
          <pc:docMk/>
          <pc:sldMk cId="583634886" sldId="277"/>
        </pc:sldMkLst>
      </pc:sldChg>
      <pc:sldChg chg="modSp mod ord">
        <pc:chgData name="Stehlík Michal" userId="8e6be772-ddff-47d2-9ac5-52ebb557cafd" providerId="ADAL" clId="{19AF7486-5E26-46C1-A925-2FEA11ED3C26}" dt="2023-10-23T13:49:07.474" v="1706" actId="20577"/>
        <pc:sldMkLst>
          <pc:docMk/>
          <pc:sldMk cId="3631518141" sldId="278"/>
        </pc:sldMkLst>
        <pc:spChg chg="mod">
          <ac:chgData name="Stehlík Michal" userId="8e6be772-ddff-47d2-9ac5-52ebb557cafd" providerId="ADAL" clId="{19AF7486-5E26-46C1-A925-2FEA11ED3C26}" dt="2023-10-23T13:49:07.474" v="1706" actId="20577"/>
          <ac:spMkLst>
            <pc:docMk/>
            <pc:sldMk cId="3631518141" sldId="278"/>
            <ac:spMk id="2" creationId="{ED2C52C2-E9A7-10F5-F553-71F336572C2E}"/>
          </ac:spMkLst>
        </pc:spChg>
      </pc:sldChg>
      <pc:sldChg chg="addSp delSp modSp new mod setBg">
        <pc:chgData name="Stehlík Michal" userId="8e6be772-ddff-47d2-9ac5-52ebb557cafd" providerId="ADAL" clId="{19AF7486-5E26-46C1-A925-2FEA11ED3C26}" dt="2023-10-22T13:44:36.011" v="36" actId="26606"/>
        <pc:sldMkLst>
          <pc:docMk/>
          <pc:sldMk cId="1246948586" sldId="279"/>
        </pc:sldMkLst>
        <pc:spChg chg="mod ord">
          <ac:chgData name="Stehlík Michal" userId="8e6be772-ddff-47d2-9ac5-52ebb557cafd" providerId="ADAL" clId="{19AF7486-5E26-46C1-A925-2FEA11ED3C26}" dt="2023-10-22T13:44:36.011" v="36" actId="26606"/>
          <ac:spMkLst>
            <pc:docMk/>
            <pc:sldMk cId="1246948586" sldId="279"/>
            <ac:spMk id="2" creationId="{875AC3BB-549C-6EED-7B87-B7D31E33E562}"/>
          </ac:spMkLst>
        </pc:spChg>
        <pc:spChg chg="del">
          <ac:chgData name="Stehlík Michal" userId="8e6be772-ddff-47d2-9ac5-52ebb557cafd" providerId="ADAL" clId="{19AF7486-5E26-46C1-A925-2FEA11ED3C26}" dt="2023-10-22T13:44:32.679" v="35" actId="931"/>
          <ac:spMkLst>
            <pc:docMk/>
            <pc:sldMk cId="1246948586" sldId="279"/>
            <ac:spMk id="3" creationId="{D3794B38-16A1-169C-86CF-A43DA676901F}"/>
          </ac:spMkLst>
        </pc:spChg>
        <pc:spChg chg="add">
          <ac:chgData name="Stehlík Michal" userId="8e6be772-ddff-47d2-9ac5-52ebb557cafd" providerId="ADAL" clId="{19AF7486-5E26-46C1-A925-2FEA11ED3C26}" dt="2023-10-22T13:44:36.011" v="36" actId="26606"/>
          <ac:spMkLst>
            <pc:docMk/>
            <pc:sldMk cId="1246948586" sldId="279"/>
            <ac:spMk id="10" creationId="{37C89E4B-3C9F-44B9-8B86-D9E3D112D8EC}"/>
          </ac:spMkLst>
        </pc:spChg>
        <pc:picChg chg="add mod">
          <ac:chgData name="Stehlík Michal" userId="8e6be772-ddff-47d2-9ac5-52ebb557cafd" providerId="ADAL" clId="{19AF7486-5E26-46C1-A925-2FEA11ED3C26}" dt="2023-10-22T13:44:36.011" v="36" actId="26606"/>
          <ac:picMkLst>
            <pc:docMk/>
            <pc:sldMk cId="1246948586" sldId="279"/>
            <ac:picMk id="5" creationId="{328464A1-7B3F-AA75-AE71-730DEF2A0636}"/>
          </ac:picMkLst>
        </pc:picChg>
        <pc:cxnChg chg="add">
          <ac:chgData name="Stehlík Michal" userId="8e6be772-ddff-47d2-9ac5-52ebb557cafd" providerId="ADAL" clId="{19AF7486-5E26-46C1-A925-2FEA11ED3C26}" dt="2023-10-22T13:44:36.011" v="36" actId="26606"/>
          <ac:cxnSpMkLst>
            <pc:docMk/>
            <pc:sldMk cId="1246948586" sldId="279"/>
            <ac:cxnSpMk id="12" creationId="{AA2EAA10-076F-46BD-8F0F-B9A2FB77A85C}"/>
          </ac:cxnSpMkLst>
        </pc:cxnChg>
        <pc:cxnChg chg="add">
          <ac:chgData name="Stehlík Michal" userId="8e6be772-ddff-47d2-9ac5-52ebb557cafd" providerId="ADAL" clId="{19AF7486-5E26-46C1-A925-2FEA11ED3C26}" dt="2023-10-22T13:44:36.011" v="36" actId="26606"/>
          <ac:cxnSpMkLst>
            <pc:docMk/>
            <pc:sldMk cId="1246948586" sldId="279"/>
            <ac:cxnSpMk id="14" creationId="{D891E407-403B-4764-86C9-33A56D3BCAA3}"/>
          </ac:cxnSpMkLst>
        </pc:cxnChg>
      </pc:sldChg>
      <pc:sldChg chg="addSp delSp modSp new mod setBg">
        <pc:chgData name="Stehlík Michal" userId="8e6be772-ddff-47d2-9ac5-52ebb557cafd" providerId="ADAL" clId="{19AF7486-5E26-46C1-A925-2FEA11ED3C26}" dt="2023-10-22T13:45:08.683" v="98" actId="26606"/>
        <pc:sldMkLst>
          <pc:docMk/>
          <pc:sldMk cId="3357234504" sldId="280"/>
        </pc:sldMkLst>
        <pc:spChg chg="mod ord">
          <ac:chgData name="Stehlík Michal" userId="8e6be772-ddff-47d2-9ac5-52ebb557cafd" providerId="ADAL" clId="{19AF7486-5E26-46C1-A925-2FEA11ED3C26}" dt="2023-10-22T13:45:08.683" v="98" actId="26606"/>
          <ac:spMkLst>
            <pc:docMk/>
            <pc:sldMk cId="3357234504" sldId="280"/>
            <ac:spMk id="2" creationId="{C5827965-2300-20DB-45A9-3C69BB890E39}"/>
          </ac:spMkLst>
        </pc:spChg>
        <pc:spChg chg="del">
          <ac:chgData name="Stehlík Michal" userId="8e6be772-ddff-47d2-9ac5-52ebb557cafd" providerId="ADAL" clId="{19AF7486-5E26-46C1-A925-2FEA11ED3C26}" dt="2023-10-22T13:45:07.087" v="97" actId="931"/>
          <ac:spMkLst>
            <pc:docMk/>
            <pc:sldMk cId="3357234504" sldId="280"/>
            <ac:spMk id="3" creationId="{B33669DB-D625-93EF-9D93-8E9EF9843B5A}"/>
          </ac:spMkLst>
        </pc:spChg>
        <pc:spChg chg="add">
          <ac:chgData name="Stehlík Michal" userId="8e6be772-ddff-47d2-9ac5-52ebb557cafd" providerId="ADAL" clId="{19AF7486-5E26-46C1-A925-2FEA11ED3C26}" dt="2023-10-22T13:45:08.683" v="98" actId="26606"/>
          <ac:spMkLst>
            <pc:docMk/>
            <pc:sldMk cId="3357234504" sldId="280"/>
            <ac:spMk id="10" creationId="{37C89E4B-3C9F-44B9-8B86-D9E3D112D8EC}"/>
          </ac:spMkLst>
        </pc:spChg>
        <pc:picChg chg="add mod">
          <ac:chgData name="Stehlík Michal" userId="8e6be772-ddff-47d2-9ac5-52ebb557cafd" providerId="ADAL" clId="{19AF7486-5E26-46C1-A925-2FEA11ED3C26}" dt="2023-10-22T13:45:08.683" v="98" actId="26606"/>
          <ac:picMkLst>
            <pc:docMk/>
            <pc:sldMk cId="3357234504" sldId="280"/>
            <ac:picMk id="5" creationId="{EC175135-ED1F-F099-8BAE-BB61FDE6EF95}"/>
          </ac:picMkLst>
        </pc:picChg>
        <pc:cxnChg chg="add">
          <ac:chgData name="Stehlík Michal" userId="8e6be772-ddff-47d2-9ac5-52ebb557cafd" providerId="ADAL" clId="{19AF7486-5E26-46C1-A925-2FEA11ED3C26}" dt="2023-10-22T13:45:08.683" v="98" actId="26606"/>
          <ac:cxnSpMkLst>
            <pc:docMk/>
            <pc:sldMk cId="3357234504" sldId="280"/>
            <ac:cxnSpMk id="12" creationId="{AA2EAA10-076F-46BD-8F0F-B9A2FB77A85C}"/>
          </ac:cxnSpMkLst>
        </pc:cxnChg>
        <pc:cxnChg chg="add">
          <ac:chgData name="Stehlík Michal" userId="8e6be772-ddff-47d2-9ac5-52ebb557cafd" providerId="ADAL" clId="{19AF7486-5E26-46C1-A925-2FEA11ED3C26}" dt="2023-10-22T13:45:08.683" v="98" actId="26606"/>
          <ac:cxnSpMkLst>
            <pc:docMk/>
            <pc:sldMk cId="3357234504" sldId="280"/>
            <ac:cxnSpMk id="14" creationId="{D891E407-403B-4764-86C9-33A56D3BCAA3}"/>
          </ac:cxnSpMkLst>
        </pc:cxnChg>
      </pc:sldChg>
      <pc:sldChg chg="addSp delSp modSp new mod setBg">
        <pc:chgData name="Stehlík Michal" userId="8e6be772-ddff-47d2-9ac5-52ebb557cafd" providerId="ADAL" clId="{19AF7486-5E26-46C1-A925-2FEA11ED3C26}" dt="2023-10-22T13:47:15.685" v="138" actId="26606"/>
        <pc:sldMkLst>
          <pc:docMk/>
          <pc:sldMk cId="2608025204" sldId="281"/>
        </pc:sldMkLst>
        <pc:spChg chg="mod ord">
          <ac:chgData name="Stehlík Michal" userId="8e6be772-ddff-47d2-9ac5-52ebb557cafd" providerId="ADAL" clId="{19AF7486-5E26-46C1-A925-2FEA11ED3C26}" dt="2023-10-22T13:47:15.685" v="138" actId="26606"/>
          <ac:spMkLst>
            <pc:docMk/>
            <pc:sldMk cId="2608025204" sldId="281"/>
            <ac:spMk id="2" creationId="{DE67C5BA-ABFF-AB33-D863-2FDB3D31AD41}"/>
          </ac:spMkLst>
        </pc:spChg>
        <pc:spChg chg="del">
          <ac:chgData name="Stehlík Michal" userId="8e6be772-ddff-47d2-9ac5-52ebb557cafd" providerId="ADAL" clId="{19AF7486-5E26-46C1-A925-2FEA11ED3C26}" dt="2023-10-22T13:47:13.896" v="137" actId="931"/>
          <ac:spMkLst>
            <pc:docMk/>
            <pc:sldMk cId="2608025204" sldId="281"/>
            <ac:spMk id="3" creationId="{F3E379F6-BCCB-BFE1-EAF6-F613D957E438}"/>
          </ac:spMkLst>
        </pc:spChg>
        <pc:spChg chg="add">
          <ac:chgData name="Stehlík Michal" userId="8e6be772-ddff-47d2-9ac5-52ebb557cafd" providerId="ADAL" clId="{19AF7486-5E26-46C1-A925-2FEA11ED3C26}" dt="2023-10-22T13:47:15.685" v="138" actId="26606"/>
          <ac:spMkLst>
            <pc:docMk/>
            <pc:sldMk cId="2608025204" sldId="281"/>
            <ac:spMk id="10" creationId="{37C89E4B-3C9F-44B9-8B86-D9E3D112D8EC}"/>
          </ac:spMkLst>
        </pc:spChg>
        <pc:picChg chg="add mod">
          <ac:chgData name="Stehlík Michal" userId="8e6be772-ddff-47d2-9ac5-52ebb557cafd" providerId="ADAL" clId="{19AF7486-5E26-46C1-A925-2FEA11ED3C26}" dt="2023-10-22T13:47:15.685" v="138" actId="26606"/>
          <ac:picMkLst>
            <pc:docMk/>
            <pc:sldMk cId="2608025204" sldId="281"/>
            <ac:picMk id="5" creationId="{72587029-3EE2-F5BA-9530-03766F5A49C5}"/>
          </ac:picMkLst>
        </pc:picChg>
        <pc:cxnChg chg="add">
          <ac:chgData name="Stehlík Michal" userId="8e6be772-ddff-47d2-9ac5-52ebb557cafd" providerId="ADAL" clId="{19AF7486-5E26-46C1-A925-2FEA11ED3C26}" dt="2023-10-22T13:47:15.685" v="138" actId="26606"/>
          <ac:cxnSpMkLst>
            <pc:docMk/>
            <pc:sldMk cId="2608025204" sldId="281"/>
            <ac:cxnSpMk id="12" creationId="{AA2EAA10-076F-46BD-8F0F-B9A2FB77A85C}"/>
          </ac:cxnSpMkLst>
        </pc:cxnChg>
        <pc:cxnChg chg="add">
          <ac:chgData name="Stehlík Michal" userId="8e6be772-ddff-47d2-9ac5-52ebb557cafd" providerId="ADAL" clId="{19AF7486-5E26-46C1-A925-2FEA11ED3C26}" dt="2023-10-22T13:47:15.685" v="138" actId="26606"/>
          <ac:cxnSpMkLst>
            <pc:docMk/>
            <pc:sldMk cId="2608025204" sldId="281"/>
            <ac:cxnSpMk id="14" creationId="{D891E407-403B-4764-86C9-33A56D3BCAA3}"/>
          </ac:cxnSpMkLst>
        </pc:cxnChg>
      </pc:sldChg>
      <pc:sldChg chg="addSp delSp modSp new mod setBg">
        <pc:chgData name="Stehlík Michal" userId="8e6be772-ddff-47d2-9ac5-52ebb557cafd" providerId="ADAL" clId="{19AF7486-5E26-46C1-A925-2FEA11ED3C26}" dt="2023-10-22T13:48:37.624" v="175" actId="26606"/>
        <pc:sldMkLst>
          <pc:docMk/>
          <pc:sldMk cId="4257865302" sldId="282"/>
        </pc:sldMkLst>
        <pc:spChg chg="mod ord">
          <ac:chgData name="Stehlík Michal" userId="8e6be772-ddff-47d2-9ac5-52ebb557cafd" providerId="ADAL" clId="{19AF7486-5E26-46C1-A925-2FEA11ED3C26}" dt="2023-10-22T13:48:37.624" v="175" actId="26606"/>
          <ac:spMkLst>
            <pc:docMk/>
            <pc:sldMk cId="4257865302" sldId="282"/>
            <ac:spMk id="2" creationId="{3F8F91CE-64EA-B9F9-FF8D-F3EBBDB692B4}"/>
          </ac:spMkLst>
        </pc:spChg>
        <pc:spChg chg="del">
          <ac:chgData name="Stehlík Michal" userId="8e6be772-ddff-47d2-9ac5-52ebb557cafd" providerId="ADAL" clId="{19AF7486-5E26-46C1-A925-2FEA11ED3C26}" dt="2023-10-22T13:48:34.828" v="174" actId="931"/>
          <ac:spMkLst>
            <pc:docMk/>
            <pc:sldMk cId="4257865302" sldId="282"/>
            <ac:spMk id="3" creationId="{500B15EC-E4AD-1313-AC60-9D12AAF465ED}"/>
          </ac:spMkLst>
        </pc:spChg>
        <pc:spChg chg="add">
          <ac:chgData name="Stehlík Michal" userId="8e6be772-ddff-47d2-9ac5-52ebb557cafd" providerId="ADAL" clId="{19AF7486-5E26-46C1-A925-2FEA11ED3C26}" dt="2023-10-22T13:48:37.624" v="175" actId="26606"/>
          <ac:spMkLst>
            <pc:docMk/>
            <pc:sldMk cId="4257865302" sldId="282"/>
            <ac:spMk id="10" creationId="{37C89E4B-3C9F-44B9-8B86-D9E3D112D8EC}"/>
          </ac:spMkLst>
        </pc:spChg>
        <pc:picChg chg="add mod">
          <ac:chgData name="Stehlík Michal" userId="8e6be772-ddff-47d2-9ac5-52ebb557cafd" providerId="ADAL" clId="{19AF7486-5E26-46C1-A925-2FEA11ED3C26}" dt="2023-10-22T13:48:37.624" v="175" actId="26606"/>
          <ac:picMkLst>
            <pc:docMk/>
            <pc:sldMk cId="4257865302" sldId="282"/>
            <ac:picMk id="5" creationId="{E636E50D-CC8F-FB9B-714F-6AB2E45EF4BF}"/>
          </ac:picMkLst>
        </pc:picChg>
        <pc:cxnChg chg="add">
          <ac:chgData name="Stehlík Michal" userId="8e6be772-ddff-47d2-9ac5-52ebb557cafd" providerId="ADAL" clId="{19AF7486-5E26-46C1-A925-2FEA11ED3C26}" dt="2023-10-22T13:48:37.624" v="175" actId="26606"/>
          <ac:cxnSpMkLst>
            <pc:docMk/>
            <pc:sldMk cId="4257865302" sldId="282"/>
            <ac:cxnSpMk id="12" creationId="{AA2EAA10-076F-46BD-8F0F-B9A2FB77A85C}"/>
          </ac:cxnSpMkLst>
        </pc:cxnChg>
        <pc:cxnChg chg="add">
          <ac:chgData name="Stehlík Michal" userId="8e6be772-ddff-47d2-9ac5-52ebb557cafd" providerId="ADAL" clId="{19AF7486-5E26-46C1-A925-2FEA11ED3C26}" dt="2023-10-22T13:48:37.624" v="175" actId="26606"/>
          <ac:cxnSpMkLst>
            <pc:docMk/>
            <pc:sldMk cId="4257865302" sldId="282"/>
            <ac:cxnSpMk id="14" creationId="{D891E407-403B-4764-86C9-33A56D3BCAA3}"/>
          </ac:cxnSpMkLst>
        </pc:cxnChg>
      </pc:sldChg>
      <pc:sldChg chg="addSp delSp modSp new mod ord setBg">
        <pc:chgData name="Stehlík Michal" userId="8e6be772-ddff-47d2-9ac5-52ebb557cafd" providerId="ADAL" clId="{19AF7486-5E26-46C1-A925-2FEA11ED3C26}" dt="2023-10-22T13:50:22.514" v="230" actId="26606"/>
        <pc:sldMkLst>
          <pc:docMk/>
          <pc:sldMk cId="910211282" sldId="283"/>
        </pc:sldMkLst>
        <pc:spChg chg="mod ord">
          <ac:chgData name="Stehlík Michal" userId="8e6be772-ddff-47d2-9ac5-52ebb557cafd" providerId="ADAL" clId="{19AF7486-5E26-46C1-A925-2FEA11ED3C26}" dt="2023-10-22T13:50:22.514" v="230" actId="26606"/>
          <ac:spMkLst>
            <pc:docMk/>
            <pc:sldMk cId="910211282" sldId="283"/>
            <ac:spMk id="2" creationId="{78DA0C02-2308-FCAD-FC11-CADB734B2361}"/>
          </ac:spMkLst>
        </pc:spChg>
        <pc:spChg chg="del">
          <ac:chgData name="Stehlík Michal" userId="8e6be772-ddff-47d2-9ac5-52ebb557cafd" providerId="ADAL" clId="{19AF7486-5E26-46C1-A925-2FEA11ED3C26}" dt="2023-10-22T13:50:19.911" v="229" actId="931"/>
          <ac:spMkLst>
            <pc:docMk/>
            <pc:sldMk cId="910211282" sldId="283"/>
            <ac:spMk id="3" creationId="{415E755D-C830-3979-F808-55D95807CF63}"/>
          </ac:spMkLst>
        </pc:spChg>
        <pc:spChg chg="add">
          <ac:chgData name="Stehlík Michal" userId="8e6be772-ddff-47d2-9ac5-52ebb557cafd" providerId="ADAL" clId="{19AF7486-5E26-46C1-A925-2FEA11ED3C26}" dt="2023-10-22T13:50:22.514" v="230" actId="26606"/>
          <ac:spMkLst>
            <pc:docMk/>
            <pc:sldMk cId="910211282" sldId="283"/>
            <ac:spMk id="10" creationId="{37C89E4B-3C9F-44B9-8B86-D9E3D112D8EC}"/>
          </ac:spMkLst>
        </pc:spChg>
        <pc:picChg chg="add mod">
          <ac:chgData name="Stehlík Michal" userId="8e6be772-ddff-47d2-9ac5-52ebb557cafd" providerId="ADAL" clId="{19AF7486-5E26-46C1-A925-2FEA11ED3C26}" dt="2023-10-22T13:50:22.514" v="230" actId="26606"/>
          <ac:picMkLst>
            <pc:docMk/>
            <pc:sldMk cId="910211282" sldId="283"/>
            <ac:picMk id="5" creationId="{61A12C74-89B0-9AFA-270D-4BAE18CD2F80}"/>
          </ac:picMkLst>
        </pc:picChg>
        <pc:cxnChg chg="add">
          <ac:chgData name="Stehlík Michal" userId="8e6be772-ddff-47d2-9ac5-52ebb557cafd" providerId="ADAL" clId="{19AF7486-5E26-46C1-A925-2FEA11ED3C26}" dt="2023-10-22T13:50:22.514" v="230" actId="26606"/>
          <ac:cxnSpMkLst>
            <pc:docMk/>
            <pc:sldMk cId="910211282" sldId="283"/>
            <ac:cxnSpMk id="12" creationId="{AA2EAA10-076F-46BD-8F0F-B9A2FB77A85C}"/>
          </ac:cxnSpMkLst>
        </pc:cxnChg>
        <pc:cxnChg chg="add">
          <ac:chgData name="Stehlík Michal" userId="8e6be772-ddff-47d2-9ac5-52ebb557cafd" providerId="ADAL" clId="{19AF7486-5E26-46C1-A925-2FEA11ED3C26}" dt="2023-10-22T13:50:22.514" v="230" actId="26606"/>
          <ac:cxnSpMkLst>
            <pc:docMk/>
            <pc:sldMk cId="910211282" sldId="283"/>
            <ac:cxnSpMk id="14" creationId="{D891E407-403B-4764-86C9-33A56D3BCAA3}"/>
          </ac:cxnSpMkLst>
        </pc:cxnChg>
      </pc:sldChg>
      <pc:sldChg chg="addSp delSp modSp new mod setBg">
        <pc:chgData name="Stehlík Michal" userId="8e6be772-ddff-47d2-9ac5-52ebb557cafd" providerId="ADAL" clId="{19AF7486-5E26-46C1-A925-2FEA11ED3C26}" dt="2023-10-22T13:51:38.093" v="262" actId="26606"/>
        <pc:sldMkLst>
          <pc:docMk/>
          <pc:sldMk cId="3337190645" sldId="284"/>
        </pc:sldMkLst>
        <pc:spChg chg="mod ord">
          <ac:chgData name="Stehlík Michal" userId="8e6be772-ddff-47d2-9ac5-52ebb557cafd" providerId="ADAL" clId="{19AF7486-5E26-46C1-A925-2FEA11ED3C26}" dt="2023-10-22T13:51:38.093" v="262" actId="26606"/>
          <ac:spMkLst>
            <pc:docMk/>
            <pc:sldMk cId="3337190645" sldId="284"/>
            <ac:spMk id="2" creationId="{ADF7F984-FD03-069E-1CAB-16DDE6C76AF1}"/>
          </ac:spMkLst>
        </pc:spChg>
        <pc:spChg chg="del">
          <ac:chgData name="Stehlík Michal" userId="8e6be772-ddff-47d2-9ac5-52ebb557cafd" providerId="ADAL" clId="{19AF7486-5E26-46C1-A925-2FEA11ED3C26}" dt="2023-10-22T13:51:35.865" v="261" actId="931"/>
          <ac:spMkLst>
            <pc:docMk/>
            <pc:sldMk cId="3337190645" sldId="284"/>
            <ac:spMk id="3" creationId="{984286CE-8B20-6CAF-BBDB-33A362026B14}"/>
          </ac:spMkLst>
        </pc:spChg>
        <pc:spChg chg="add">
          <ac:chgData name="Stehlík Michal" userId="8e6be772-ddff-47d2-9ac5-52ebb557cafd" providerId="ADAL" clId="{19AF7486-5E26-46C1-A925-2FEA11ED3C26}" dt="2023-10-22T13:51:38.093" v="262" actId="26606"/>
          <ac:spMkLst>
            <pc:docMk/>
            <pc:sldMk cId="3337190645" sldId="284"/>
            <ac:spMk id="10" creationId="{37C89E4B-3C9F-44B9-8B86-D9E3D112D8EC}"/>
          </ac:spMkLst>
        </pc:spChg>
        <pc:picChg chg="add mod">
          <ac:chgData name="Stehlík Michal" userId="8e6be772-ddff-47d2-9ac5-52ebb557cafd" providerId="ADAL" clId="{19AF7486-5E26-46C1-A925-2FEA11ED3C26}" dt="2023-10-22T13:51:38.093" v="262" actId="26606"/>
          <ac:picMkLst>
            <pc:docMk/>
            <pc:sldMk cId="3337190645" sldId="284"/>
            <ac:picMk id="5" creationId="{341FCBAD-E83C-4CD7-F16F-B76B03FD84F0}"/>
          </ac:picMkLst>
        </pc:picChg>
        <pc:cxnChg chg="add">
          <ac:chgData name="Stehlík Michal" userId="8e6be772-ddff-47d2-9ac5-52ebb557cafd" providerId="ADAL" clId="{19AF7486-5E26-46C1-A925-2FEA11ED3C26}" dt="2023-10-22T13:51:38.093" v="262" actId="26606"/>
          <ac:cxnSpMkLst>
            <pc:docMk/>
            <pc:sldMk cId="3337190645" sldId="284"/>
            <ac:cxnSpMk id="12" creationId="{AA2EAA10-076F-46BD-8F0F-B9A2FB77A85C}"/>
          </ac:cxnSpMkLst>
        </pc:cxnChg>
        <pc:cxnChg chg="add">
          <ac:chgData name="Stehlík Michal" userId="8e6be772-ddff-47d2-9ac5-52ebb557cafd" providerId="ADAL" clId="{19AF7486-5E26-46C1-A925-2FEA11ED3C26}" dt="2023-10-22T13:51:38.093" v="262" actId="26606"/>
          <ac:cxnSpMkLst>
            <pc:docMk/>
            <pc:sldMk cId="3337190645" sldId="284"/>
            <ac:cxnSpMk id="14" creationId="{D891E407-403B-4764-86C9-33A56D3BCAA3}"/>
          </ac:cxnSpMkLst>
        </pc:cxnChg>
      </pc:sldChg>
      <pc:sldChg chg="addSp delSp modSp new mod setBg">
        <pc:chgData name="Stehlík Michal" userId="8e6be772-ddff-47d2-9ac5-52ebb557cafd" providerId="ADAL" clId="{19AF7486-5E26-46C1-A925-2FEA11ED3C26}" dt="2023-10-22T13:53:15.160" v="296" actId="26606"/>
        <pc:sldMkLst>
          <pc:docMk/>
          <pc:sldMk cId="1993437886" sldId="285"/>
        </pc:sldMkLst>
        <pc:spChg chg="mod ord">
          <ac:chgData name="Stehlík Michal" userId="8e6be772-ddff-47d2-9ac5-52ebb557cafd" providerId="ADAL" clId="{19AF7486-5E26-46C1-A925-2FEA11ED3C26}" dt="2023-10-22T13:53:15.160" v="296" actId="26606"/>
          <ac:spMkLst>
            <pc:docMk/>
            <pc:sldMk cId="1993437886" sldId="285"/>
            <ac:spMk id="2" creationId="{38B72477-307A-9A85-B941-C5ABF700CAFC}"/>
          </ac:spMkLst>
        </pc:spChg>
        <pc:spChg chg="del">
          <ac:chgData name="Stehlík Michal" userId="8e6be772-ddff-47d2-9ac5-52ebb557cafd" providerId="ADAL" clId="{19AF7486-5E26-46C1-A925-2FEA11ED3C26}" dt="2023-10-22T13:52:48.170" v="293" actId="931"/>
          <ac:spMkLst>
            <pc:docMk/>
            <pc:sldMk cId="1993437886" sldId="285"/>
            <ac:spMk id="3" creationId="{28A20944-C327-6B39-993E-8F680DB218AF}"/>
          </ac:spMkLst>
        </pc:spChg>
        <pc:spChg chg="add del mod">
          <ac:chgData name="Stehlík Michal" userId="8e6be772-ddff-47d2-9ac5-52ebb557cafd" providerId="ADAL" clId="{19AF7486-5E26-46C1-A925-2FEA11ED3C26}" dt="2023-10-22T13:53:12.858" v="295" actId="931"/>
          <ac:spMkLst>
            <pc:docMk/>
            <pc:sldMk cId="1993437886" sldId="285"/>
            <ac:spMk id="7" creationId="{714F707A-2316-F862-0F6A-F49342827EC3}"/>
          </ac:spMkLst>
        </pc:spChg>
        <pc:spChg chg="add">
          <ac:chgData name="Stehlík Michal" userId="8e6be772-ddff-47d2-9ac5-52ebb557cafd" providerId="ADAL" clId="{19AF7486-5E26-46C1-A925-2FEA11ED3C26}" dt="2023-10-22T13:53:15.160" v="296" actId="26606"/>
          <ac:spMkLst>
            <pc:docMk/>
            <pc:sldMk cId="1993437886" sldId="285"/>
            <ac:spMk id="14" creationId="{37C89E4B-3C9F-44B9-8B86-D9E3D112D8EC}"/>
          </ac:spMkLst>
        </pc:spChg>
        <pc:picChg chg="add del mod">
          <ac:chgData name="Stehlík Michal" userId="8e6be772-ddff-47d2-9ac5-52ebb557cafd" providerId="ADAL" clId="{19AF7486-5E26-46C1-A925-2FEA11ED3C26}" dt="2023-10-22T13:52:52.627" v="294" actId="478"/>
          <ac:picMkLst>
            <pc:docMk/>
            <pc:sldMk cId="1993437886" sldId="285"/>
            <ac:picMk id="5" creationId="{11A1AFD8-B37C-F4A7-889D-1E5CF4AE7335}"/>
          </ac:picMkLst>
        </pc:picChg>
        <pc:picChg chg="add mod">
          <ac:chgData name="Stehlík Michal" userId="8e6be772-ddff-47d2-9ac5-52ebb557cafd" providerId="ADAL" clId="{19AF7486-5E26-46C1-A925-2FEA11ED3C26}" dt="2023-10-22T13:53:15.160" v="296" actId="26606"/>
          <ac:picMkLst>
            <pc:docMk/>
            <pc:sldMk cId="1993437886" sldId="285"/>
            <ac:picMk id="9" creationId="{596E405C-9A2A-8F1A-E71C-BC1192E6789C}"/>
          </ac:picMkLst>
        </pc:picChg>
        <pc:cxnChg chg="add">
          <ac:chgData name="Stehlík Michal" userId="8e6be772-ddff-47d2-9ac5-52ebb557cafd" providerId="ADAL" clId="{19AF7486-5E26-46C1-A925-2FEA11ED3C26}" dt="2023-10-22T13:53:15.160" v="296" actId="26606"/>
          <ac:cxnSpMkLst>
            <pc:docMk/>
            <pc:sldMk cId="1993437886" sldId="285"/>
            <ac:cxnSpMk id="16" creationId="{AA2EAA10-076F-46BD-8F0F-B9A2FB77A85C}"/>
          </ac:cxnSpMkLst>
        </pc:cxnChg>
        <pc:cxnChg chg="add">
          <ac:chgData name="Stehlík Michal" userId="8e6be772-ddff-47d2-9ac5-52ebb557cafd" providerId="ADAL" clId="{19AF7486-5E26-46C1-A925-2FEA11ED3C26}" dt="2023-10-22T13:53:15.160" v="296" actId="26606"/>
          <ac:cxnSpMkLst>
            <pc:docMk/>
            <pc:sldMk cId="1993437886" sldId="285"/>
            <ac:cxnSpMk id="18" creationId="{D891E407-403B-4764-86C9-33A56D3BCAA3}"/>
          </ac:cxnSpMkLst>
        </pc:cxnChg>
      </pc:sldChg>
      <pc:sldChg chg="addSp delSp modSp new mod setBg">
        <pc:chgData name="Stehlík Michal" userId="8e6be772-ddff-47d2-9ac5-52ebb557cafd" providerId="ADAL" clId="{19AF7486-5E26-46C1-A925-2FEA11ED3C26}" dt="2023-10-23T14:53:31.774" v="3326" actId="20577"/>
        <pc:sldMkLst>
          <pc:docMk/>
          <pc:sldMk cId="834730313" sldId="286"/>
        </pc:sldMkLst>
        <pc:spChg chg="mod">
          <ac:chgData name="Stehlík Michal" userId="8e6be772-ddff-47d2-9ac5-52ebb557cafd" providerId="ADAL" clId="{19AF7486-5E26-46C1-A925-2FEA11ED3C26}" dt="2023-10-23T14:52:59.167" v="3197" actId="5793"/>
          <ac:spMkLst>
            <pc:docMk/>
            <pc:sldMk cId="834730313" sldId="286"/>
            <ac:spMk id="2" creationId="{DC50CAAF-F84B-A0AB-3A71-930412B59D2E}"/>
          </ac:spMkLst>
        </pc:spChg>
        <pc:spChg chg="del">
          <ac:chgData name="Stehlík Michal" userId="8e6be772-ddff-47d2-9ac5-52ebb557cafd" providerId="ADAL" clId="{19AF7486-5E26-46C1-A925-2FEA11ED3C26}" dt="2023-10-23T10:15:43.862" v="300"/>
          <ac:spMkLst>
            <pc:docMk/>
            <pc:sldMk cId="834730313" sldId="286"/>
            <ac:spMk id="3" creationId="{9BEC6929-9B9A-4132-C125-F6984002DB7B}"/>
          </ac:spMkLst>
        </pc:spChg>
        <pc:spChg chg="add mod">
          <ac:chgData name="Stehlík Michal" userId="8e6be772-ddff-47d2-9ac5-52ebb557cafd" providerId="ADAL" clId="{19AF7486-5E26-46C1-A925-2FEA11ED3C26}" dt="2023-10-23T14:53:31.774" v="3326" actId="20577"/>
          <ac:spMkLst>
            <pc:docMk/>
            <pc:sldMk cId="834730313" sldId="286"/>
            <ac:spMk id="8" creationId="{7BAB9002-1AD4-EF6A-3835-C15BAAC1774E}"/>
          </ac:spMkLst>
        </pc:spChg>
        <pc:spChg chg="add">
          <ac:chgData name="Stehlík Michal" userId="8e6be772-ddff-47d2-9ac5-52ebb557cafd" providerId="ADAL" clId="{19AF7486-5E26-46C1-A925-2FEA11ED3C26}" dt="2023-10-23T10:15:49.826" v="301" actId="26606"/>
          <ac:spMkLst>
            <pc:docMk/>
            <pc:sldMk cId="834730313" sldId="286"/>
            <ac:spMk id="11" creationId="{E8A8EAB8-D2FF-444D-B34B-7D32F106AD0E}"/>
          </ac:spMkLst>
        </pc:spChg>
        <pc:picChg chg="add mod">
          <ac:chgData name="Stehlík Michal" userId="8e6be772-ddff-47d2-9ac5-52ebb557cafd" providerId="ADAL" clId="{19AF7486-5E26-46C1-A925-2FEA11ED3C26}" dt="2023-10-23T10:15:49.826" v="301" actId="26606"/>
          <ac:picMkLst>
            <pc:docMk/>
            <pc:sldMk cId="834730313" sldId="286"/>
            <ac:picMk id="4" creationId="{92CBA319-990A-A2FE-AB29-E6C95EF2516E}"/>
          </ac:picMkLst>
        </pc:picChg>
        <pc:cxnChg chg="add">
          <ac:chgData name="Stehlík Michal" userId="8e6be772-ddff-47d2-9ac5-52ebb557cafd" providerId="ADAL" clId="{19AF7486-5E26-46C1-A925-2FEA11ED3C26}" dt="2023-10-23T10:15:49.826" v="301" actId="26606"/>
          <ac:cxnSpMkLst>
            <pc:docMk/>
            <pc:sldMk cId="834730313" sldId="286"/>
            <ac:cxnSpMk id="13" creationId="{EEA38897-7BA3-4408-8083-3235339C4A60}"/>
          </ac:cxnSpMkLst>
        </pc:cxnChg>
        <pc:cxnChg chg="add">
          <ac:chgData name="Stehlík Michal" userId="8e6be772-ddff-47d2-9ac5-52ebb557cafd" providerId="ADAL" clId="{19AF7486-5E26-46C1-A925-2FEA11ED3C26}" dt="2023-10-23T10:15:49.826" v="301" actId="26606"/>
          <ac:cxnSpMkLst>
            <pc:docMk/>
            <pc:sldMk cId="834730313" sldId="286"/>
            <ac:cxnSpMk id="15" creationId="{F11AD06B-AB20-4097-8606-5DA00DBACE88}"/>
          </ac:cxnSpMkLst>
        </pc:cxnChg>
      </pc:sldChg>
      <pc:sldChg chg="addSp modSp new mod setBg">
        <pc:chgData name="Stehlík Michal" userId="8e6be772-ddff-47d2-9ac5-52ebb557cafd" providerId="ADAL" clId="{19AF7486-5E26-46C1-A925-2FEA11ED3C26}" dt="2023-10-23T14:54:18.909" v="3514" actId="20577"/>
        <pc:sldMkLst>
          <pc:docMk/>
          <pc:sldMk cId="4070252637" sldId="287"/>
        </pc:sldMkLst>
        <pc:spChg chg="mod">
          <ac:chgData name="Stehlík Michal" userId="8e6be772-ddff-47d2-9ac5-52ebb557cafd" providerId="ADAL" clId="{19AF7486-5E26-46C1-A925-2FEA11ED3C26}" dt="2023-10-23T14:53:39.036" v="3335" actId="20577"/>
          <ac:spMkLst>
            <pc:docMk/>
            <pc:sldMk cId="4070252637" sldId="287"/>
            <ac:spMk id="2" creationId="{5A8335F8-8DB9-5716-D801-43729EF987EC}"/>
          </ac:spMkLst>
        </pc:spChg>
        <pc:spChg chg="mod">
          <ac:chgData name="Stehlík Michal" userId="8e6be772-ddff-47d2-9ac5-52ebb557cafd" providerId="ADAL" clId="{19AF7486-5E26-46C1-A925-2FEA11ED3C26}" dt="2023-10-23T14:54:18.909" v="3514" actId="20577"/>
          <ac:spMkLst>
            <pc:docMk/>
            <pc:sldMk cId="4070252637" sldId="287"/>
            <ac:spMk id="3" creationId="{DA2D029F-C566-B0E8-7B31-D79D668183C1}"/>
          </ac:spMkLst>
        </pc:spChg>
        <pc:spChg chg="add">
          <ac:chgData name="Stehlík Michal" userId="8e6be772-ddff-47d2-9ac5-52ebb557cafd" providerId="ADAL" clId="{19AF7486-5E26-46C1-A925-2FEA11ED3C26}" dt="2023-10-23T10:16:25.036" v="304" actId="26606"/>
          <ac:spMkLst>
            <pc:docMk/>
            <pc:sldMk cId="4070252637" sldId="287"/>
            <ac:spMk id="1031" creationId="{E8A8EAB8-D2FF-444D-B34B-7D32F106AD0E}"/>
          </ac:spMkLst>
        </pc:spChg>
        <pc:picChg chg="add mod">
          <ac:chgData name="Stehlík Michal" userId="8e6be772-ddff-47d2-9ac5-52ebb557cafd" providerId="ADAL" clId="{19AF7486-5E26-46C1-A925-2FEA11ED3C26}" dt="2023-10-23T10:16:25.036" v="304" actId="26606"/>
          <ac:picMkLst>
            <pc:docMk/>
            <pc:sldMk cId="4070252637" sldId="287"/>
            <ac:picMk id="1026" creationId="{7EA66341-FD84-465E-C50D-85A7D5744E14}"/>
          </ac:picMkLst>
        </pc:picChg>
        <pc:cxnChg chg="add">
          <ac:chgData name="Stehlík Michal" userId="8e6be772-ddff-47d2-9ac5-52ebb557cafd" providerId="ADAL" clId="{19AF7486-5E26-46C1-A925-2FEA11ED3C26}" dt="2023-10-23T10:16:25.036" v="304" actId="26606"/>
          <ac:cxnSpMkLst>
            <pc:docMk/>
            <pc:sldMk cId="4070252637" sldId="287"/>
            <ac:cxnSpMk id="1033" creationId="{EEA38897-7BA3-4408-8083-3235339C4A60}"/>
          </ac:cxnSpMkLst>
        </pc:cxnChg>
        <pc:cxnChg chg="add">
          <ac:chgData name="Stehlík Michal" userId="8e6be772-ddff-47d2-9ac5-52ebb557cafd" providerId="ADAL" clId="{19AF7486-5E26-46C1-A925-2FEA11ED3C26}" dt="2023-10-23T10:16:25.036" v="304" actId="26606"/>
          <ac:cxnSpMkLst>
            <pc:docMk/>
            <pc:sldMk cId="4070252637" sldId="287"/>
            <ac:cxnSpMk id="1035" creationId="{F11AD06B-AB20-4097-8606-5DA00DBACE88}"/>
          </ac:cxnSpMkLst>
        </pc:cxnChg>
      </pc:sldChg>
      <pc:sldChg chg="addSp modSp new mod setBg">
        <pc:chgData name="Stehlík Michal" userId="8e6be772-ddff-47d2-9ac5-52ebb557cafd" providerId="ADAL" clId="{19AF7486-5E26-46C1-A925-2FEA11ED3C26}" dt="2023-10-23T13:51:26.287" v="2147" actId="20577"/>
        <pc:sldMkLst>
          <pc:docMk/>
          <pc:sldMk cId="1619428040" sldId="288"/>
        </pc:sldMkLst>
        <pc:spChg chg="mod">
          <ac:chgData name="Stehlík Michal" userId="8e6be772-ddff-47d2-9ac5-52ebb557cafd" providerId="ADAL" clId="{19AF7486-5E26-46C1-A925-2FEA11ED3C26}" dt="2023-10-23T13:50:48.025" v="2002" actId="20577"/>
          <ac:spMkLst>
            <pc:docMk/>
            <pc:sldMk cId="1619428040" sldId="288"/>
            <ac:spMk id="2" creationId="{39C0F465-3C40-C039-CC51-E4C560A453BB}"/>
          </ac:spMkLst>
        </pc:spChg>
        <pc:spChg chg="mod">
          <ac:chgData name="Stehlík Michal" userId="8e6be772-ddff-47d2-9ac5-52ebb557cafd" providerId="ADAL" clId="{19AF7486-5E26-46C1-A925-2FEA11ED3C26}" dt="2023-10-23T13:51:26.287" v="2147" actId="20577"/>
          <ac:spMkLst>
            <pc:docMk/>
            <pc:sldMk cId="1619428040" sldId="288"/>
            <ac:spMk id="3" creationId="{5BA7CEFA-4625-4024-5079-9D5B7E8609F9}"/>
          </ac:spMkLst>
        </pc:spChg>
        <pc:spChg chg="add">
          <ac:chgData name="Stehlík Michal" userId="8e6be772-ddff-47d2-9ac5-52ebb557cafd" providerId="ADAL" clId="{19AF7486-5E26-46C1-A925-2FEA11ED3C26}" dt="2023-10-23T10:16:59.859" v="307" actId="26606"/>
          <ac:spMkLst>
            <pc:docMk/>
            <pc:sldMk cId="1619428040" sldId="288"/>
            <ac:spMk id="2055" creationId="{E8A8EAB8-D2FF-444D-B34B-7D32F106AD0E}"/>
          </ac:spMkLst>
        </pc:spChg>
        <pc:picChg chg="add mod">
          <ac:chgData name="Stehlík Michal" userId="8e6be772-ddff-47d2-9ac5-52ebb557cafd" providerId="ADAL" clId="{19AF7486-5E26-46C1-A925-2FEA11ED3C26}" dt="2023-10-23T10:16:59.859" v="307" actId="26606"/>
          <ac:picMkLst>
            <pc:docMk/>
            <pc:sldMk cId="1619428040" sldId="288"/>
            <ac:picMk id="2050" creationId="{023199B5-A51C-5109-7379-DE01D3A041AE}"/>
          </ac:picMkLst>
        </pc:picChg>
        <pc:cxnChg chg="add">
          <ac:chgData name="Stehlík Michal" userId="8e6be772-ddff-47d2-9ac5-52ebb557cafd" providerId="ADAL" clId="{19AF7486-5E26-46C1-A925-2FEA11ED3C26}" dt="2023-10-23T10:16:59.859" v="307" actId="26606"/>
          <ac:cxnSpMkLst>
            <pc:docMk/>
            <pc:sldMk cId="1619428040" sldId="288"/>
            <ac:cxnSpMk id="2057" creationId="{EEA38897-7BA3-4408-8083-3235339C4A60}"/>
          </ac:cxnSpMkLst>
        </pc:cxnChg>
        <pc:cxnChg chg="add">
          <ac:chgData name="Stehlík Michal" userId="8e6be772-ddff-47d2-9ac5-52ebb557cafd" providerId="ADAL" clId="{19AF7486-5E26-46C1-A925-2FEA11ED3C26}" dt="2023-10-23T10:16:59.859" v="307" actId="26606"/>
          <ac:cxnSpMkLst>
            <pc:docMk/>
            <pc:sldMk cId="1619428040" sldId="288"/>
            <ac:cxnSpMk id="2059" creationId="{F11AD06B-AB20-4097-8606-5DA00DBACE88}"/>
          </ac:cxnSpMkLst>
        </pc:cxnChg>
      </pc:sldChg>
      <pc:sldChg chg="addSp modSp new mod setBg">
        <pc:chgData name="Stehlík Michal" userId="8e6be772-ddff-47d2-9ac5-52ebb557cafd" providerId="ADAL" clId="{19AF7486-5E26-46C1-A925-2FEA11ED3C26}" dt="2023-10-23T13:51:54.647" v="2285" actId="20577"/>
        <pc:sldMkLst>
          <pc:docMk/>
          <pc:sldMk cId="307382931" sldId="289"/>
        </pc:sldMkLst>
        <pc:spChg chg="mod">
          <ac:chgData name="Stehlík Michal" userId="8e6be772-ddff-47d2-9ac5-52ebb557cafd" providerId="ADAL" clId="{19AF7486-5E26-46C1-A925-2FEA11ED3C26}" dt="2023-10-23T13:51:34.577" v="2167" actId="20577"/>
          <ac:spMkLst>
            <pc:docMk/>
            <pc:sldMk cId="307382931" sldId="289"/>
            <ac:spMk id="2" creationId="{4B0013FF-81BB-9CC8-70FF-90E9822D3C77}"/>
          </ac:spMkLst>
        </pc:spChg>
        <pc:spChg chg="mod">
          <ac:chgData name="Stehlík Michal" userId="8e6be772-ddff-47d2-9ac5-52ebb557cafd" providerId="ADAL" clId="{19AF7486-5E26-46C1-A925-2FEA11ED3C26}" dt="2023-10-23T13:51:54.647" v="2285" actId="20577"/>
          <ac:spMkLst>
            <pc:docMk/>
            <pc:sldMk cId="307382931" sldId="289"/>
            <ac:spMk id="3" creationId="{07E693AD-605C-C231-8F2C-0B7DDFE4DEED}"/>
          </ac:spMkLst>
        </pc:spChg>
        <pc:spChg chg="add">
          <ac:chgData name="Stehlík Michal" userId="8e6be772-ddff-47d2-9ac5-52ebb557cafd" providerId="ADAL" clId="{19AF7486-5E26-46C1-A925-2FEA11ED3C26}" dt="2023-10-23T10:17:27.291" v="310" actId="26606"/>
          <ac:spMkLst>
            <pc:docMk/>
            <pc:sldMk cId="307382931" sldId="289"/>
            <ac:spMk id="3079" creationId="{A7AE9375-4664-4DB2-922D-2782A6E439AC}"/>
          </ac:spMkLst>
        </pc:spChg>
        <pc:picChg chg="add mod">
          <ac:chgData name="Stehlík Michal" userId="8e6be772-ddff-47d2-9ac5-52ebb557cafd" providerId="ADAL" clId="{19AF7486-5E26-46C1-A925-2FEA11ED3C26}" dt="2023-10-23T10:17:27.291" v="310" actId="26606"/>
          <ac:picMkLst>
            <pc:docMk/>
            <pc:sldMk cId="307382931" sldId="289"/>
            <ac:picMk id="3074" creationId="{197AEE84-261B-A943-FF46-56A1B7A5B061}"/>
          </ac:picMkLst>
        </pc:picChg>
        <pc:cxnChg chg="add">
          <ac:chgData name="Stehlík Michal" userId="8e6be772-ddff-47d2-9ac5-52ebb557cafd" providerId="ADAL" clId="{19AF7486-5E26-46C1-A925-2FEA11ED3C26}" dt="2023-10-23T10:17:27.291" v="310" actId="26606"/>
          <ac:cxnSpMkLst>
            <pc:docMk/>
            <pc:sldMk cId="307382931" sldId="289"/>
            <ac:cxnSpMk id="3081" creationId="{EE504C98-6397-41C1-A8D8-2D9C4ED307E0}"/>
          </ac:cxnSpMkLst>
        </pc:cxnChg>
        <pc:cxnChg chg="add">
          <ac:chgData name="Stehlík Michal" userId="8e6be772-ddff-47d2-9ac5-52ebb557cafd" providerId="ADAL" clId="{19AF7486-5E26-46C1-A925-2FEA11ED3C26}" dt="2023-10-23T10:17:27.291" v="310" actId="26606"/>
          <ac:cxnSpMkLst>
            <pc:docMk/>
            <pc:sldMk cId="307382931" sldId="289"/>
            <ac:cxnSpMk id="3083" creationId="{B7188D9B-1674-419B-A379-D1632A7EC3A2}"/>
          </ac:cxnSpMkLst>
        </pc:cxnChg>
      </pc:sldChg>
      <pc:sldChg chg="addSp modSp new mod setBg">
        <pc:chgData name="Stehlík Michal" userId="8e6be772-ddff-47d2-9ac5-52ebb557cafd" providerId="ADAL" clId="{19AF7486-5E26-46C1-A925-2FEA11ED3C26}" dt="2023-10-23T14:58:28.370" v="3850" actId="26606"/>
        <pc:sldMkLst>
          <pc:docMk/>
          <pc:sldMk cId="3216738489" sldId="290"/>
        </pc:sldMkLst>
        <pc:spChg chg="mod">
          <ac:chgData name="Stehlík Michal" userId="8e6be772-ddff-47d2-9ac5-52ebb557cafd" providerId="ADAL" clId="{19AF7486-5E26-46C1-A925-2FEA11ED3C26}" dt="2023-10-23T14:58:28.370" v="3850" actId="26606"/>
          <ac:spMkLst>
            <pc:docMk/>
            <pc:sldMk cId="3216738489" sldId="290"/>
            <ac:spMk id="2" creationId="{C3E56446-90BA-832D-984A-696BB1EF69EB}"/>
          </ac:spMkLst>
        </pc:spChg>
        <pc:spChg chg="mod">
          <ac:chgData name="Stehlík Michal" userId="8e6be772-ddff-47d2-9ac5-52ebb557cafd" providerId="ADAL" clId="{19AF7486-5E26-46C1-A925-2FEA11ED3C26}" dt="2023-10-23T14:58:28.370" v="3850" actId="26606"/>
          <ac:spMkLst>
            <pc:docMk/>
            <pc:sldMk cId="3216738489" sldId="290"/>
            <ac:spMk id="3" creationId="{FA2B895F-2F29-923E-59D4-CD24BF016570}"/>
          </ac:spMkLst>
        </pc:spChg>
        <pc:spChg chg="add">
          <ac:chgData name="Stehlík Michal" userId="8e6be772-ddff-47d2-9ac5-52ebb557cafd" providerId="ADAL" clId="{19AF7486-5E26-46C1-A925-2FEA11ED3C26}" dt="2023-10-23T14:58:28.370" v="3850" actId="26606"/>
          <ac:spMkLst>
            <pc:docMk/>
            <pc:sldMk cId="3216738489" sldId="290"/>
            <ac:spMk id="10" creationId="{201CC55D-ED54-4C5C-95E6-10947BD1103B}"/>
          </ac:spMkLst>
        </pc:spChg>
        <pc:spChg chg="add">
          <ac:chgData name="Stehlík Michal" userId="8e6be772-ddff-47d2-9ac5-52ebb557cafd" providerId="ADAL" clId="{19AF7486-5E26-46C1-A925-2FEA11ED3C26}" dt="2023-10-23T14:58:28.370" v="3850" actId="26606"/>
          <ac:spMkLst>
            <pc:docMk/>
            <pc:sldMk cId="3216738489" sldId="290"/>
            <ac:spMk id="16" creationId="{3873B707-463F-40B0-8227-E8CC6C67EB25}"/>
          </ac:spMkLst>
        </pc:spChg>
        <pc:spChg chg="add">
          <ac:chgData name="Stehlík Michal" userId="8e6be772-ddff-47d2-9ac5-52ebb557cafd" providerId="ADAL" clId="{19AF7486-5E26-46C1-A925-2FEA11ED3C26}" dt="2023-10-23T14:58:28.370" v="3850" actId="26606"/>
          <ac:spMkLst>
            <pc:docMk/>
            <pc:sldMk cId="3216738489" sldId="290"/>
            <ac:spMk id="18" creationId="{C13237C8-E62C-4F0D-A318-BD6FB6C2D138}"/>
          </ac:spMkLst>
        </pc:spChg>
        <pc:spChg chg="add">
          <ac:chgData name="Stehlík Michal" userId="8e6be772-ddff-47d2-9ac5-52ebb557cafd" providerId="ADAL" clId="{19AF7486-5E26-46C1-A925-2FEA11ED3C26}" dt="2023-10-23T14:58:28.370" v="3850" actId="26606"/>
          <ac:spMkLst>
            <pc:docMk/>
            <pc:sldMk cId="3216738489" sldId="290"/>
            <ac:spMk id="20" creationId="{19C9EAEA-39D0-4B0E-A0EB-51E7B26740B1}"/>
          </ac:spMkLst>
        </pc:spChg>
        <pc:grpChg chg="add">
          <ac:chgData name="Stehlík Michal" userId="8e6be772-ddff-47d2-9ac5-52ebb557cafd" providerId="ADAL" clId="{19AF7486-5E26-46C1-A925-2FEA11ED3C26}" dt="2023-10-23T14:58:28.370" v="3850" actId="26606"/>
          <ac:grpSpMkLst>
            <pc:docMk/>
            <pc:sldMk cId="3216738489" sldId="290"/>
            <ac:grpSpMk id="12" creationId="{1DE889C7-FAD6-4397-98E2-05D503484459}"/>
          </ac:grpSpMkLst>
        </pc:grpChg>
        <pc:picChg chg="add mod">
          <ac:chgData name="Stehlík Michal" userId="8e6be772-ddff-47d2-9ac5-52ebb557cafd" providerId="ADAL" clId="{19AF7486-5E26-46C1-A925-2FEA11ED3C26}" dt="2023-10-23T14:58:28.370" v="3850" actId="26606"/>
          <ac:picMkLst>
            <pc:docMk/>
            <pc:sldMk cId="3216738489" sldId="290"/>
            <ac:picMk id="5" creationId="{A78899C6-02B5-8325-84C8-21788C5288D3}"/>
          </ac:picMkLst>
        </pc:picChg>
      </pc:sldChg>
      <pc:sldChg chg="addSp delSp modSp new mod setBg">
        <pc:chgData name="Stehlík Michal" userId="8e6be772-ddff-47d2-9ac5-52ebb557cafd" providerId="ADAL" clId="{19AF7486-5E26-46C1-A925-2FEA11ED3C26}" dt="2023-10-23T15:00:06.760" v="3853" actId="26606"/>
        <pc:sldMkLst>
          <pc:docMk/>
          <pc:sldMk cId="1310538186" sldId="291"/>
        </pc:sldMkLst>
        <pc:spChg chg="del">
          <ac:chgData name="Stehlík Michal" userId="8e6be772-ddff-47d2-9ac5-52ebb557cafd" providerId="ADAL" clId="{19AF7486-5E26-46C1-A925-2FEA11ED3C26}" dt="2023-10-23T15:00:06.760" v="3853" actId="26606"/>
          <ac:spMkLst>
            <pc:docMk/>
            <pc:sldMk cId="1310538186" sldId="291"/>
            <ac:spMk id="2" creationId="{8E5E5AC3-9BAE-1843-AAEC-C9678674BEEC}"/>
          </ac:spMkLst>
        </pc:spChg>
        <pc:spChg chg="del">
          <ac:chgData name="Stehlík Michal" userId="8e6be772-ddff-47d2-9ac5-52ebb557cafd" providerId="ADAL" clId="{19AF7486-5E26-46C1-A925-2FEA11ED3C26}" dt="2023-10-23T15:00:03.537" v="3852"/>
          <ac:spMkLst>
            <pc:docMk/>
            <pc:sldMk cId="1310538186" sldId="291"/>
            <ac:spMk id="3" creationId="{78CF1389-50DB-1B9A-3644-7AE729B622E0}"/>
          </ac:spMkLst>
        </pc:spChg>
        <pc:picChg chg="add mod">
          <ac:chgData name="Stehlík Michal" userId="8e6be772-ddff-47d2-9ac5-52ebb557cafd" providerId="ADAL" clId="{19AF7486-5E26-46C1-A925-2FEA11ED3C26}" dt="2023-10-23T15:00:06.760" v="3853" actId="26606"/>
          <ac:picMkLst>
            <pc:docMk/>
            <pc:sldMk cId="1310538186" sldId="291"/>
            <ac:picMk id="5" creationId="{5D686377-0BB2-8318-16C1-4C84D07C472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FCDCE2-2A22-E940-69F2-3D6CA491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C5DBC2-8ABF-7183-3A60-E3BE66A59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201D56-DF6E-0DCB-4C20-266CEF691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12F9-0E52-451A-BCE2-DBFA8CB2BD37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D4C1CA-3960-27C3-1FF1-64AF8396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DD4E18-BCC0-CBA2-E0F9-36B83647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8515-5EE2-4FCB-9330-CC51632E07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6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F4E80B-825D-F35A-79E2-618741BB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4AF97C4-B43E-0D39-1C17-C0D410B7D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2B8011-72E5-AAD5-5824-3627EE7BF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12F9-0E52-451A-BCE2-DBFA8CB2BD37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7AF095-4E63-639C-9E38-6C1CF3105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39E964-34FA-12D7-DFEC-67C626B3E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8515-5EE2-4FCB-9330-CC51632E07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6215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212EC0E-1417-9F0D-4E3C-76D5BCA83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44B97FE-6CEB-66A6-1493-54B0289487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F71134-E8CF-FC77-AFD6-E9B1443C6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12F9-0E52-451A-BCE2-DBFA8CB2BD37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3ED4C7-46A5-AC3F-790F-88EBF779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E9F260-6E38-EC5E-8676-076092483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8515-5EE2-4FCB-9330-CC51632E07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29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4E2F2-33F6-2721-05A0-465393E83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10EC11-2154-E264-AF4C-FA1E4724E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1670E6-018F-4A86-CA4D-281D21D81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12F9-0E52-451A-BCE2-DBFA8CB2BD37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79EAC2-E32F-3A25-7785-624068ED2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98992B-D685-67C1-E3B0-7CB62EEE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8515-5EE2-4FCB-9330-CC51632E07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139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A9F4A1-97ED-15F2-99B1-5F26C513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66ABFE-FF42-561A-F462-E49FA6094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73A986-FC85-3241-825B-8CD7468B3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12F9-0E52-451A-BCE2-DBFA8CB2BD37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BEF034-3CFB-AF60-BC23-297C3828D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D56818-663C-CBA1-735D-F2469F6A4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8515-5EE2-4FCB-9330-CC51632E07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57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868614-6545-E915-BC3A-02F9C744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BC424D-215A-255D-DB1F-C53986178B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BD2927E-8ED0-5BF6-7256-DBA00887B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6C8E2BF-10D0-9981-D9C9-02A440A4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12F9-0E52-451A-BCE2-DBFA8CB2BD37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2F15EF-6D54-D602-2E5C-7FDAFDE47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67B38FB-525C-F634-368F-F37949D4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8515-5EE2-4FCB-9330-CC51632E07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867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F20D3D-83EB-5C71-C44B-263252A96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92682E-D1E1-31E9-A11A-9711F08BF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CA14125-FFA4-6F3C-7390-A1798270B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D2F207F-C6A7-704E-0DCB-924674B804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4C452E7-2BB3-CABD-CEE6-0AADE2752C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78ABE5D-B8FB-E8B9-36DF-9D226C0FF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12F9-0E52-451A-BCE2-DBFA8CB2BD37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9C09849-0174-6C6B-0B3C-F869EEC72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C3D6BA9-5473-68CB-3DE7-130CC35F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8515-5EE2-4FCB-9330-CC51632E07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998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574E4C-0D18-47E8-ECC5-06BC7FA1C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BDC58B7-BE74-BA95-51CE-EB4983BF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12F9-0E52-451A-BCE2-DBFA8CB2BD37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15B2508-9FD4-C3D1-2E20-92B6573AA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577CC26-175C-F12D-011B-B2873027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8515-5EE2-4FCB-9330-CC51632E07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2A4C285-3B3A-B8AC-2009-7185B3657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12F9-0E52-451A-BCE2-DBFA8CB2BD37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5952493-E63F-8667-B49C-97B55D0D1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211EB32-85C9-2C50-94A2-7A5D001B0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8515-5EE2-4FCB-9330-CC51632E07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860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5A439D-337F-C8D8-3577-21CBBB33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923588-F0A7-66BC-D5CB-49A29EDEC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7F87C7C-451F-F324-A5B8-C0CF5E4B7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842DC6-E463-D01A-AEF7-3514A56BB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12F9-0E52-451A-BCE2-DBFA8CB2BD37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1FF49D4-2CB5-86AD-2E0D-91370E3F0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9D1F80-8B8C-5AF3-208D-A9ECBA30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8515-5EE2-4FCB-9330-CC51632E07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534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3055D-76A5-B4F6-5D0C-9E42DFDB5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2C62670-C905-4DDF-B122-0F7C8BD40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BB653FE-8DA6-D6EB-896C-49230ED34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3124B6-55BF-2639-DE59-5C7EEAB97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12F9-0E52-451A-BCE2-DBFA8CB2BD37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C20C7D7-266A-0F38-4AF4-4C0B38E3D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7B8DEC-74D1-8879-B43F-31A87B278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8515-5EE2-4FCB-9330-CC51632E07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548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D862233-F53E-AB69-2D17-7055B0CF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0EE4F8-3F57-EBD4-AE62-0FED26AC3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E480E7-E83E-C0DE-A06F-9314B9AD8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D12F9-0E52-451A-BCE2-DBFA8CB2BD37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951D81-1EB7-8750-5B51-354BB34D0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FF8A18-2A3D-0744-C3E2-3E6B571CD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E8515-5EE2-4FCB-9330-CC51632E07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79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emuzeum.cz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957E2F-A5B7-B372-2311-22801CD7C3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C0F52E1-4057-946A-477D-F9D09B0189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Prameny a metodologie</a:t>
            </a:r>
          </a:p>
          <a:p>
            <a:r>
              <a:rPr lang="cs-CZ" dirty="0"/>
              <a:t>26. 10. 2023</a:t>
            </a:r>
          </a:p>
        </p:txBody>
      </p:sp>
    </p:spTree>
    <p:extLst>
      <p:ext uri="{BB962C8B-B14F-4D97-AF65-F5344CB8AC3E}">
        <p14:creationId xmlns:p14="http://schemas.microsoft.com/office/powerpoint/2010/main" val="803273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3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F9B73A9-BD92-8A6E-B9A7-F8BAA3D1D4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3467" y="893573"/>
            <a:ext cx="10905066" cy="507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99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0B1B36-8D40-F963-0CE0-A0493D55B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2833324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Tematická periodika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AFF10B-E04D-8AD2-DED0-61C73197E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6694" y="2533476"/>
            <a:ext cx="2833324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Časopisy humanitní i přírodovědecké</a:t>
            </a:r>
          </a:p>
          <a:p>
            <a:r>
              <a:rPr lang="en-US" sz="2000"/>
              <a:t>Výstupy vědy a výzkumu</a:t>
            </a:r>
          </a:p>
          <a:p>
            <a:r>
              <a:rPr lang="en-US" sz="2000"/>
              <a:t>Četnost a pravidelnost</a:t>
            </a:r>
          </a:p>
          <a:p>
            <a:r>
              <a:rPr lang="en-US" sz="2000"/>
              <a:t>Tradice odborné publikace i na úrovni vlastivědných muzeí</a:t>
            </a:r>
          </a:p>
          <a:p>
            <a:r>
              <a:rPr lang="en-US" sz="2000"/>
              <a:t>Sborníky</a:t>
            </a:r>
            <a:endParaRPr lang="en-US" sz="2000" dirty="0"/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B6099FD9-FA98-B576-4A8D-384204F20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" r="-3" b="-3"/>
          <a:stretch/>
        </p:blipFill>
        <p:spPr bwMode="auto">
          <a:xfrm>
            <a:off x="4285839" y="1070147"/>
            <a:ext cx="3393840" cy="467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6BF509B-4176-300C-610A-B86323AA7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3196"/>
          <a:stretch/>
        </p:blipFill>
        <p:spPr>
          <a:xfrm>
            <a:off x="7679652" y="1070147"/>
            <a:ext cx="3439354" cy="4672927"/>
          </a:xfrm>
          <a:prstGeom prst="rect">
            <a:avLst/>
          </a:prstGeom>
        </p:spPr>
      </p:pic>
      <p:sp>
        <p:nvSpPr>
          <p:cNvPr id="16397" name="Rectangle 16396">
            <a:extLst>
              <a:ext uri="{FF2B5EF4-FFF2-40B4-BE49-F238E27FC236}">
                <a16:creationId xmlns:a16="http://schemas.microsoft.com/office/drawing/2014/main" id="{068E5CCC-C8B4-1C26-7EEC-22D3D6E6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640742" y="2309584"/>
            <a:ext cx="123362" cy="683316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9" name="Rectangle 16398">
            <a:extLst>
              <a:ext uri="{FF2B5EF4-FFF2-40B4-BE49-F238E27FC236}">
                <a16:creationId xmlns:a16="http://schemas.microsoft.com/office/drawing/2014/main" id="{5AA4F2E6-C9E1-359F-FAB8-8E3432107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72516" y="4941359"/>
            <a:ext cx="123362" cy="1569619"/>
          </a:xfrm>
          <a:prstGeom prst="rect">
            <a:avLst/>
          </a:prstGeom>
          <a:gradFill>
            <a:gsLst>
              <a:gs pos="19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33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interiér, nachový, umění, zeď&#10;&#10;Popis byl vytvořen automaticky">
            <a:extLst>
              <a:ext uri="{FF2B5EF4-FFF2-40B4-BE49-F238E27FC236}">
                <a16:creationId xmlns:a16="http://schemas.microsoft.com/office/drawing/2014/main" id="{72587029-3EE2-F5BA-9530-03766F5A4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 b="149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67C5BA-ABFF-AB33-D863-2FDB3D31A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Zahraničí – periodika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025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4" name="Rectangle 14343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1B93BE-AB41-614F-1584-FB6BBA8CE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 err="1"/>
              <a:t>Pamiatky</a:t>
            </a:r>
            <a:r>
              <a:rPr lang="cs-CZ" sz="4000" dirty="0"/>
              <a:t> a </a:t>
            </a:r>
            <a:r>
              <a:rPr lang="cs-CZ" sz="4000" dirty="0" err="1"/>
              <a:t>múzeá</a:t>
            </a:r>
            <a:endParaRPr lang="en-US" sz="40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E00131-6F91-6B0A-AC8A-2F3F945A8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Slovenské periodikum</a:t>
            </a:r>
          </a:p>
          <a:p>
            <a:r>
              <a:rPr lang="cs-CZ" sz="2000" dirty="0"/>
              <a:t>Slovenské </a:t>
            </a:r>
            <a:r>
              <a:rPr lang="cs-CZ" sz="2000" dirty="0" err="1"/>
              <a:t>národné</a:t>
            </a:r>
            <a:r>
              <a:rPr lang="cs-CZ" sz="2000" dirty="0"/>
              <a:t> muzeum</a:t>
            </a:r>
          </a:p>
          <a:p>
            <a:r>
              <a:rPr lang="cs-CZ" sz="2000" dirty="0"/>
              <a:t>Propojení památek a muzeí – i dle tamní struktury</a:t>
            </a:r>
          </a:p>
          <a:p>
            <a:r>
              <a:rPr lang="cs-CZ" sz="2000" dirty="0"/>
              <a:t>Spolupráce s českým prostředím</a:t>
            </a:r>
          </a:p>
          <a:p>
            <a:r>
              <a:rPr lang="cs-CZ" sz="2000" dirty="0"/>
              <a:t>Cena časopisu</a:t>
            </a:r>
            <a:endParaRPr lang="en-US" sz="2000" dirty="0"/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A059325A-3978-6712-BABE-2A1AE7203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r="228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625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96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493" name="Group 20492">
            <a:extLst>
              <a:ext uri="{FF2B5EF4-FFF2-40B4-BE49-F238E27FC236}">
                <a16:creationId xmlns:a16="http://schemas.microsoft.com/office/drawing/2014/main" id="{AAFBD1EA-FC0E-4D20-A4FE-67A3966E2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20494" name="Color">
              <a:extLst>
                <a:ext uri="{FF2B5EF4-FFF2-40B4-BE49-F238E27FC236}">
                  <a16:creationId xmlns:a16="http://schemas.microsoft.com/office/drawing/2014/main" id="{3E7BABB1-9DF9-40FE-8714-CA8546CF7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95" name="Color">
              <a:extLst>
                <a:ext uri="{FF2B5EF4-FFF2-40B4-BE49-F238E27FC236}">
                  <a16:creationId xmlns:a16="http://schemas.microsoft.com/office/drawing/2014/main" id="{646A1143-10D7-4989-958D-0BB9ED750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484" name="Picture 4" descr="MSC Journal, Vol. 1 - No. 1, Winter 2019 by Museum Studies Collective -  Issuu">
            <a:extLst>
              <a:ext uri="{FF2B5EF4-FFF2-40B4-BE49-F238E27FC236}">
                <a16:creationId xmlns:a16="http://schemas.microsoft.com/office/drawing/2014/main" id="{E06474D1-A3DB-F660-A4B0-EA5C23B63F1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7044" y="1400188"/>
            <a:ext cx="2742659" cy="355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LS Journal of Museum Studies, Vol. 1, No. 1. (2006)">
            <a:extLst>
              <a:ext uri="{FF2B5EF4-FFF2-40B4-BE49-F238E27FC236}">
                <a16:creationId xmlns:a16="http://schemas.microsoft.com/office/drawing/2014/main" id="{E3D2DBA3-3C05-B001-ED70-8898BCFD74E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7614" y="1400188"/>
            <a:ext cx="2740988" cy="354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97" name="Group 20496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0498" name="Freeform: Shape 20497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499" name="Freeform: Shape 20498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500" name="Freeform: Shape 20499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501" name="Freeform: Shape 20500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502" name="Freeform: Shape 20501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503" name="Freeform: Shape 20502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504" name="Freeform: Shape 20503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1BD704C-A399-FA26-E609-F92D53D43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44" y="841664"/>
            <a:ext cx="4538649" cy="27827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Časopisy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34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2C52C2-E9A7-10F5-F553-71F33657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857" y="1760796"/>
            <a:ext cx="4394320" cy="281553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cs-CZ" sz="3600" b="1" dirty="0"/>
              <a:t>Tradice každé země</a:t>
            </a:r>
            <a:br>
              <a:rPr lang="cs-CZ" sz="3600" b="1" dirty="0"/>
            </a:br>
            <a:br>
              <a:rPr lang="cs-CZ" sz="3600" dirty="0"/>
            </a:br>
            <a:r>
              <a:rPr lang="cs-CZ" sz="3600" dirty="0"/>
              <a:t>Velká Británie</a:t>
            </a:r>
            <a:br>
              <a:rPr lang="cs-CZ" sz="3600" dirty="0"/>
            </a:br>
            <a:r>
              <a:rPr lang="cs-CZ" sz="3600" dirty="0"/>
              <a:t>Německo </a:t>
            </a:r>
            <a:br>
              <a:rPr lang="cs-CZ" sz="3600" dirty="0"/>
            </a:br>
            <a:r>
              <a:rPr lang="cs-CZ" sz="3600" dirty="0"/>
              <a:t>Itálie</a:t>
            </a:r>
            <a:br>
              <a:rPr lang="cs-CZ" sz="3600" dirty="0"/>
            </a:br>
            <a:r>
              <a:rPr lang="cs-CZ" sz="3600" dirty="0"/>
              <a:t>Spojené  státy americké</a:t>
            </a:r>
            <a:br>
              <a:rPr lang="cs-CZ" sz="3600" dirty="0"/>
            </a:br>
            <a:endParaRPr lang="en-US" sz="3600" dirty="0"/>
          </a:p>
        </p:txBody>
      </p:sp>
      <p:pic>
        <p:nvPicPr>
          <p:cNvPr id="21506" name="Picture 2" descr="MMD - Museum Materials and Discussions. Journal of Museum Studies - BUP -  Bologna University Press La Fondazione Bologna University Press è  un'esperienza editoriale innovativa, coraggiosa ed efficace, che coniuga  perfettamente la">
            <a:extLst>
              <a:ext uri="{FF2B5EF4-FFF2-40B4-BE49-F238E27FC236}">
                <a16:creationId xmlns:a16="http://schemas.microsoft.com/office/drawing/2014/main" id="{E285B972-EDF3-8009-B292-40606D35197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0" r="1" b="13270"/>
          <a:stretch/>
        </p:blipFill>
        <p:spPr bwMode="auto">
          <a:xfrm>
            <a:off x="20" y="10"/>
            <a:ext cx="670972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11" name="Group 21510">
            <a:extLst>
              <a:ext uri="{FF2B5EF4-FFF2-40B4-BE49-F238E27FC236}">
                <a16:creationId xmlns:a16="http://schemas.microsoft.com/office/drawing/2014/main" id="{780C4553-5AA5-ABAD-A86E-A9DB53A55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48068" y="0"/>
            <a:ext cx="123362" cy="6858000"/>
            <a:chOff x="12068638" y="0"/>
            <a:chExt cx="123362" cy="6858000"/>
          </a:xfrm>
        </p:grpSpPr>
        <p:sp>
          <p:nvSpPr>
            <p:cNvPr id="21512" name="Rectangle 21511">
              <a:extLst>
                <a:ext uri="{FF2B5EF4-FFF2-40B4-BE49-F238E27FC236}">
                  <a16:creationId xmlns:a16="http://schemas.microsoft.com/office/drawing/2014/main" id="{24314F52-50BF-91A2-1CE5-F6BA35C94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13" name="Rectangle 21512">
              <a:extLst>
                <a:ext uri="{FF2B5EF4-FFF2-40B4-BE49-F238E27FC236}">
                  <a16:creationId xmlns:a16="http://schemas.microsoft.com/office/drawing/2014/main" id="{F5C556E2-7688-DAC5-DDA8-DE5C3BE8E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1518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soba, venku, muž, obloha&#10;&#10;Popis byl vytvořen automaticky">
            <a:extLst>
              <a:ext uri="{FF2B5EF4-FFF2-40B4-BE49-F238E27FC236}">
                <a16:creationId xmlns:a16="http://schemas.microsoft.com/office/drawing/2014/main" id="{E636E50D-CC8F-FB9B-714F-6AB2E45EF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8F91CE-64EA-B9F9-FF8D-F3EBBDB6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Soudobé dějiny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865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1FED58-B0A3-DD79-4EA5-1C064CE6F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dirty="0"/>
              <a:t>Teorie a praxe dokumentace současnosti</a:t>
            </a:r>
            <a:endParaRPr lang="en-US" sz="3200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8C35EB7-787B-6534-5BF8-21CDC45357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696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0D6B8B5-B306-2DF3-6AEB-C2E9914CC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8557" y="2551176"/>
            <a:ext cx="5444382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Konferenční sborníky</a:t>
            </a:r>
          </a:p>
          <a:p>
            <a:r>
              <a:rPr lang="cs-CZ" sz="2000" dirty="0"/>
              <a:t>Dlouhodobě řešená otázka</a:t>
            </a:r>
          </a:p>
          <a:p>
            <a:r>
              <a:rPr lang="cs-CZ" sz="2000" dirty="0"/>
              <a:t>Výměna zkušeností</a:t>
            </a:r>
          </a:p>
          <a:p>
            <a:endParaRPr lang="cs-CZ" sz="2000" dirty="0"/>
          </a:p>
          <a:p>
            <a:r>
              <a:rPr lang="cs-CZ" sz="2000" dirty="0"/>
              <a:t>Cesta k metodice?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8419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6" name="Rectangle 1127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6C20934-1B7C-1839-BEAB-65C64FC3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/>
              <a:t>Mezinárodní kontext	</a:t>
            </a:r>
            <a:endParaRPr lang="en-US" sz="40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DC9BCB0-CD2E-DA04-4808-D7162D8DC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Muzeum</a:t>
            </a:r>
          </a:p>
          <a:p>
            <a:r>
              <a:rPr lang="cs-CZ" sz="2000" dirty="0"/>
              <a:t>Paměť</a:t>
            </a:r>
          </a:p>
          <a:p>
            <a:endParaRPr lang="cs-CZ" sz="2000" dirty="0"/>
          </a:p>
          <a:p>
            <a:r>
              <a:rPr lang="cs-CZ" sz="2000" dirty="0"/>
              <a:t>Pojem </a:t>
            </a:r>
            <a:r>
              <a:rPr lang="cs-CZ" sz="2000" dirty="0" err="1"/>
              <a:t>muzealizace</a:t>
            </a:r>
            <a:endParaRPr lang="cs-CZ" sz="2000" dirty="0"/>
          </a:p>
          <a:p>
            <a:r>
              <a:rPr lang="cs-CZ" sz="2000" dirty="0"/>
              <a:t>Památníky</a:t>
            </a:r>
          </a:p>
          <a:p>
            <a:endParaRPr lang="cs-CZ" sz="2000" dirty="0"/>
          </a:p>
          <a:p>
            <a:r>
              <a:rPr lang="cs-CZ" sz="2000" dirty="0" err="1"/>
              <a:t>Komemorace</a:t>
            </a:r>
            <a:endParaRPr lang="cs-CZ" sz="2000" dirty="0"/>
          </a:p>
          <a:p>
            <a:r>
              <a:rPr lang="cs-CZ" sz="2000" dirty="0"/>
              <a:t>Veřejný prostor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73C3A122-812E-8D51-7833-2FFE79FF1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r="2770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496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94290C-7A8A-6AA0-61C6-41C6C62A5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dirty="0"/>
              <a:t>Soudobé dějiny</a:t>
            </a:r>
            <a:endParaRPr lang="en-US" sz="3200" dirty="0"/>
          </a:p>
        </p:txBody>
      </p:sp>
      <p:pic>
        <p:nvPicPr>
          <p:cNvPr id="3074" name="Picture 2" descr="Jareš, Jakub; Pýcha, Čeněk; Sixta, Václav - Jak vystavujeme soudobé dějiny">
            <a:extLst>
              <a:ext uri="{FF2B5EF4-FFF2-40B4-BE49-F238E27FC236}">
                <a16:creationId xmlns:a16="http://schemas.microsoft.com/office/drawing/2014/main" id="{73234D8C-F01E-126E-B8DD-EA4624545DD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3"/>
          <a:stretch/>
        </p:blipFill>
        <p:spPr bwMode="auto">
          <a:xfrm>
            <a:off x="-1" y="10"/>
            <a:ext cx="51511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79" name="Straight Connector 307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0C78F3-74F0-0056-9CAD-C80EB50CE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8557" y="2551176"/>
            <a:ext cx="5444382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Nejnovější publikační počin</a:t>
            </a:r>
          </a:p>
          <a:p>
            <a:r>
              <a:rPr lang="cs-CZ" sz="2000" dirty="0"/>
              <a:t>Kombinace studií a zahraničních inspirací</a:t>
            </a:r>
          </a:p>
          <a:p>
            <a:r>
              <a:rPr lang="cs-CZ" sz="2000" dirty="0"/>
              <a:t>Konference</a:t>
            </a:r>
          </a:p>
          <a:p>
            <a:endParaRPr lang="cs-CZ" sz="2000" dirty="0"/>
          </a:p>
          <a:p>
            <a:r>
              <a:rPr lang="cs-CZ" sz="2000" dirty="0"/>
              <a:t>Oddělení vzdělávání ÚSTR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1217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kladové zásoby, interiér, police, sklad&#10;&#10;Popis byl vytvořen automaticky">
            <a:extLst>
              <a:ext uri="{FF2B5EF4-FFF2-40B4-BE49-F238E27FC236}">
                <a16:creationId xmlns:a16="http://schemas.microsoft.com/office/drawing/2014/main" id="{328464A1-7B3F-AA75-AE71-730DEF2A0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5" b="130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5AC3BB-549C-6EED-7B87-B7D31E33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Zahraniční klasika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948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C0F465-3C40-C039-CC51-E4C560A45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cs-CZ" sz="3800" dirty="0">
                <a:solidFill>
                  <a:schemeClr val="bg1"/>
                </a:solidFill>
              </a:rPr>
              <a:t>Paměť</a:t>
            </a: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A7CEFA-4625-4024-5079-9D5B7E860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Základní teoretické texty a jejich překlady</a:t>
            </a:r>
          </a:p>
          <a:p>
            <a:r>
              <a:rPr lang="cs-CZ" sz="2000" dirty="0">
                <a:solidFill>
                  <a:schemeClr val="bg1"/>
                </a:solidFill>
              </a:rPr>
              <a:t>Antologie textů</a:t>
            </a:r>
          </a:p>
          <a:p>
            <a:r>
              <a:rPr lang="cs-CZ" sz="2000" dirty="0">
                <a:solidFill>
                  <a:schemeClr val="bg1"/>
                </a:solidFill>
              </a:rPr>
              <a:t>Mezi státem, ideou, ideologií, zkušeností, politikou, veřejným prostorem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FHS</a:t>
            </a: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023199B5-A51C-5109-7379-DE01D3A04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" r="-3" b="7487"/>
          <a:stretch/>
        </p:blipFill>
        <p:spPr bwMode="auto">
          <a:xfrm>
            <a:off x="6525453" y="10"/>
            <a:ext cx="566654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428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B0013FF-81BB-9CC8-70FF-90E9822D3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Nejnovější publikace</a:t>
            </a: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E693AD-605C-C231-8F2C-0B7DDFE4D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Předměty z muzeí dělnických hnutí</a:t>
            </a:r>
          </a:p>
          <a:p>
            <a:r>
              <a:rPr lang="cs-CZ" sz="2000" dirty="0">
                <a:solidFill>
                  <a:schemeClr val="bg1"/>
                </a:solidFill>
              </a:rPr>
              <a:t>Ideový nebo ideologický spor</a:t>
            </a:r>
          </a:p>
          <a:p>
            <a:r>
              <a:rPr lang="cs-CZ" sz="2000" dirty="0">
                <a:solidFill>
                  <a:schemeClr val="bg1"/>
                </a:solidFill>
              </a:rPr>
              <a:t>Interpretace</a:t>
            </a:r>
          </a:p>
          <a:p>
            <a:r>
              <a:rPr lang="cs-CZ" sz="2000" dirty="0">
                <a:solidFill>
                  <a:schemeClr val="bg1"/>
                </a:solidFill>
              </a:rPr>
              <a:t>Nové pohledy na muzejní sbírky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97AEE84-261B-A943-FF46-56A1B7A5B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9727" y="387485"/>
            <a:ext cx="4562263" cy="60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82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interiér, podlaha, pohřeb, zeď&#10;&#10;Popis byl vytvořen automaticky">
            <a:extLst>
              <a:ext uri="{FF2B5EF4-FFF2-40B4-BE49-F238E27FC236}">
                <a16:creationId xmlns:a16="http://schemas.microsoft.com/office/drawing/2014/main" id="{61A12C74-89B0-9AFA-270D-4BAE18CD2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6" b="108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DA0C02-2308-FCAD-FC11-CADB734B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Přehledy a standardy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211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96B06E-F4B1-CEA0-E4CC-EBF0E5CBF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cs-CZ" sz="3200" dirty="0"/>
              <a:t>Úvod do muzejní praxe</a:t>
            </a:r>
            <a:br>
              <a:rPr lang="cs-CZ" sz="3200" dirty="0"/>
            </a:br>
            <a:r>
              <a:rPr lang="cs-CZ" sz="3200" dirty="0"/>
              <a:t>Učební texty základního kurzu Školy muzejní propedeutiky AMG</a:t>
            </a:r>
            <a:endParaRPr lang="en-US" sz="3200" dirty="0"/>
          </a:p>
        </p:txBody>
      </p:sp>
      <p:pic>
        <p:nvPicPr>
          <p:cNvPr id="8194" name="Picture 2" descr="Úvod do muzejní praxe - Online catalog of the University library Pardubice">
            <a:extLst>
              <a:ext uri="{FF2B5EF4-FFF2-40B4-BE49-F238E27FC236}">
                <a16:creationId xmlns:a16="http://schemas.microsoft.com/office/drawing/2014/main" id="{3055115E-665F-025C-1DD5-4D0698E2FD4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6" r="1" b="1"/>
          <a:stretch/>
        </p:blipFill>
        <p:spPr bwMode="auto">
          <a:xfrm>
            <a:off x="-1" y="10"/>
            <a:ext cx="51511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99" name="Straight Connector 819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9D2055-85E0-3EC3-15B4-6ADD323CB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8557" y="2551176"/>
            <a:ext cx="5444382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Základní texty (doposud existující)</a:t>
            </a:r>
          </a:p>
          <a:p>
            <a:r>
              <a:rPr lang="cs-CZ" sz="2000" dirty="0"/>
              <a:t>Muzeum</a:t>
            </a:r>
          </a:p>
          <a:p>
            <a:r>
              <a:rPr lang="cs-CZ" sz="2000" dirty="0"/>
              <a:t>Sbírka</a:t>
            </a:r>
          </a:p>
          <a:p>
            <a:r>
              <a:rPr lang="cs-CZ" sz="2000" dirty="0"/>
              <a:t>Výstava</a:t>
            </a:r>
          </a:p>
          <a:p>
            <a:r>
              <a:rPr lang="cs-CZ" sz="2000" dirty="0"/>
              <a:t>Standardy</a:t>
            </a:r>
          </a:p>
          <a:p>
            <a:r>
              <a:rPr lang="cs-CZ" sz="2000" dirty="0"/>
              <a:t>Veřejný prostor</a:t>
            </a:r>
          </a:p>
          <a:p>
            <a:r>
              <a:rPr lang="cs-CZ" sz="2000" dirty="0"/>
              <a:t>Přírodovědecké sbírky</a:t>
            </a:r>
          </a:p>
          <a:p>
            <a:r>
              <a:rPr lang="cs-CZ" sz="2000" dirty="0"/>
              <a:t>Digitalizace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96862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F1FCDA-4328-9872-EDB5-2464F5DF8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dirty="0"/>
              <a:t>Příručka muzejníkova</a:t>
            </a:r>
            <a:br>
              <a:rPr lang="cs-CZ" sz="3200" dirty="0"/>
            </a:br>
            <a:r>
              <a:rPr lang="cs-CZ" sz="3200" dirty="0"/>
              <a:t>Jiří </a:t>
            </a:r>
            <a:r>
              <a:rPr lang="cs-CZ" sz="3200" dirty="0" err="1"/>
              <a:t>Žalman</a:t>
            </a:r>
            <a:endParaRPr lang="en-US" sz="3200" dirty="0"/>
          </a:p>
        </p:txBody>
      </p:sp>
      <p:pic>
        <p:nvPicPr>
          <p:cNvPr id="9218" name="Picture 2" descr="Untitled">
            <a:extLst>
              <a:ext uri="{FF2B5EF4-FFF2-40B4-BE49-F238E27FC236}">
                <a16:creationId xmlns:a16="http://schemas.microsoft.com/office/drawing/2014/main" id="{7B9A3B02-02F1-F61E-C572-666031AF3F3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r="7699"/>
          <a:stretch/>
        </p:blipFill>
        <p:spPr bwMode="auto">
          <a:xfrm>
            <a:off x="-1" y="10"/>
            <a:ext cx="51511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23" name="Straight Connector 9222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598B00F-2E17-4E0D-3EAA-6A8ACCAC87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8557" y="2551176"/>
            <a:ext cx="5444382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Dva díly</a:t>
            </a:r>
          </a:p>
          <a:p>
            <a:r>
              <a:rPr lang="cs-CZ" sz="2000" dirty="0"/>
              <a:t>Metodický pokyn k vyhlášce a zákonu</a:t>
            </a:r>
          </a:p>
          <a:p>
            <a:r>
              <a:rPr lang="cs-CZ" sz="2000" dirty="0"/>
              <a:t>Autor je i autorem zákona vyhlášky</a:t>
            </a:r>
          </a:p>
          <a:p>
            <a:r>
              <a:rPr lang="cs-CZ" sz="2000" dirty="0"/>
              <a:t>Základy i administrativní postupy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61481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63831-854A-7490-84BA-A458D37E7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cs-CZ" sz="3200" dirty="0"/>
              <a:t>Profesní a etické standardy a výkonnostní ukazatele muzejní praxe</a:t>
            </a:r>
            <a:endParaRPr lang="en-US" sz="3200" dirty="0"/>
          </a:p>
        </p:txBody>
      </p:sp>
      <p:pic>
        <p:nvPicPr>
          <p:cNvPr id="7170" name="Picture 2" descr="Profesní a etické standardy a výkonnostní ukazatele muzejní práce : národní  systém muzeí jako nástroj udržení společné odborné a etické základny muzeí  v ČR - Dagmar Fialová - knihobot.cz">
            <a:extLst>
              <a:ext uri="{FF2B5EF4-FFF2-40B4-BE49-F238E27FC236}">
                <a16:creationId xmlns:a16="http://schemas.microsoft.com/office/drawing/2014/main" id="{F88906C6-3848-6049-7C6C-81540A6AA78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2" r="11826"/>
          <a:stretch/>
        </p:blipFill>
        <p:spPr bwMode="auto">
          <a:xfrm>
            <a:off x="-1" y="10"/>
            <a:ext cx="51511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75" name="Straight Connector 7174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4335F53-6C20-9C65-94B2-405CCDA7F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8557" y="2551176"/>
            <a:ext cx="5444382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Základní materiál ke standardům muzejního světa</a:t>
            </a:r>
          </a:p>
          <a:p>
            <a:r>
              <a:rPr lang="cs-CZ" sz="2000" dirty="0"/>
              <a:t>Standardy odborné činnosti</a:t>
            </a:r>
          </a:p>
          <a:p>
            <a:r>
              <a:rPr lang="cs-CZ" sz="2000" dirty="0"/>
              <a:t>Standardy etické</a:t>
            </a:r>
          </a:p>
          <a:p>
            <a:r>
              <a:rPr lang="cs-CZ" sz="2000" dirty="0"/>
              <a:t>Např. standardy územní dostupnosti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785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Usmívající se studenti chatování ve škole">
            <a:extLst>
              <a:ext uri="{FF2B5EF4-FFF2-40B4-BE49-F238E27FC236}">
                <a16:creationId xmlns:a16="http://schemas.microsoft.com/office/drawing/2014/main" id="{341FCBAD-E83C-4CD7-F16F-B76B03FD8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F7F984-FD03-069E-1CAB-16DDE6C76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Didaktika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190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0" name="Rectangle 1331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EA7F14-089A-2941-6418-C4944E0E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/>
              <a:t>Metodiky		</a:t>
            </a:r>
            <a:endParaRPr lang="en-US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1ACD77-0E69-D85F-60BF-74B93BBE6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Dějiny</a:t>
            </a:r>
          </a:p>
          <a:p>
            <a:r>
              <a:rPr lang="cs-CZ" sz="2000" dirty="0"/>
              <a:t>Soudobé dějiny</a:t>
            </a:r>
          </a:p>
          <a:p>
            <a:r>
              <a:rPr lang="cs-CZ" sz="2000" dirty="0"/>
              <a:t>Badatelská výuka</a:t>
            </a:r>
          </a:p>
          <a:p>
            <a:r>
              <a:rPr lang="cs-CZ" sz="2000" dirty="0"/>
              <a:t>Využití sbírkového fondu</a:t>
            </a:r>
          </a:p>
          <a:p>
            <a:r>
              <a:rPr lang="cs-CZ" sz="2000" dirty="0"/>
              <a:t>Využití regionálních dějin</a:t>
            </a:r>
          </a:p>
          <a:p>
            <a:r>
              <a:rPr lang="cs-CZ" sz="2000" dirty="0"/>
              <a:t>Zpřítomnění</a:t>
            </a:r>
          </a:p>
          <a:p>
            <a:r>
              <a:rPr lang="cs-CZ" sz="2000" dirty="0"/>
              <a:t>Příklady </a:t>
            </a:r>
            <a:endParaRPr lang="en-US" sz="2000" dirty="0"/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F004ED8F-12C1-46CD-6355-6DD7126A9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295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Muzejní didaktika přírodovědných a technických oboru - Univerzita Hradec  Králové">
            <a:extLst>
              <a:ext uri="{FF2B5EF4-FFF2-40B4-BE49-F238E27FC236}">
                <a16:creationId xmlns:a16="http://schemas.microsoft.com/office/drawing/2014/main" id="{A16A8211-B4BC-0A67-2B8F-FCC8BF8B2F9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 r="15410"/>
          <a:stretch/>
        </p:blipFill>
        <p:spPr bwMode="auto">
          <a:xfrm>
            <a:off x="-1" y="-2"/>
            <a:ext cx="5410198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1A4254-7E2E-0F81-6521-6B2070755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/>
              <a:t>Didaktika – příroda a technika</a:t>
            </a:r>
            <a:endParaRPr lang="en-US" sz="40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4B0C6F-700E-5717-661C-C600335BC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5317" y="2743200"/>
            <a:ext cx="5247340" cy="34968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000" dirty="0"/>
              <a:t>Metodika zvláštních fondů</a:t>
            </a:r>
          </a:p>
          <a:p>
            <a:r>
              <a:rPr lang="cs-CZ" sz="2000" dirty="0"/>
              <a:t>Příroda</a:t>
            </a:r>
          </a:p>
          <a:p>
            <a:r>
              <a:rPr lang="cs-CZ" sz="2000" dirty="0"/>
              <a:t>Technika</a:t>
            </a:r>
          </a:p>
          <a:p>
            <a:r>
              <a:rPr lang="cs-CZ" sz="2000" dirty="0"/>
              <a:t>Tematické celky</a:t>
            </a:r>
          </a:p>
          <a:p>
            <a:r>
              <a:rPr lang="cs-CZ" sz="2000" dirty="0"/>
              <a:t>Vzdělávací okruhy</a:t>
            </a:r>
          </a:p>
          <a:p>
            <a:r>
              <a:rPr lang="cs-CZ" sz="2000" dirty="0"/>
              <a:t>Zapojení do RVP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8771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0" name="Rectangle 1843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0A9086C-CE27-5CF5-FEE7-9BF4D9A7F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/>
              <a:t>Soudobé dějiny</a:t>
            </a:r>
            <a:endParaRPr lang="en-US" sz="40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21BC29D-28A0-642F-1C76-40F5AA891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Badatelská učebnice</a:t>
            </a:r>
          </a:p>
          <a:p>
            <a:r>
              <a:rPr lang="cs-CZ" sz="2000" dirty="0"/>
              <a:t>Veřejná kauza – ÚSTR </a:t>
            </a:r>
          </a:p>
          <a:p>
            <a:r>
              <a:rPr lang="cs-CZ" sz="2000" dirty="0"/>
              <a:t>Komplexní materiál</a:t>
            </a:r>
          </a:p>
          <a:p>
            <a:r>
              <a:rPr lang="cs-CZ" sz="2000" dirty="0"/>
              <a:t>Práce s doprovodnými materiály – sbírkový fond, fotografie, dokument, film</a:t>
            </a:r>
          </a:p>
          <a:p>
            <a:r>
              <a:rPr lang="cs-CZ" sz="2000" dirty="0"/>
              <a:t>Mezinárodní ocenění</a:t>
            </a:r>
          </a:p>
          <a:p>
            <a:r>
              <a:rPr lang="cs-CZ" sz="2000" dirty="0" err="1"/>
              <a:t>HistoryLab</a:t>
            </a:r>
            <a:endParaRPr lang="en-US" sz="2000" dirty="0"/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99E77DB5-A448-3F75-9F40-B40B6F207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5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35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useum Basics: The International Handbook - 4th Edition - Timothy Ambr">
            <a:extLst>
              <a:ext uri="{FF2B5EF4-FFF2-40B4-BE49-F238E27FC236}">
                <a16:creationId xmlns:a16="http://schemas.microsoft.com/office/drawing/2014/main" id="{7CDCC0FD-367B-3AD8-6935-D3C553B99F2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523"/>
          <a:stretch/>
        </p:blipFill>
        <p:spPr bwMode="auto">
          <a:xfrm>
            <a:off x="-1" y="-2"/>
            <a:ext cx="5410198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67DA8B-E85C-564F-355B-E1E9C35F4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/>
              <a:t>Museum </a:t>
            </a:r>
            <a:r>
              <a:rPr lang="cs-CZ" sz="4000" dirty="0" err="1"/>
              <a:t>Basics</a:t>
            </a:r>
            <a:endParaRPr lang="en-US" sz="40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4434C97-9378-8EDB-6E8A-57B59DCECA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Základní charakteristika</a:t>
            </a:r>
          </a:p>
          <a:p>
            <a:r>
              <a:rPr lang="cs-CZ" dirty="0"/>
              <a:t>Základní přehled</a:t>
            </a:r>
          </a:p>
          <a:p>
            <a:r>
              <a:rPr lang="cs-CZ" dirty="0"/>
              <a:t>Muzeum a uživatelé</a:t>
            </a:r>
          </a:p>
          <a:p>
            <a:r>
              <a:rPr lang="cs-CZ" dirty="0"/>
              <a:t>Prezentace a interpretace</a:t>
            </a:r>
          </a:p>
          <a:p>
            <a:r>
              <a:rPr lang="cs-CZ" dirty="0"/>
              <a:t>Sbírkotvorná činnost a sbírka</a:t>
            </a:r>
          </a:p>
          <a:p>
            <a:r>
              <a:rPr lang="cs-CZ" dirty="0"/>
              <a:t>Správa sbírky a ochrana</a:t>
            </a:r>
          </a:p>
          <a:p>
            <a:r>
              <a:rPr lang="cs-CZ" dirty="0"/>
              <a:t>Muzeum a budova</a:t>
            </a:r>
          </a:p>
          <a:p>
            <a:r>
              <a:rPr lang="cs-CZ" dirty="0"/>
              <a:t>Muzeum a management</a:t>
            </a:r>
          </a:p>
          <a:p>
            <a:r>
              <a:rPr lang="cs-CZ" dirty="0"/>
              <a:t>Podpora</a:t>
            </a:r>
          </a:p>
        </p:txBody>
      </p:sp>
    </p:spTree>
    <p:extLst>
      <p:ext uri="{BB962C8B-B14F-4D97-AF65-F5344CB8AC3E}">
        <p14:creationId xmlns:p14="http://schemas.microsoft.com/office/powerpoint/2010/main" val="2120473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text, Písmo, snímek obrazovky, rukopis&#10;&#10;Popis byl vytvořen automaticky">
            <a:extLst>
              <a:ext uri="{FF2B5EF4-FFF2-40B4-BE49-F238E27FC236}">
                <a16:creationId xmlns:a16="http://schemas.microsoft.com/office/drawing/2014/main" id="{596E405C-9A2A-8F1A-E71C-BC1192E678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6" b="253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B72477-307A-9A85-B941-C5ABF700C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Tematické publikace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437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50CAAF-F84B-A0AB-3A71-930412B59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cs-CZ" sz="3800" dirty="0">
                <a:solidFill>
                  <a:schemeClr val="bg1"/>
                </a:solidFill>
              </a:rPr>
              <a:t>Kurátorství – umění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AB9002-1AD4-EF6A-3835-C15BAAC17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Kurátorství postsocialistických zemí</a:t>
            </a:r>
          </a:p>
          <a:p>
            <a:r>
              <a:rPr lang="cs-CZ" sz="2000" dirty="0">
                <a:solidFill>
                  <a:schemeClr val="bg1"/>
                </a:solidFill>
              </a:rPr>
              <a:t>Dějiny</a:t>
            </a:r>
          </a:p>
          <a:p>
            <a:r>
              <a:rPr lang="cs-CZ" sz="2000" dirty="0">
                <a:solidFill>
                  <a:schemeClr val="bg1"/>
                </a:solidFill>
              </a:rPr>
              <a:t>Veřejný prostor</a:t>
            </a:r>
          </a:p>
          <a:p>
            <a:r>
              <a:rPr lang="cs-CZ" sz="2000" dirty="0">
                <a:solidFill>
                  <a:schemeClr val="bg1"/>
                </a:solidFill>
              </a:rPr>
              <a:t>Intervence</a:t>
            </a:r>
          </a:p>
          <a:p>
            <a:r>
              <a:rPr lang="cs-CZ" sz="2000" dirty="0">
                <a:solidFill>
                  <a:schemeClr val="bg1"/>
                </a:solidFill>
              </a:rPr>
              <a:t>Zkušenost</a:t>
            </a:r>
          </a:p>
          <a:p>
            <a:r>
              <a:rPr lang="cs-CZ" sz="2000" dirty="0">
                <a:solidFill>
                  <a:schemeClr val="bg1"/>
                </a:solidFill>
              </a:rPr>
              <a:t>Emoce</a:t>
            </a:r>
          </a:p>
          <a:p>
            <a:r>
              <a:rPr lang="cs-CZ" sz="2000" dirty="0">
                <a:solidFill>
                  <a:schemeClr val="bg1"/>
                </a:solidFill>
              </a:rPr>
              <a:t>Srovnatelnosti i rozdíly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2CBA319-990A-A2FE-AB29-E6C95EF25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9228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30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8335F8-8DB9-5716-D801-43729EF98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cs-CZ" sz="3800" dirty="0">
                <a:solidFill>
                  <a:schemeClr val="bg1"/>
                </a:solidFill>
              </a:rPr>
              <a:t>Rozhovory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2D029F-C566-B0E8-7B31-D79D66818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Rozhovory s řediteli muzeí</a:t>
            </a:r>
          </a:p>
          <a:p>
            <a:r>
              <a:rPr lang="cs-CZ" sz="2000" dirty="0">
                <a:solidFill>
                  <a:schemeClr val="bg1"/>
                </a:solidFill>
              </a:rPr>
              <a:t>Včetně zkušeností s covidem-19</a:t>
            </a:r>
          </a:p>
          <a:p>
            <a:r>
              <a:rPr lang="cs-CZ" sz="2000" dirty="0">
                <a:solidFill>
                  <a:schemeClr val="bg1"/>
                </a:solidFill>
              </a:rPr>
              <a:t>Především rozvoj mimo Evropu a USA</a:t>
            </a:r>
          </a:p>
          <a:p>
            <a:r>
              <a:rPr lang="cs-CZ" sz="2000" dirty="0">
                <a:solidFill>
                  <a:schemeClr val="bg1"/>
                </a:solidFill>
              </a:rPr>
              <a:t>Rozvoj Asie a Afriky</a:t>
            </a:r>
          </a:p>
          <a:p>
            <a:r>
              <a:rPr lang="cs-CZ" sz="2000" dirty="0">
                <a:solidFill>
                  <a:schemeClr val="bg1"/>
                </a:solidFill>
              </a:rPr>
              <a:t>Umělecká muzea</a:t>
            </a:r>
          </a:p>
          <a:p>
            <a:r>
              <a:rPr lang="cs-CZ" sz="2000" dirty="0">
                <a:solidFill>
                  <a:schemeClr val="bg1"/>
                </a:solidFill>
              </a:rPr>
              <a:t>Komunikace</a:t>
            </a:r>
          </a:p>
          <a:p>
            <a:r>
              <a:rPr lang="cs-CZ" sz="2000" dirty="0">
                <a:solidFill>
                  <a:schemeClr val="bg1"/>
                </a:solidFill>
              </a:rPr>
              <a:t>Nová role muzea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A66341-FD84-465E-C50D-85A7D5744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9228"/>
          <a:stretch/>
        </p:blipFill>
        <p:spPr bwMode="auto">
          <a:xfrm>
            <a:off x="6525453" y="10"/>
            <a:ext cx="566654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252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6" name="Rectangle 1229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B697F2-5ABC-CD09-7933-1F6D6FE9C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/>
              <a:t>Archeologie</a:t>
            </a:r>
            <a:endParaRPr lang="en-US" sz="40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56F36CA-5591-739B-63B8-B0416BD64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Historické propojení archeologie a muzejního prostředí</a:t>
            </a:r>
          </a:p>
          <a:p>
            <a:r>
              <a:rPr lang="cs-CZ" sz="2000" dirty="0"/>
              <a:t>Klasik oboru</a:t>
            </a:r>
          </a:p>
          <a:p>
            <a:r>
              <a:rPr lang="cs-CZ" sz="2000" dirty="0" err="1"/>
              <a:t>Ekomuzeologie</a:t>
            </a:r>
            <a:endParaRPr lang="cs-CZ" sz="2000" dirty="0"/>
          </a:p>
          <a:p>
            <a:r>
              <a:rPr lang="cs-CZ" sz="2000" dirty="0"/>
              <a:t>Brno – Slovensko </a:t>
            </a:r>
            <a:endParaRPr lang="en-US" sz="2000" dirty="0"/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11AF2519-7CC3-8FBD-1F29-691F2BC2A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5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663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8" name="Rectangle 1024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417DAC-62C5-C7F7-56D9-852FFBBB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dirty="0"/>
              <a:t>Literatura</a:t>
            </a:r>
            <a:endParaRPr lang="en-US" sz="5400" dirty="0"/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C1324F9D-D039-03DE-E50E-ABADA89DB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2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D3BE93-2FED-4F3F-B761-FB93C56A7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200" dirty="0"/>
              <a:t>Muzea literatury</a:t>
            </a:r>
          </a:p>
          <a:p>
            <a:r>
              <a:rPr lang="cs-CZ" sz="2200" dirty="0"/>
              <a:t>Čtenářská gramotnost</a:t>
            </a:r>
          </a:p>
          <a:p>
            <a:endParaRPr lang="cs-CZ" sz="2200" dirty="0"/>
          </a:p>
          <a:p>
            <a:r>
              <a:rPr lang="cs-CZ" sz="2200" dirty="0"/>
              <a:t>Máme muzeum literatury?</a:t>
            </a:r>
          </a:p>
          <a:p>
            <a:r>
              <a:rPr lang="cs-CZ" sz="2200" dirty="0"/>
              <a:t>Propojení oborů</a:t>
            </a:r>
          </a:p>
          <a:p>
            <a:r>
              <a:rPr lang="cs-CZ" sz="2200" dirty="0"/>
              <a:t>Škola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6297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E56446-90BA-832D-984A-696BB1E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cs-CZ" sz="4000"/>
              <a:t>Křižovatka zdrojů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2B895F-2F29-923E-59D4-CD24BF016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cs-CZ" sz="2000"/>
              <a:t>Centrum pro prezentaci kulturního dědictví</a:t>
            </a:r>
          </a:p>
          <a:p>
            <a:r>
              <a:rPr lang="cs-CZ" sz="2000"/>
              <a:t>emuzeum</a:t>
            </a:r>
          </a:p>
          <a:p>
            <a:r>
              <a:rPr lang="cs-CZ" sz="2000">
                <a:hlinkClick r:id="rId2"/>
              </a:rPr>
              <a:t>emuzeum.cz</a:t>
            </a:r>
            <a:endParaRPr lang="cs-CZ" sz="2000"/>
          </a:p>
          <a:p>
            <a:endParaRPr lang="cs-CZ" sz="2000"/>
          </a:p>
          <a:p>
            <a:r>
              <a:rPr lang="cs-CZ" sz="2000"/>
              <a:t>Konference</a:t>
            </a:r>
          </a:p>
          <a:p>
            <a:r>
              <a:rPr lang="cs-CZ" sz="2000"/>
              <a:t>Materiály</a:t>
            </a:r>
          </a:p>
          <a:p>
            <a:r>
              <a:rPr lang="cs-CZ" sz="2000"/>
              <a:t>KNIHOVNA!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elektronika, snímek obrazovky, Webové stránky&#10;&#10;Popis byl vytvořen automaticky">
            <a:extLst>
              <a:ext uri="{FF2B5EF4-FFF2-40B4-BE49-F238E27FC236}">
                <a16:creationId xmlns:a16="http://schemas.microsoft.com/office/drawing/2014/main" id="{A78899C6-02B5-8325-84C8-21788C528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38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Písmo, Webové stránky&#10;&#10;Popis byl vytvořen automaticky">
            <a:extLst>
              <a:ext uri="{FF2B5EF4-FFF2-40B4-BE49-F238E27FC236}">
                <a16:creationId xmlns:a16="http://schemas.microsoft.com/office/drawing/2014/main" id="{5D686377-0BB2-8318-16C1-4C84D07C4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26" y="643466"/>
            <a:ext cx="520894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38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388075-2AD4-7F77-D2A7-025D74EE8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dirty="0" err="1"/>
              <a:t>Introduction</a:t>
            </a:r>
            <a:r>
              <a:rPr lang="cs-CZ" sz="3200" dirty="0"/>
              <a:t> to Museum </a:t>
            </a:r>
            <a:r>
              <a:rPr lang="cs-CZ" sz="3200" dirty="0" err="1"/>
              <a:t>Work</a:t>
            </a:r>
            <a:endParaRPr lang="en-US" sz="3200" dirty="0"/>
          </a:p>
        </p:txBody>
      </p:sp>
      <p:pic>
        <p:nvPicPr>
          <p:cNvPr id="2050" name="Picture 2" descr="Introduction to Museum Work (American Association for State and Local  History): Burcaw, G. Ellis: 9780761989264: Amazon.com: Books">
            <a:extLst>
              <a:ext uri="{FF2B5EF4-FFF2-40B4-BE49-F238E27FC236}">
                <a16:creationId xmlns:a16="http://schemas.microsoft.com/office/drawing/2014/main" id="{5F7E3AE2-037C-7A5E-A37D-C50BCF13E8D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1" r="-2" b="4113"/>
          <a:stretch/>
        </p:blipFill>
        <p:spPr bwMode="auto">
          <a:xfrm>
            <a:off x="-1" y="10"/>
            <a:ext cx="51511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DB6C7BD-15D2-17A7-8ADA-D3A6F537B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8557" y="2551176"/>
            <a:ext cx="5444382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Přehled a oblasti</a:t>
            </a:r>
          </a:p>
          <a:p>
            <a:r>
              <a:rPr lang="cs-CZ" sz="2000" dirty="0"/>
              <a:t>Muzea a sbírky</a:t>
            </a:r>
          </a:p>
          <a:p>
            <a:r>
              <a:rPr lang="cs-CZ" sz="2000" dirty="0"/>
              <a:t>Interpretace a muzeum</a:t>
            </a:r>
          </a:p>
          <a:p>
            <a:r>
              <a:rPr lang="cs-CZ" sz="2000" dirty="0"/>
              <a:t>Muzeum a společnost</a:t>
            </a:r>
          </a:p>
          <a:p>
            <a:pPr lvl="1"/>
            <a:r>
              <a:rPr lang="cs-CZ" sz="1600" dirty="0"/>
              <a:t>Historie – role v rámci paměti</a:t>
            </a:r>
          </a:p>
          <a:p>
            <a:pPr lvl="1"/>
            <a:r>
              <a:rPr lang="cs-CZ" sz="1600" dirty="0"/>
              <a:t>Filosofie a veřejný obraz</a:t>
            </a:r>
          </a:p>
          <a:p>
            <a:pPr lvl="1"/>
            <a:r>
              <a:rPr lang="cs-CZ" sz="1600" dirty="0"/>
              <a:t>Praktické záležitosti</a:t>
            </a:r>
          </a:p>
          <a:p>
            <a:pPr lvl="1"/>
            <a:r>
              <a:rPr lang="cs-CZ" sz="1600" dirty="0"/>
              <a:t>Zákony</a:t>
            </a:r>
          </a:p>
          <a:p>
            <a:pPr lvl="1"/>
            <a:r>
              <a:rPr lang="cs-CZ" sz="1600" dirty="0"/>
              <a:t>Trendy a zítřek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1767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C2BB1E41-6A20-C876-3312-24ABA1981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dirty="0" err="1"/>
              <a:t>The</a:t>
            </a:r>
            <a:r>
              <a:rPr lang="cs-CZ" sz="3200" dirty="0"/>
              <a:t> Handbook </a:t>
            </a:r>
            <a:r>
              <a:rPr lang="cs-CZ" sz="3200" dirty="0" err="1"/>
              <a:t>for</a:t>
            </a:r>
            <a:r>
              <a:rPr lang="cs-CZ" sz="3200" dirty="0"/>
              <a:t> </a:t>
            </a:r>
            <a:r>
              <a:rPr lang="cs-CZ" sz="3200" dirty="0" err="1"/>
              <a:t>Museums</a:t>
            </a:r>
            <a:endParaRPr lang="en-US" sz="3200" dirty="0"/>
          </a:p>
        </p:txBody>
      </p:sp>
      <p:pic>
        <p:nvPicPr>
          <p:cNvPr id="5" name="Content Placeholder 4" descr="Handbook for Museums - David Dean, Gary Edson - 9781135908447 - E-book |  Krisostomus">
            <a:extLst>
              <a:ext uri="{FF2B5EF4-FFF2-40B4-BE49-F238E27FC236}">
                <a16:creationId xmlns:a16="http://schemas.microsoft.com/office/drawing/2014/main" id="{EC6FCE10-AD1A-4909-55C0-96D8511E031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2"/>
          <a:stretch/>
        </p:blipFill>
        <p:spPr bwMode="auto">
          <a:xfrm>
            <a:off x="-1" y="10"/>
            <a:ext cx="51511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F7AFC03-819E-7FBA-A15A-1BD34D04B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8557" y="2551176"/>
            <a:ext cx="5444382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Role muzea a odpovědnost</a:t>
            </a:r>
          </a:p>
          <a:p>
            <a:r>
              <a:rPr lang="cs-CZ" sz="2000" dirty="0"/>
              <a:t>Muzeum – sbírka – management a ochrana</a:t>
            </a:r>
          </a:p>
          <a:p>
            <a:r>
              <a:rPr lang="cs-CZ" sz="2000" dirty="0"/>
              <a:t>Interpretace a komunikace</a:t>
            </a:r>
          </a:p>
          <a:p>
            <a:r>
              <a:rPr lang="cs-CZ" sz="2000" dirty="0"/>
              <a:t>Profesionalita a etika</a:t>
            </a:r>
          </a:p>
          <a:p>
            <a:r>
              <a:rPr lang="cs-CZ" sz="2000" dirty="0"/>
              <a:t>Podpůrné materiály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5887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budova, interiér, radnice, foyer&#10;&#10;Popis byl vytvořen automaticky">
            <a:extLst>
              <a:ext uri="{FF2B5EF4-FFF2-40B4-BE49-F238E27FC236}">
                <a16:creationId xmlns:a16="http://schemas.microsoft.com/office/drawing/2014/main" id="{EC175135-ED1F-F099-8BAE-BB61FDE6E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8" r="1" b="250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827965-2300-20DB-45A9-3C69BB890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České prostředí – periodika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234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6" name="Rectangle 1741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C29F53B-F371-4079-DF9E-CE86DE579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/>
              <a:t>MUZEUM		</a:t>
            </a:r>
            <a:endParaRPr lang="en-US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D75610-136A-6CE1-2803-139862585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Muzejní a vlastivědná práce</a:t>
            </a:r>
          </a:p>
          <a:p>
            <a:r>
              <a:rPr lang="cs-CZ" sz="2000" dirty="0"/>
              <a:t>Aktuální trendy z různých oblastí</a:t>
            </a:r>
          </a:p>
          <a:p>
            <a:r>
              <a:rPr lang="cs-CZ" sz="2000" dirty="0"/>
              <a:t>Recenzované periodikum</a:t>
            </a:r>
          </a:p>
          <a:p>
            <a:r>
              <a:rPr lang="cs-CZ" sz="2000" dirty="0" err="1"/>
              <a:t>Supplementa</a:t>
            </a:r>
            <a:endParaRPr lang="cs-CZ" sz="2000" dirty="0"/>
          </a:p>
          <a:p>
            <a:r>
              <a:rPr lang="cs-CZ" sz="2000" dirty="0"/>
              <a:t>Národní muzeum</a:t>
            </a:r>
            <a:endParaRPr lang="en-US" sz="2000" dirty="0"/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FC857A71-E93C-6585-C844-617A245F9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079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3" name="Rectangle 1946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942952-7B3A-225D-8C0D-FFA0A76FB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/>
              <a:t>Věstník AMG	</a:t>
            </a:r>
            <a:endParaRPr lang="en-US" sz="40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2146218-B73D-42B0-F678-515967E78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Oborové periodikum</a:t>
            </a:r>
          </a:p>
          <a:p>
            <a:r>
              <a:rPr lang="cs-CZ" sz="2000" dirty="0"/>
              <a:t>Informační charakter</a:t>
            </a:r>
          </a:p>
          <a:p>
            <a:r>
              <a:rPr lang="cs-CZ" sz="2000" dirty="0"/>
              <a:t>Výměna zkušeností a informací</a:t>
            </a:r>
          </a:p>
          <a:p>
            <a:r>
              <a:rPr lang="cs-CZ" sz="2000" dirty="0"/>
              <a:t>Tematická čísla</a:t>
            </a:r>
          </a:p>
          <a:p>
            <a:r>
              <a:rPr lang="cs-CZ" sz="2000" dirty="0"/>
              <a:t>Pravidelnost</a:t>
            </a:r>
          </a:p>
          <a:p>
            <a:endParaRPr lang="cs-CZ" sz="2000" dirty="0"/>
          </a:p>
          <a:p>
            <a:r>
              <a:rPr lang="cs-CZ" sz="2000" dirty="0"/>
              <a:t>Velká vs. malá muzea?</a:t>
            </a:r>
            <a:endParaRPr lang="en-US" sz="2000" dirty="0"/>
          </a:p>
        </p:txBody>
      </p:sp>
      <p:pic>
        <p:nvPicPr>
          <p:cNvPr id="19458" name="Picture 2" descr="Nový Věstník AMG 4/2023 -">
            <a:extLst>
              <a:ext uri="{FF2B5EF4-FFF2-40B4-BE49-F238E27FC236}">
                <a16:creationId xmlns:a16="http://schemas.microsoft.com/office/drawing/2014/main" id="{439AE37B-62CA-EC31-7468-9E8A1F4B7EB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" r="-1" b="1594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43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8" name="Rectangle 1536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D3B28F-47BE-A949-E42C-9FEAA0A77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/>
              <a:t>Art + </a:t>
            </a:r>
            <a:r>
              <a:rPr lang="cs-CZ" sz="4000" dirty="0" err="1"/>
              <a:t>antiques</a:t>
            </a:r>
            <a:endParaRPr lang="en-US" sz="40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271D0D-4688-85BD-CD3B-1404E7235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Výtvarné umění</a:t>
            </a:r>
          </a:p>
          <a:p>
            <a:r>
              <a:rPr lang="cs-CZ" sz="2000" dirty="0"/>
              <a:t>Galerijní výstavy</a:t>
            </a:r>
          </a:p>
          <a:p>
            <a:r>
              <a:rPr lang="cs-CZ" sz="2000" dirty="0"/>
              <a:t>Zpětná vazba – informace i recenze</a:t>
            </a:r>
          </a:p>
          <a:p>
            <a:endParaRPr lang="cs-CZ" sz="2000" dirty="0"/>
          </a:p>
          <a:p>
            <a:endParaRPr lang="en-US" sz="2000" dirty="0"/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44C4F870-046B-656E-4C5F-D0C3D2F09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5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3040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516</Words>
  <Application>Microsoft Office PowerPoint</Application>
  <PresentationFormat>Širokoúhlá obrazovka</PresentationFormat>
  <Paragraphs>177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Motiv Office</vt:lpstr>
      <vt:lpstr>Literatura</vt:lpstr>
      <vt:lpstr>Zahraniční klasika</vt:lpstr>
      <vt:lpstr>Museum Basics</vt:lpstr>
      <vt:lpstr>Introduction to Museum Work</vt:lpstr>
      <vt:lpstr>The Handbook for Museums</vt:lpstr>
      <vt:lpstr>České prostředí – periodika </vt:lpstr>
      <vt:lpstr>MUZEUM  </vt:lpstr>
      <vt:lpstr>Věstník AMG </vt:lpstr>
      <vt:lpstr>Art + antiques</vt:lpstr>
      <vt:lpstr>Prezentace aplikace PowerPoint</vt:lpstr>
      <vt:lpstr>Tematická periodika</vt:lpstr>
      <vt:lpstr>Zahraničí – periodika </vt:lpstr>
      <vt:lpstr>Pamiatky a múzeá</vt:lpstr>
      <vt:lpstr>Časopisy</vt:lpstr>
      <vt:lpstr>Tradice každé země  Velká Británie Německo  Itálie Spojené  státy americké </vt:lpstr>
      <vt:lpstr>Soudobé dějiny</vt:lpstr>
      <vt:lpstr>Teorie a praxe dokumentace současnosti</vt:lpstr>
      <vt:lpstr>Mezinárodní kontext </vt:lpstr>
      <vt:lpstr>Soudobé dějiny</vt:lpstr>
      <vt:lpstr>Paměť</vt:lpstr>
      <vt:lpstr>Nejnovější publikace</vt:lpstr>
      <vt:lpstr>Přehledy a standardy</vt:lpstr>
      <vt:lpstr>Úvod do muzejní praxe Učební texty základního kurzu Školy muzejní propedeutiky AMG</vt:lpstr>
      <vt:lpstr>Příručka muzejníkova Jiří Žalman</vt:lpstr>
      <vt:lpstr>Profesní a etické standardy a výkonnostní ukazatele muzejní praxe</vt:lpstr>
      <vt:lpstr>Didaktika</vt:lpstr>
      <vt:lpstr>Metodiky  </vt:lpstr>
      <vt:lpstr>Didaktika – příroda a technika</vt:lpstr>
      <vt:lpstr>Soudobé dějiny</vt:lpstr>
      <vt:lpstr>Tematické publikace</vt:lpstr>
      <vt:lpstr>Kurátorství – umění </vt:lpstr>
      <vt:lpstr>Rozhovory</vt:lpstr>
      <vt:lpstr>Archeologie</vt:lpstr>
      <vt:lpstr>Literatura</vt:lpstr>
      <vt:lpstr>Křižovatka zdrojů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Literatura</dc:title>
  <dc:creator>Stehlík Michal</dc:creator>
  <cp:lastModifiedBy>Stehlík Michal</cp:lastModifiedBy>
  <cp:revision>1</cp:revision>
  <dcterms:created xsi:type="dcterms:W3CDTF">2023-10-21T09:04:21Z</dcterms:created>
  <dcterms:modified xsi:type="dcterms:W3CDTF">2023-10-23T15:00:12Z</dcterms:modified>
</cp:coreProperties>
</file>