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81" r:id="rId8"/>
    <p:sldId id="262" r:id="rId9"/>
    <p:sldId id="263" r:id="rId10"/>
    <p:sldId id="264" r:id="rId11"/>
    <p:sldId id="282" r:id="rId12"/>
    <p:sldId id="265" r:id="rId13"/>
    <p:sldId id="266" r:id="rId14"/>
    <p:sldId id="283" r:id="rId15"/>
    <p:sldId id="267" r:id="rId16"/>
    <p:sldId id="268" r:id="rId17"/>
    <p:sldId id="269" r:id="rId18"/>
    <p:sldId id="279" r:id="rId19"/>
    <p:sldId id="284" r:id="rId20"/>
    <p:sldId id="270" r:id="rId21"/>
    <p:sldId id="271" r:id="rId22"/>
    <p:sldId id="272" r:id="rId23"/>
    <p:sldId id="273" r:id="rId24"/>
    <p:sldId id="274" r:id="rId25"/>
    <p:sldId id="275" r:id="rId26"/>
    <p:sldId id="276" r:id="rId27"/>
    <p:sldId id="277" r:id="rId28"/>
    <p:sldId id="278" r:id="rId29"/>
    <p:sldId id="280" r:id="rId30"/>
    <p:sldId id="285"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C786FD-24F1-4FA6-A752-8BBA12370595}" v="6" dt="2023-10-11T08:15:38.4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46" d="100"/>
          <a:sy n="146" d="100"/>
        </p:scale>
        <p:origin x="80" y="4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hlík Michal" userId="8e6be772-ddff-47d2-9ac5-52ebb557cafd" providerId="ADAL" clId="{11C786FD-24F1-4FA6-A752-8BBA12370595}"/>
    <pc:docChg chg="undo custSel addSld modSld">
      <pc:chgData name="Stehlík Michal" userId="8e6be772-ddff-47d2-9ac5-52ebb557cafd" providerId="ADAL" clId="{11C786FD-24F1-4FA6-A752-8BBA12370595}" dt="2023-10-11T08:15:40.324" v="2916" actId="26606"/>
      <pc:docMkLst>
        <pc:docMk/>
      </pc:docMkLst>
      <pc:sldChg chg="modSp mod">
        <pc:chgData name="Stehlík Michal" userId="8e6be772-ddff-47d2-9ac5-52ebb557cafd" providerId="ADAL" clId="{11C786FD-24F1-4FA6-A752-8BBA12370595}" dt="2023-10-11T07:25:26.396" v="75" actId="20577"/>
        <pc:sldMkLst>
          <pc:docMk/>
          <pc:sldMk cId="861068629" sldId="259"/>
        </pc:sldMkLst>
        <pc:spChg chg="mod">
          <ac:chgData name="Stehlík Michal" userId="8e6be772-ddff-47d2-9ac5-52ebb557cafd" providerId="ADAL" clId="{11C786FD-24F1-4FA6-A752-8BBA12370595}" dt="2023-10-11T07:25:26.396" v="75" actId="20577"/>
          <ac:spMkLst>
            <pc:docMk/>
            <pc:sldMk cId="861068629" sldId="259"/>
            <ac:spMk id="3" creationId="{F417D0CA-C746-315D-65E3-2A76D1AA520F}"/>
          </ac:spMkLst>
        </pc:spChg>
      </pc:sldChg>
      <pc:sldChg chg="modSp mod">
        <pc:chgData name="Stehlík Michal" userId="8e6be772-ddff-47d2-9ac5-52ebb557cafd" providerId="ADAL" clId="{11C786FD-24F1-4FA6-A752-8BBA12370595}" dt="2023-10-11T07:26:05.983" v="188" actId="20577"/>
        <pc:sldMkLst>
          <pc:docMk/>
          <pc:sldMk cId="3901175378" sldId="260"/>
        </pc:sldMkLst>
        <pc:spChg chg="mod">
          <ac:chgData name="Stehlík Michal" userId="8e6be772-ddff-47d2-9ac5-52ebb557cafd" providerId="ADAL" clId="{11C786FD-24F1-4FA6-A752-8BBA12370595}" dt="2023-10-11T07:26:05.983" v="188" actId="20577"/>
          <ac:spMkLst>
            <pc:docMk/>
            <pc:sldMk cId="3901175378" sldId="260"/>
            <ac:spMk id="3" creationId="{680868BF-793D-C28C-6F6B-6DA9D96CC3D0}"/>
          </ac:spMkLst>
        </pc:spChg>
      </pc:sldChg>
      <pc:sldChg chg="modSp mod">
        <pc:chgData name="Stehlík Michal" userId="8e6be772-ddff-47d2-9ac5-52ebb557cafd" providerId="ADAL" clId="{11C786FD-24F1-4FA6-A752-8BBA12370595}" dt="2023-10-11T07:27:49.844" v="341" actId="5793"/>
        <pc:sldMkLst>
          <pc:docMk/>
          <pc:sldMk cId="198056571" sldId="261"/>
        </pc:sldMkLst>
        <pc:spChg chg="mod">
          <ac:chgData name="Stehlík Michal" userId="8e6be772-ddff-47d2-9ac5-52ebb557cafd" providerId="ADAL" clId="{11C786FD-24F1-4FA6-A752-8BBA12370595}" dt="2023-10-11T07:27:49.844" v="341" actId="5793"/>
          <ac:spMkLst>
            <pc:docMk/>
            <pc:sldMk cId="198056571" sldId="261"/>
            <ac:spMk id="3" creationId="{48FD3017-4655-B901-1263-9F3C30E7F729}"/>
          </ac:spMkLst>
        </pc:spChg>
      </pc:sldChg>
      <pc:sldChg chg="modSp mod">
        <pc:chgData name="Stehlík Michal" userId="8e6be772-ddff-47d2-9ac5-52ebb557cafd" providerId="ADAL" clId="{11C786FD-24F1-4FA6-A752-8BBA12370595}" dt="2023-10-11T07:29:23.965" v="542" actId="20577"/>
        <pc:sldMkLst>
          <pc:docMk/>
          <pc:sldMk cId="1160348025" sldId="262"/>
        </pc:sldMkLst>
        <pc:spChg chg="mod">
          <ac:chgData name="Stehlík Michal" userId="8e6be772-ddff-47d2-9ac5-52ebb557cafd" providerId="ADAL" clId="{11C786FD-24F1-4FA6-A752-8BBA12370595}" dt="2023-10-11T07:29:23.965" v="542" actId="20577"/>
          <ac:spMkLst>
            <pc:docMk/>
            <pc:sldMk cId="1160348025" sldId="262"/>
            <ac:spMk id="3" creationId="{27838DE1-B095-30A7-FD18-C2D0BEC6F1DB}"/>
          </ac:spMkLst>
        </pc:spChg>
      </pc:sldChg>
      <pc:sldChg chg="modSp mod">
        <pc:chgData name="Stehlík Michal" userId="8e6be772-ddff-47d2-9ac5-52ebb557cafd" providerId="ADAL" clId="{11C786FD-24F1-4FA6-A752-8BBA12370595}" dt="2023-10-11T07:33:58.929" v="811" actId="6549"/>
        <pc:sldMkLst>
          <pc:docMk/>
          <pc:sldMk cId="2230459544" sldId="263"/>
        </pc:sldMkLst>
        <pc:spChg chg="mod">
          <ac:chgData name="Stehlík Michal" userId="8e6be772-ddff-47d2-9ac5-52ebb557cafd" providerId="ADAL" clId="{11C786FD-24F1-4FA6-A752-8BBA12370595}" dt="2023-10-11T07:33:58.929" v="811" actId="6549"/>
          <ac:spMkLst>
            <pc:docMk/>
            <pc:sldMk cId="2230459544" sldId="263"/>
            <ac:spMk id="3" creationId="{23626582-3613-EFB9-31E3-693B1B443042}"/>
          </ac:spMkLst>
        </pc:spChg>
      </pc:sldChg>
      <pc:sldChg chg="modSp mod">
        <pc:chgData name="Stehlík Michal" userId="8e6be772-ddff-47d2-9ac5-52ebb557cafd" providerId="ADAL" clId="{11C786FD-24F1-4FA6-A752-8BBA12370595}" dt="2023-10-11T07:34:56.320" v="988" actId="20577"/>
        <pc:sldMkLst>
          <pc:docMk/>
          <pc:sldMk cId="1726594916" sldId="264"/>
        </pc:sldMkLst>
        <pc:spChg chg="mod">
          <ac:chgData name="Stehlík Michal" userId="8e6be772-ddff-47d2-9ac5-52ebb557cafd" providerId="ADAL" clId="{11C786FD-24F1-4FA6-A752-8BBA12370595}" dt="2023-10-11T07:34:56.320" v="988" actId="20577"/>
          <ac:spMkLst>
            <pc:docMk/>
            <pc:sldMk cId="1726594916" sldId="264"/>
            <ac:spMk id="3" creationId="{F3EF70E3-2788-AC6B-42C0-83F202432932}"/>
          </ac:spMkLst>
        </pc:spChg>
      </pc:sldChg>
      <pc:sldChg chg="modSp mod">
        <pc:chgData name="Stehlík Michal" userId="8e6be772-ddff-47d2-9ac5-52ebb557cafd" providerId="ADAL" clId="{11C786FD-24F1-4FA6-A752-8BBA12370595}" dt="2023-10-11T07:37:35.945" v="1026" actId="27636"/>
        <pc:sldMkLst>
          <pc:docMk/>
          <pc:sldMk cId="1619032447" sldId="265"/>
        </pc:sldMkLst>
        <pc:spChg chg="mod">
          <ac:chgData name="Stehlík Michal" userId="8e6be772-ddff-47d2-9ac5-52ebb557cafd" providerId="ADAL" clId="{11C786FD-24F1-4FA6-A752-8BBA12370595}" dt="2023-10-11T07:37:35.945" v="1026" actId="27636"/>
          <ac:spMkLst>
            <pc:docMk/>
            <pc:sldMk cId="1619032447" sldId="265"/>
            <ac:spMk id="3" creationId="{98BA5B29-38B7-A7DD-B36E-3A57B9C1F70A}"/>
          </ac:spMkLst>
        </pc:spChg>
      </pc:sldChg>
      <pc:sldChg chg="modSp mod">
        <pc:chgData name="Stehlík Michal" userId="8e6be772-ddff-47d2-9ac5-52ebb557cafd" providerId="ADAL" clId="{11C786FD-24F1-4FA6-A752-8BBA12370595}" dt="2023-10-11T07:38:30.676" v="1041" actId="27636"/>
        <pc:sldMkLst>
          <pc:docMk/>
          <pc:sldMk cId="3705223115" sldId="266"/>
        </pc:sldMkLst>
        <pc:spChg chg="mod">
          <ac:chgData name="Stehlík Michal" userId="8e6be772-ddff-47d2-9ac5-52ebb557cafd" providerId="ADAL" clId="{11C786FD-24F1-4FA6-A752-8BBA12370595}" dt="2023-10-11T07:38:30.676" v="1041" actId="27636"/>
          <ac:spMkLst>
            <pc:docMk/>
            <pc:sldMk cId="3705223115" sldId="266"/>
            <ac:spMk id="3" creationId="{0D50709C-9A2E-ED0B-93BD-5B76958EBF7D}"/>
          </ac:spMkLst>
        </pc:spChg>
      </pc:sldChg>
      <pc:sldChg chg="modSp mod">
        <pc:chgData name="Stehlík Michal" userId="8e6be772-ddff-47d2-9ac5-52ebb557cafd" providerId="ADAL" clId="{11C786FD-24F1-4FA6-A752-8BBA12370595}" dt="2023-10-11T07:41:52.628" v="1231" actId="20577"/>
        <pc:sldMkLst>
          <pc:docMk/>
          <pc:sldMk cId="927768940" sldId="267"/>
        </pc:sldMkLst>
        <pc:spChg chg="mod">
          <ac:chgData name="Stehlík Michal" userId="8e6be772-ddff-47d2-9ac5-52ebb557cafd" providerId="ADAL" clId="{11C786FD-24F1-4FA6-A752-8BBA12370595}" dt="2023-10-11T07:41:52.628" v="1231" actId="20577"/>
          <ac:spMkLst>
            <pc:docMk/>
            <pc:sldMk cId="927768940" sldId="267"/>
            <ac:spMk id="3" creationId="{1D19B17F-730D-8628-266B-120EB34972D1}"/>
          </ac:spMkLst>
        </pc:spChg>
      </pc:sldChg>
      <pc:sldChg chg="modSp mod">
        <pc:chgData name="Stehlík Michal" userId="8e6be772-ddff-47d2-9ac5-52ebb557cafd" providerId="ADAL" clId="{11C786FD-24F1-4FA6-A752-8BBA12370595}" dt="2023-10-11T07:42:47.995" v="1343" actId="20577"/>
        <pc:sldMkLst>
          <pc:docMk/>
          <pc:sldMk cId="2289707926" sldId="268"/>
        </pc:sldMkLst>
        <pc:spChg chg="mod">
          <ac:chgData name="Stehlík Michal" userId="8e6be772-ddff-47d2-9ac5-52ebb557cafd" providerId="ADAL" clId="{11C786FD-24F1-4FA6-A752-8BBA12370595}" dt="2023-10-11T07:42:47.995" v="1343" actId="20577"/>
          <ac:spMkLst>
            <pc:docMk/>
            <pc:sldMk cId="2289707926" sldId="268"/>
            <ac:spMk id="3" creationId="{42776161-FC9C-CCE1-F429-E3BF2E104458}"/>
          </ac:spMkLst>
        </pc:spChg>
      </pc:sldChg>
      <pc:sldChg chg="modSp mod">
        <pc:chgData name="Stehlík Michal" userId="8e6be772-ddff-47d2-9ac5-52ebb557cafd" providerId="ADAL" clId="{11C786FD-24F1-4FA6-A752-8BBA12370595}" dt="2023-10-11T07:43:25.595" v="1448" actId="20577"/>
        <pc:sldMkLst>
          <pc:docMk/>
          <pc:sldMk cId="1961049575" sldId="269"/>
        </pc:sldMkLst>
        <pc:spChg chg="mod">
          <ac:chgData name="Stehlík Michal" userId="8e6be772-ddff-47d2-9ac5-52ebb557cafd" providerId="ADAL" clId="{11C786FD-24F1-4FA6-A752-8BBA12370595}" dt="2023-10-11T07:43:25.595" v="1448" actId="20577"/>
          <ac:spMkLst>
            <pc:docMk/>
            <pc:sldMk cId="1961049575" sldId="269"/>
            <ac:spMk id="3" creationId="{7F21A9D6-A374-8F9E-7A28-A15ADFAC547A}"/>
          </ac:spMkLst>
        </pc:spChg>
      </pc:sldChg>
      <pc:sldChg chg="modSp mod">
        <pc:chgData name="Stehlík Michal" userId="8e6be772-ddff-47d2-9ac5-52ebb557cafd" providerId="ADAL" clId="{11C786FD-24F1-4FA6-A752-8BBA12370595}" dt="2023-10-11T07:46:16.110" v="1605" actId="20577"/>
        <pc:sldMkLst>
          <pc:docMk/>
          <pc:sldMk cId="2163920643" sldId="270"/>
        </pc:sldMkLst>
        <pc:spChg chg="mod">
          <ac:chgData name="Stehlík Michal" userId="8e6be772-ddff-47d2-9ac5-52ebb557cafd" providerId="ADAL" clId="{11C786FD-24F1-4FA6-A752-8BBA12370595}" dt="2023-10-11T07:46:16.110" v="1605" actId="20577"/>
          <ac:spMkLst>
            <pc:docMk/>
            <pc:sldMk cId="2163920643" sldId="270"/>
            <ac:spMk id="3" creationId="{6A17C749-2D84-395E-C01B-8B79A5F0ACA6}"/>
          </ac:spMkLst>
        </pc:spChg>
      </pc:sldChg>
      <pc:sldChg chg="modSp mod">
        <pc:chgData name="Stehlík Michal" userId="8e6be772-ddff-47d2-9ac5-52ebb557cafd" providerId="ADAL" clId="{11C786FD-24F1-4FA6-A752-8BBA12370595}" dt="2023-10-11T07:47:10.471" v="1680" actId="20577"/>
        <pc:sldMkLst>
          <pc:docMk/>
          <pc:sldMk cId="3819641167" sldId="271"/>
        </pc:sldMkLst>
        <pc:spChg chg="mod">
          <ac:chgData name="Stehlík Michal" userId="8e6be772-ddff-47d2-9ac5-52ebb557cafd" providerId="ADAL" clId="{11C786FD-24F1-4FA6-A752-8BBA12370595}" dt="2023-10-11T07:47:10.471" v="1680" actId="20577"/>
          <ac:spMkLst>
            <pc:docMk/>
            <pc:sldMk cId="3819641167" sldId="271"/>
            <ac:spMk id="3" creationId="{F0CCD7D2-12F4-6DBE-01C8-853E8237D98E}"/>
          </ac:spMkLst>
        </pc:spChg>
      </pc:sldChg>
      <pc:sldChg chg="modSp mod">
        <pc:chgData name="Stehlík Michal" userId="8e6be772-ddff-47d2-9ac5-52ebb557cafd" providerId="ADAL" clId="{11C786FD-24F1-4FA6-A752-8BBA12370595}" dt="2023-10-11T07:48:22.079" v="1875" actId="20577"/>
        <pc:sldMkLst>
          <pc:docMk/>
          <pc:sldMk cId="1026710011" sldId="272"/>
        </pc:sldMkLst>
        <pc:spChg chg="mod">
          <ac:chgData name="Stehlík Michal" userId="8e6be772-ddff-47d2-9ac5-52ebb557cafd" providerId="ADAL" clId="{11C786FD-24F1-4FA6-A752-8BBA12370595}" dt="2023-10-11T07:48:22.079" v="1875" actId="20577"/>
          <ac:spMkLst>
            <pc:docMk/>
            <pc:sldMk cId="1026710011" sldId="272"/>
            <ac:spMk id="3" creationId="{9C3849E9-EB60-75FF-8B6F-2220BAA8DE74}"/>
          </ac:spMkLst>
        </pc:spChg>
      </pc:sldChg>
      <pc:sldChg chg="modSp mod">
        <pc:chgData name="Stehlík Michal" userId="8e6be772-ddff-47d2-9ac5-52ebb557cafd" providerId="ADAL" clId="{11C786FD-24F1-4FA6-A752-8BBA12370595}" dt="2023-10-11T07:52:38.710" v="1996" actId="20577"/>
        <pc:sldMkLst>
          <pc:docMk/>
          <pc:sldMk cId="1814592333" sldId="273"/>
        </pc:sldMkLst>
        <pc:spChg chg="mod">
          <ac:chgData name="Stehlík Michal" userId="8e6be772-ddff-47d2-9ac5-52ebb557cafd" providerId="ADAL" clId="{11C786FD-24F1-4FA6-A752-8BBA12370595}" dt="2023-10-11T07:52:38.710" v="1996" actId="20577"/>
          <ac:spMkLst>
            <pc:docMk/>
            <pc:sldMk cId="1814592333" sldId="273"/>
            <ac:spMk id="3" creationId="{007880DE-C80C-9602-C9D7-E782F18CAF37}"/>
          </ac:spMkLst>
        </pc:spChg>
      </pc:sldChg>
      <pc:sldChg chg="delSp modSp mod">
        <pc:chgData name="Stehlík Michal" userId="8e6be772-ddff-47d2-9ac5-52ebb557cafd" providerId="ADAL" clId="{11C786FD-24F1-4FA6-A752-8BBA12370595}" dt="2023-10-11T07:53:29.212" v="2095" actId="26606"/>
        <pc:sldMkLst>
          <pc:docMk/>
          <pc:sldMk cId="1025893244" sldId="274"/>
        </pc:sldMkLst>
        <pc:spChg chg="mod">
          <ac:chgData name="Stehlík Michal" userId="8e6be772-ddff-47d2-9ac5-52ebb557cafd" providerId="ADAL" clId="{11C786FD-24F1-4FA6-A752-8BBA12370595}" dt="2023-10-11T07:53:29.212" v="2095" actId="26606"/>
          <ac:spMkLst>
            <pc:docMk/>
            <pc:sldMk cId="1025893244" sldId="274"/>
            <ac:spMk id="2" creationId="{39ECF684-1FD6-DF65-958A-2CC5E9D128F9}"/>
          </ac:spMkLst>
        </pc:spChg>
        <pc:spChg chg="mod ord">
          <ac:chgData name="Stehlík Michal" userId="8e6be772-ddff-47d2-9ac5-52ebb557cafd" providerId="ADAL" clId="{11C786FD-24F1-4FA6-A752-8BBA12370595}" dt="2023-10-11T07:53:29.212" v="2095" actId="26606"/>
          <ac:spMkLst>
            <pc:docMk/>
            <pc:sldMk cId="1025893244" sldId="274"/>
            <ac:spMk id="3" creationId="{6CB38587-1DBC-AC38-D03E-A7DCFB3822A5}"/>
          </ac:spMkLst>
        </pc:spChg>
        <pc:spChg chg="del">
          <ac:chgData name="Stehlík Michal" userId="8e6be772-ddff-47d2-9ac5-52ebb557cafd" providerId="ADAL" clId="{11C786FD-24F1-4FA6-A752-8BBA12370595}" dt="2023-10-11T07:53:29.212" v="2095" actId="26606"/>
          <ac:spMkLst>
            <pc:docMk/>
            <pc:sldMk cId="1025893244" sldId="274"/>
            <ac:spMk id="11" creationId="{F13C74B1-5B17-4795-BED0-7140497B445A}"/>
          </ac:spMkLst>
        </pc:spChg>
        <pc:spChg chg="del">
          <ac:chgData name="Stehlík Michal" userId="8e6be772-ddff-47d2-9ac5-52ebb557cafd" providerId="ADAL" clId="{11C786FD-24F1-4FA6-A752-8BBA12370595}" dt="2023-10-11T07:53:29.212" v="2095" actId="26606"/>
          <ac:spMkLst>
            <pc:docMk/>
            <pc:sldMk cId="1025893244" sldId="274"/>
            <ac:spMk id="13" creationId="{D4974D33-8DC5-464E-8C6D-BE58F0669C17}"/>
          </ac:spMkLst>
        </pc:spChg>
        <pc:picChg chg="mod">
          <ac:chgData name="Stehlík Michal" userId="8e6be772-ddff-47d2-9ac5-52ebb557cafd" providerId="ADAL" clId="{11C786FD-24F1-4FA6-A752-8BBA12370595}" dt="2023-10-11T07:53:29.212" v="2095" actId="26606"/>
          <ac:picMkLst>
            <pc:docMk/>
            <pc:sldMk cId="1025893244" sldId="274"/>
            <ac:picMk id="6" creationId="{544EED24-20A8-1081-0BF1-EE2C083327F5}"/>
          </ac:picMkLst>
        </pc:picChg>
      </pc:sldChg>
      <pc:sldChg chg="modSp mod">
        <pc:chgData name="Stehlík Michal" userId="8e6be772-ddff-47d2-9ac5-52ebb557cafd" providerId="ADAL" clId="{11C786FD-24F1-4FA6-A752-8BBA12370595}" dt="2023-10-11T07:57:41.591" v="2261" actId="5793"/>
        <pc:sldMkLst>
          <pc:docMk/>
          <pc:sldMk cId="2118935803" sldId="275"/>
        </pc:sldMkLst>
        <pc:spChg chg="mod">
          <ac:chgData name="Stehlík Michal" userId="8e6be772-ddff-47d2-9ac5-52ebb557cafd" providerId="ADAL" clId="{11C786FD-24F1-4FA6-A752-8BBA12370595}" dt="2023-10-11T07:57:41.591" v="2261" actId="5793"/>
          <ac:spMkLst>
            <pc:docMk/>
            <pc:sldMk cId="2118935803" sldId="275"/>
            <ac:spMk id="3" creationId="{136AFF43-3BE3-153E-CC30-595D4A9D9397}"/>
          </ac:spMkLst>
        </pc:spChg>
      </pc:sldChg>
      <pc:sldChg chg="modSp mod">
        <pc:chgData name="Stehlík Michal" userId="8e6be772-ddff-47d2-9ac5-52ebb557cafd" providerId="ADAL" clId="{11C786FD-24F1-4FA6-A752-8BBA12370595}" dt="2023-10-11T07:58:57.746" v="2394" actId="20577"/>
        <pc:sldMkLst>
          <pc:docMk/>
          <pc:sldMk cId="986541254" sldId="276"/>
        </pc:sldMkLst>
        <pc:spChg chg="mod">
          <ac:chgData name="Stehlík Michal" userId="8e6be772-ddff-47d2-9ac5-52ebb557cafd" providerId="ADAL" clId="{11C786FD-24F1-4FA6-A752-8BBA12370595}" dt="2023-10-11T07:58:57.746" v="2394" actId="20577"/>
          <ac:spMkLst>
            <pc:docMk/>
            <pc:sldMk cId="986541254" sldId="276"/>
            <ac:spMk id="3" creationId="{12020229-8A62-E7F4-30DD-F597ED6192FD}"/>
          </ac:spMkLst>
        </pc:spChg>
      </pc:sldChg>
      <pc:sldChg chg="addSp delSp modSp mod">
        <pc:chgData name="Stehlík Michal" userId="8e6be772-ddff-47d2-9ac5-52ebb557cafd" providerId="ADAL" clId="{11C786FD-24F1-4FA6-A752-8BBA12370595}" dt="2023-10-11T08:00:45.214" v="2586" actId="26606"/>
        <pc:sldMkLst>
          <pc:docMk/>
          <pc:sldMk cId="4041780805" sldId="277"/>
        </pc:sldMkLst>
        <pc:spChg chg="mod">
          <ac:chgData name="Stehlík Michal" userId="8e6be772-ddff-47d2-9ac5-52ebb557cafd" providerId="ADAL" clId="{11C786FD-24F1-4FA6-A752-8BBA12370595}" dt="2023-10-11T08:00:45.214" v="2586" actId="26606"/>
          <ac:spMkLst>
            <pc:docMk/>
            <pc:sldMk cId="4041780805" sldId="277"/>
            <ac:spMk id="3" creationId="{7F53E69E-DC83-8C4C-20D7-CA1F71A640FD}"/>
          </ac:spMkLst>
        </pc:spChg>
        <pc:spChg chg="add del mod">
          <ac:chgData name="Stehlík Michal" userId="8e6be772-ddff-47d2-9ac5-52ebb557cafd" providerId="ADAL" clId="{11C786FD-24F1-4FA6-A752-8BBA12370595}" dt="2023-10-11T08:00:42.928" v="2585" actId="931"/>
          <ac:spMkLst>
            <pc:docMk/>
            <pc:sldMk cId="4041780805" sldId="277"/>
            <ac:spMk id="5" creationId="{317FB465-0024-8CE8-7688-AB39B0B898BE}"/>
          </ac:spMkLst>
        </pc:spChg>
        <pc:spChg chg="del">
          <ac:chgData name="Stehlík Michal" userId="8e6be772-ddff-47d2-9ac5-52ebb557cafd" providerId="ADAL" clId="{11C786FD-24F1-4FA6-A752-8BBA12370595}" dt="2023-10-11T08:00:45.214" v="2586" actId="26606"/>
          <ac:spMkLst>
            <pc:docMk/>
            <pc:sldMk cId="4041780805" sldId="277"/>
            <ac:spMk id="15" creationId="{F13C74B1-5B17-4795-BED0-7140497B445A}"/>
          </ac:spMkLst>
        </pc:spChg>
        <pc:spChg chg="del">
          <ac:chgData name="Stehlík Michal" userId="8e6be772-ddff-47d2-9ac5-52ebb557cafd" providerId="ADAL" clId="{11C786FD-24F1-4FA6-A752-8BBA12370595}" dt="2023-10-11T08:00:45.214" v="2586" actId="26606"/>
          <ac:spMkLst>
            <pc:docMk/>
            <pc:sldMk cId="4041780805" sldId="277"/>
            <ac:spMk id="17" creationId="{D4974D33-8DC5-464E-8C6D-BE58F0669C17}"/>
          </ac:spMkLst>
        </pc:spChg>
        <pc:spChg chg="add">
          <ac:chgData name="Stehlík Michal" userId="8e6be772-ddff-47d2-9ac5-52ebb557cafd" providerId="ADAL" clId="{11C786FD-24F1-4FA6-A752-8BBA12370595}" dt="2023-10-11T08:00:45.214" v="2586" actId="26606"/>
          <ac:spMkLst>
            <pc:docMk/>
            <pc:sldMk cId="4041780805" sldId="277"/>
            <ac:spMk id="22" creationId="{F13C74B1-5B17-4795-BED0-7140497B445A}"/>
          </ac:spMkLst>
        </pc:spChg>
        <pc:spChg chg="add">
          <ac:chgData name="Stehlík Michal" userId="8e6be772-ddff-47d2-9ac5-52ebb557cafd" providerId="ADAL" clId="{11C786FD-24F1-4FA6-A752-8BBA12370595}" dt="2023-10-11T08:00:45.214" v="2586" actId="26606"/>
          <ac:spMkLst>
            <pc:docMk/>
            <pc:sldMk cId="4041780805" sldId="277"/>
            <ac:spMk id="24" creationId="{D4974D33-8DC5-464E-8C6D-BE58F0669C17}"/>
          </ac:spMkLst>
        </pc:spChg>
        <pc:picChg chg="add mod">
          <ac:chgData name="Stehlík Michal" userId="8e6be772-ddff-47d2-9ac5-52ebb557cafd" providerId="ADAL" clId="{11C786FD-24F1-4FA6-A752-8BBA12370595}" dt="2023-10-11T08:00:45.214" v="2586" actId="26606"/>
          <ac:picMkLst>
            <pc:docMk/>
            <pc:sldMk cId="4041780805" sldId="277"/>
            <ac:picMk id="7" creationId="{768EA67B-A414-2893-7AC1-F99CA03EB462}"/>
          </ac:picMkLst>
        </pc:picChg>
        <pc:picChg chg="del">
          <ac:chgData name="Stehlík Michal" userId="8e6be772-ddff-47d2-9ac5-52ebb557cafd" providerId="ADAL" clId="{11C786FD-24F1-4FA6-A752-8BBA12370595}" dt="2023-10-11T07:59:49.697" v="2524" actId="478"/>
          <ac:picMkLst>
            <pc:docMk/>
            <pc:sldMk cId="4041780805" sldId="277"/>
            <ac:picMk id="10" creationId="{8B101474-AAF7-53AE-5F8F-78177DD91B69}"/>
          </ac:picMkLst>
        </pc:picChg>
      </pc:sldChg>
      <pc:sldChg chg="modSp mod">
        <pc:chgData name="Stehlík Michal" userId="8e6be772-ddff-47d2-9ac5-52ebb557cafd" providerId="ADAL" clId="{11C786FD-24F1-4FA6-A752-8BBA12370595}" dt="2023-10-11T08:01:48.876" v="2787" actId="5793"/>
        <pc:sldMkLst>
          <pc:docMk/>
          <pc:sldMk cId="1675673741" sldId="278"/>
        </pc:sldMkLst>
        <pc:spChg chg="mod">
          <ac:chgData name="Stehlík Michal" userId="8e6be772-ddff-47d2-9ac5-52ebb557cafd" providerId="ADAL" clId="{11C786FD-24F1-4FA6-A752-8BBA12370595}" dt="2023-10-11T08:01:48.876" v="2787" actId="5793"/>
          <ac:spMkLst>
            <pc:docMk/>
            <pc:sldMk cId="1675673741" sldId="278"/>
            <ac:spMk id="3" creationId="{AF12419E-8AA9-814C-3F7B-F8CBC52E9AE1}"/>
          </ac:spMkLst>
        </pc:spChg>
      </pc:sldChg>
      <pc:sldChg chg="addSp delSp modSp mod delDesignElem chgLayout">
        <pc:chgData name="Stehlík Michal" userId="8e6be772-ddff-47d2-9ac5-52ebb557cafd" providerId="ADAL" clId="{11C786FD-24F1-4FA6-A752-8BBA12370595}" dt="2023-10-11T07:45:44.379" v="1494" actId="26606"/>
        <pc:sldMkLst>
          <pc:docMk/>
          <pc:sldMk cId="3801174693" sldId="279"/>
        </pc:sldMkLst>
        <pc:spChg chg="mod ord">
          <ac:chgData name="Stehlík Michal" userId="8e6be772-ddff-47d2-9ac5-52ebb557cafd" providerId="ADAL" clId="{11C786FD-24F1-4FA6-A752-8BBA12370595}" dt="2023-10-11T07:45:44.379" v="1494" actId="26606"/>
          <ac:spMkLst>
            <pc:docMk/>
            <pc:sldMk cId="3801174693" sldId="279"/>
            <ac:spMk id="2" creationId="{23581B03-6764-3ABC-B013-B0D9866E5C1A}"/>
          </ac:spMkLst>
        </pc:spChg>
        <pc:spChg chg="del">
          <ac:chgData name="Stehlík Michal" userId="8e6be772-ddff-47d2-9ac5-52ebb557cafd" providerId="ADAL" clId="{11C786FD-24F1-4FA6-A752-8BBA12370595}" dt="2023-10-11T07:43:36.930" v="1449"/>
          <ac:spMkLst>
            <pc:docMk/>
            <pc:sldMk cId="3801174693" sldId="279"/>
            <ac:spMk id="3" creationId="{F3ADE3C5-35DC-4935-3E4F-1D27AA67A79E}"/>
          </ac:spMkLst>
        </pc:spChg>
        <pc:spChg chg="add mod ord">
          <ac:chgData name="Stehlík Michal" userId="8e6be772-ddff-47d2-9ac5-52ebb557cafd" providerId="ADAL" clId="{11C786FD-24F1-4FA6-A752-8BBA12370595}" dt="2023-10-11T07:45:44.379" v="1494" actId="26606"/>
          <ac:spMkLst>
            <pc:docMk/>
            <pc:sldMk cId="3801174693" sldId="279"/>
            <ac:spMk id="8" creationId="{366363E4-3ABC-EFDF-BF72-DAE2145C2A02}"/>
          </ac:spMkLst>
        </pc:spChg>
        <pc:spChg chg="add">
          <ac:chgData name="Stehlík Michal" userId="8e6be772-ddff-47d2-9ac5-52ebb557cafd" providerId="ADAL" clId="{11C786FD-24F1-4FA6-A752-8BBA12370595}" dt="2023-10-11T07:45:44.379" v="1494" actId="26606"/>
          <ac:spMkLst>
            <pc:docMk/>
            <pc:sldMk cId="3801174693" sldId="279"/>
            <ac:spMk id="10" creationId="{743AA782-23D1-4521-8CAD-47662984AA08}"/>
          </ac:spMkLst>
        </pc:spChg>
        <pc:spChg chg="del">
          <ac:chgData name="Stehlík Michal" userId="8e6be772-ddff-47d2-9ac5-52ebb557cafd" providerId="ADAL" clId="{11C786FD-24F1-4FA6-A752-8BBA12370595}" dt="2023-10-11T07:44:00.693" v="1453" actId="700"/>
          <ac:spMkLst>
            <pc:docMk/>
            <pc:sldMk cId="3801174693" sldId="279"/>
            <ac:spMk id="11" creationId="{F13C74B1-5B17-4795-BED0-7140497B445A}"/>
          </ac:spMkLst>
        </pc:spChg>
        <pc:spChg chg="del">
          <ac:chgData name="Stehlík Michal" userId="8e6be772-ddff-47d2-9ac5-52ebb557cafd" providerId="ADAL" clId="{11C786FD-24F1-4FA6-A752-8BBA12370595}" dt="2023-10-11T07:44:00.693" v="1453" actId="700"/>
          <ac:spMkLst>
            <pc:docMk/>
            <pc:sldMk cId="3801174693" sldId="279"/>
            <ac:spMk id="13" creationId="{D4974D33-8DC5-464E-8C6D-BE58F0669C17}"/>
          </ac:spMkLst>
        </pc:spChg>
        <pc:spChg chg="add">
          <ac:chgData name="Stehlík Michal" userId="8e6be772-ddff-47d2-9ac5-52ebb557cafd" providerId="ADAL" clId="{11C786FD-24F1-4FA6-A752-8BBA12370595}" dt="2023-10-11T07:45:44.379" v="1494" actId="26606"/>
          <ac:spMkLst>
            <pc:docMk/>
            <pc:sldMk cId="3801174693" sldId="279"/>
            <ac:spMk id="15" creationId="{650D18FE-0824-4A46-B22C-A86B52E5780A}"/>
          </ac:spMkLst>
        </pc:spChg>
        <pc:picChg chg="add del mod">
          <ac:chgData name="Stehlík Michal" userId="8e6be772-ddff-47d2-9ac5-52ebb557cafd" providerId="ADAL" clId="{11C786FD-24F1-4FA6-A752-8BBA12370595}" dt="2023-10-11T07:43:38.867" v="1450" actId="478"/>
          <ac:picMkLst>
            <pc:docMk/>
            <pc:sldMk cId="3801174693" sldId="279"/>
            <ac:picMk id="5" creationId="{7B03FB51-5BD7-5FAF-9DC5-FA7BA46D2A9D}"/>
          </ac:picMkLst>
        </pc:picChg>
        <pc:picChg chg="mod ord">
          <ac:chgData name="Stehlík Michal" userId="8e6be772-ddff-47d2-9ac5-52ebb557cafd" providerId="ADAL" clId="{11C786FD-24F1-4FA6-A752-8BBA12370595}" dt="2023-10-11T07:45:44.379" v="1494" actId="26606"/>
          <ac:picMkLst>
            <pc:docMk/>
            <pc:sldMk cId="3801174693" sldId="279"/>
            <ac:picMk id="6" creationId="{DA426C93-E87D-96D6-4A1A-33E8B40A619B}"/>
          </ac:picMkLst>
        </pc:picChg>
      </pc:sldChg>
      <pc:sldChg chg="addSp delSp modSp mod">
        <pc:chgData name="Stehlík Michal" userId="8e6be772-ddff-47d2-9ac5-52ebb557cafd" providerId="ADAL" clId="{11C786FD-24F1-4FA6-A752-8BBA12370595}" dt="2023-10-11T08:03:01.105" v="2913" actId="20577"/>
        <pc:sldMkLst>
          <pc:docMk/>
          <pc:sldMk cId="584921386" sldId="280"/>
        </pc:sldMkLst>
        <pc:spChg chg="mod">
          <ac:chgData name="Stehlík Michal" userId="8e6be772-ddff-47d2-9ac5-52ebb557cafd" providerId="ADAL" clId="{11C786FD-24F1-4FA6-A752-8BBA12370595}" dt="2023-10-11T08:02:08.898" v="2788" actId="26606"/>
          <ac:spMkLst>
            <pc:docMk/>
            <pc:sldMk cId="584921386" sldId="280"/>
            <ac:spMk id="2" creationId="{9959D126-1EFE-DF6B-EFDC-3A3D94BD8270}"/>
          </ac:spMkLst>
        </pc:spChg>
        <pc:spChg chg="mod">
          <ac:chgData name="Stehlík Michal" userId="8e6be772-ddff-47d2-9ac5-52ebb557cafd" providerId="ADAL" clId="{11C786FD-24F1-4FA6-A752-8BBA12370595}" dt="2023-10-11T08:03:01.105" v="2913" actId="20577"/>
          <ac:spMkLst>
            <pc:docMk/>
            <pc:sldMk cId="584921386" sldId="280"/>
            <ac:spMk id="3" creationId="{39D340BA-DD6A-B840-E480-24C04B82E7D0}"/>
          </ac:spMkLst>
        </pc:spChg>
        <pc:spChg chg="del">
          <ac:chgData name="Stehlík Michal" userId="8e6be772-ddff-47d2-9ac5-52ebb557cafd" providerId="ADAL" clId="{11C786FD-24F1-4FA6-A752-8BBA12370595}" dt="2023-10-11T08:02:08.898" v="2788" actId="26606"/>
          <ac:spMkLst>
            <pc:docMk/>
            <pc:sldMk cId="584921386" sldId="280"/>
            <ac:spMk id="11" creationId="{F94AA2BD-2E3F-4B1D-8127-5744B8115311}"/>
          </ac:spMkLst>
        </pc:spChg>
        <pc:spChg chg="del">
          <ac:chgData name="Stehlík Michal" userId="8e6be772-ddff-47d2-9ac5-52ebb557cafd" providerId="ADAL" clId="{11C786FD-24F1-4FA6-A752-8BBA12370595}" dt="2023-10-11T08:02:08.898" v="2788" actId="26606"/>
          <ac:spMkLst>
            <pc:docMk/>
            <pc:sldMk cId="584921386" sldId="280"/>
            <ac:spMk id="13" creationId="{4BD02261-2DC8-4AA8-9E16-7751AE892445}"/>
          </ac:spMkLst>
        </pc:spChg>
        <pc:spChg chg="del">
          <ac:chgData name="Stehlík Michal" userId="8e6be772-ddff-47d2-9ac5-52ebb557cafd" providerId="ADAL" clId="{11C786FD-24F1-4FA6-A752-8BBA12370595}" dt="2023-10-11T08:02:08.898" v="2788" actId="26606"/>
          <ac:spMkLst>
            <pc:docMk/>
            <pc:sldMk cId="584921386" sldId="280"/>
            <ac:spMk id="15" creationId="{3D752CF2-2291-40B5-B462-C17B174C10BC}"/>
          </ac:spMkLst>
        </pc:spChg>
        <pc:spChg chg="add">
          <ac:chgData name="Stehlík Michal" userId="8e6be772-ddff-47d2-9ac5-52ebb557cafd" providerId="ADAL" clId="{11C786FD-24F1-4FA6-A752-8BBA12370595}" dt="2023-10-11T08:02:08.898" v="2788" actId="26606"/>
          <ac:spMkLst>
            <pc:docMk/>
            <pc:sldMk cId="584921386" sldId="280"/>
            <ac:spMk id="20" creationId="{F13C74B1-5B17-4795-BED0-7140497B445A}"/>
          </ac:spMkLst>
        </pc:spChg>
        <pc:spChg chg="add">
          <ac:chgData name="Stehlík Michal" userId="8e6be772-ddff-47d2-9ac5-52ebb557cafd" providerId="ADAL" clId="{11C786FD-24F1-4FA6-A752-8BBA12370595}" dt="2023-10-11T08:02:08.898" v="2788" actId="26606"/>
          <ac:spMkLst>
            <pc:docMk/>
            <pc:sldMk cId="584921386" sldId="280"/>
            <ac:spMk id="22" creationId="{D4974D33-8DC5-464E-8C6D-BE58F0669C17}"/>
          </ac:spMkLst>
        </pc:spChg>
        <pc:picChg chg="mod">
          <ac:chgData name="Stehlík Michal" userId="8e6be772-ddff-47d2-9ac5-52ebb557cafd" providerId="ADAL" clId="{11C786FD-24F1-4FA6-A752-8BBA12370595}" dt="2023-10-11T08:02:08.898" v="2788" actId="26606"/>
          <ac:picMkLst>
            <pc:docMk/>
            <pc:sldMk cId="584921386" sldId="280"/>
            <ac:picMk id="6" creationId="{89CF048A-0440-2B2E-CB70-5AC5E108D71A}"/>
          </ac:picMkLst>
        </pc:picChg>
      </pc:sldChg>
      <pc:sldChg chg="modSp new mod">
        <pc:chgData name="Stehlík Michal" userId="8e6be772-ddff-47d2-9ac5-52ebb557cafd" providerId="ADAL" clId="{11C786FD-24F1-4FA6-A752-8BBA12370595}" dt="2023-10-11T07:28:28.588" v="372" actId="20577"/>
        <pc:sldMkLst>
          <pc:docMk/>
          <pc:sldMk cId="679162016" sldId="281"/>
        </pc:sldMkLst>
        <pc:spChg chg="mod">
          <ac:chgData name="Stehlík Michal" userId="8e6be772-ddff-47d2-9ac5-52ebb557cafd" providerId="ADAL" clId="{11C786FD-24F1-4FA6-A752-8BBA12370595}" dt="2023-10-11T07:28:28.588" v="372" actId="20577"/>
          <ac:spMkLst>
            <pc:docMk/>
            <pc:sldMk cId="679162016" sldId="281"/>
            <ac:spMk id="2" creationId="{40E476CF-52A1-9652-7AFA-4BFB01A16C50}"/>
          </ac:spMkLst>
        </pc:spChg>
        <pc:spChg chg="mod">
          <ac:chgData name="Stehlík Michal" userId="8e6be772-ddff-47d2-9ac5-52ebb557cafd" providerId="ADAL" clId="{11C786FD-24F1-4FA6-A752-8BBA12370595}" dt="2023-10-11T07:28:24.596" v="359" actId="6549"/>
          <ac:spMkLst>
            <pc:docMk/>
            <pc:sldMk cId="679162016" sldId="281"/>
            <ac:spMk id="3" creationId="{5F76794F-43E2-5F78-A73E-A144324CBDC1}"/>
          </ac:spMkLst>
        </pc:spChg>
      </pc:sldChg>
      <pc:sldChg chg="addSp delSp modSp new mod setBg">
        <pc:chgData name="Stehlík Michal" userId="8e6be772-ddff-47d2-9ac5-52ebb557cafd" providerId="ADAL" clId="{11C786FD-24F1-4FA6-A752-8BBA12370595}" dt="2023-10-11T07:36:08.151" v="1024" actId="26606"/>
        <pc:sldMkLst>
          <pc:docMk/>
          <pc:sldMk cId="3661564039" sldId="282"/>
        </pc:sldMkLst>
        <pc:spChg chg="mod ord">
          <ac:chgData name="Stehlík Michal" userId="8e6be772-ddff-47d2-9ac5-52ebb557cafd" providerId="ADAL" clId="{11C786FD-24F1-4FA6-A752-8BBA12370595}" dt="2023-10-11T07:36:08.151" v="1024" actId="26606"/>
          <ac:spMkLst>
            <pc:docMk/>
            <pc:sldMk cId="3661564039" sldId="282"/>
            <ac:spMk id="2" creationId="{3A190B9B-0F9D-454F-9286-ADE8FFC73D36}"/>
          </ac:spMkLst>
        </pc:spChg>
        <pc:spChg chg="del">
          <ac:chgData name="Stehlík Michal" userId="8e6be772-ddff-47d2-9ac5-52ebb557cafd" providerId="ADAL" clId="{11C786FD-24F1-4FA6-A752-8BBA12370595}" dt="2023-10-11T07:35:41.091" v="990"/>
          <ac:spMkLst>
            <pc:docMk/>
            <pc:sldMk cId="3661564039" sldId="282"/>
            <ac:spMk id="3" creationId="{D397EB3F-00DB-7322-BAA0-5A291E514361}"/>
          </ac:spMkLst>
        </pc:spChg>
        <pc:spChg chg="add del">
          <ac:chgData name="Stehlík Michal" userId="8e6be772-ddff-47d2-9ac5-52ebb557cafd" providerId="ADAL" clId="{11C786FD-24F1-4FA6-A752-8BBA12370595}" dt="2023-10-11T07:36:08.147" v="1023" actId="26606"/>
          <ac:spMkLst>
            <pc:docMk/>
            <pc:sldMk cId="3661564039" sldId="282"/>
            <ac:spMk id="10" creationId="{37C89E4B-3C9F-44B9-8B86-D9E3D112D8EC}"/>
          </ac:spMkLst>
        </pc:spChg>
        <pc:spChg chg="add">
          <ac:chgData name="Stehlík Michal" userId="8e6be772-ddff-47d2-9ac5-52ebb557cafd" providerId="ADAL" clId="{11C786FD-24F1-4FA6-A752-8BBA12370595}" dt="2023-10-11T07:36:08.151" v="1024" actId="26606"/>
          <ac:spMkLst>
            <pc:docMk/>
            <pc:sldMk cId="3661564039" sldId="282"/>
            <ac:spMk id="16" creationId="{37C89E4B-3C9F-44B9-8B86-D9E3D112D8EC}"/>
          </ac:spMkLst>
        </pc:spChg>
        <pc:picChg chg="add mod">
          <ac:chgData name="Stehlík Michal" userId="8e6be772-ddff-47d2-9ac5-52ebb557cafd" providerId="ADAL" clId="{11C786FD-24F1-4FA6-A752-8BBA12370595}" dt="2023-10-11T07:36:08.151" v="1024" actId="26606"/>
          <ac:picMkLst>
            <pc:docMk/>
            <pc:sldMk cId="3661564039" sldId="282"/>
            <ac:picMk id="5" creationId="{D9B6E144-1091-83F2-E905-485244CDAB28}"/>
          </ac:picMkLst>
        </pc:picChg>
        <pc:cxnChg chg="add del">
          <ac:chgData name="Stehlík Michal" userId="8e6be772-ddff-47d2-9ac5-52ebb557cafd" providerId="ADAL" clId="{11C786FD-24F1-4FA6-A752-8BBA12370595}" dt="2023-10-11T07:36:08.147" v="1023" actId="26606"/>
          <ac:cxnSpMkLst>
            <pc:docMk/>
            <pc:sldMk cId="3661564039" sldId="282"/>
            <ac:cxnSpMk id="12" creationId="{AA2EAA10-076F-46BD-8F0F-B9A2FB77A85C}"/>
          </ac:cxnSpMkLst>
        </pc:cxnChg>
        <pc:cxnChg chg="add del">
          <ac:chgData name="Stehlík Michal" userId="8e6be772-ddff-47d2-9ac5-52ebb557cafd" providerId="ADAL" clId="{11C786FD-24F1-4FA6-A752-8BBA12370595}" dt="2023-10-11T07:36:08.147" v="1023" actId="26606"/>
          <ac:cxnSpMkLst>
            <pc:docMk/>
            <pc:sldMk cId="3661564039" sldId="282"/>
            <ac:cxnSpMk id="14" creationId="{D891E407-403B-4764-86C9-33A56D3BCAA3}"/>
          </ac:cxnSpMkLst>
        </pc:cxnChg>
        <pc:cxnChg chg="add">
          <ac:chgData name="Stehlík Michal" userId="8e6be772-ddff-47d2-9ac5-52ebb557cafd" providerId="ADAL" clId="{11C786FD-24F1-4FA6-A752-8BBA12370595}" dt="2023-10-11T07:36:08.151" v="1024" actId="26606"/>
          <ac:cxnSpMkLst>
            <pc:docMk/>
            <pc:sldMk cId="3661564039" sldId="282"/>
            <ac:cxnSpMk id="17" creationId="{AA2EAA10-076F-46BD-8F0F-B9A2FB77A85C}"/>
          </ac:cxnSpMkLst>
        </pc:cxnChg>
        <pc:cxnChg chg="add">
          <ac:chgData name="Stehlík Michal" userId="8e6be772-ddff-47d2-9ac5-52ebb557cafd" providerId="ADAL" clId="{11C786FD-24F1-4FA6-A752-8BBA12370595}" dt="2023-10-11T07:36:08.151" v="1024" actId="26606"/>
          <ac:cxnSpMkLst>
            <pc:docMk/>
            <pc:sldMk cId="3661564039" sldId="282"/>
            <ac:cxnSpMk id="18" creationId="{D891E407-403B-4764-86C9-33A56D3BCAA3}"/>
          </ac:cxnSpMkLst>
        </pc:cxnChg>
      </pc:sldChg>
      <pc:sldChg chg="addSp delSp modSp new mod setBg">
        <pc:chgData name="Stehlík Michal" userId="8e6be772-ddff-47d2-9ac5-52ebb557cafd" providerId="ADAL" clId="{11C786FD-24F1-4FA6-A752-8BBA12370595}" dt="2023-10-11T07:40:06.161" v="1069" actId="26606"/>
        <pc:sldMkLst>
          <pc:docMk/>
          <pc:sldMk cId="2539599830" sldId="283"/>
        </pc:sldMkLst>
        <pc:spChg chg="mod">
          <ac:chgData name="Stehlík Michal" userId="8e6be772-ddff-47d2-9ac5-52ebb557cafd" providerId="ADAL" clId="{11C786FD-24F1-4FA6-A752-8BBA12370595}" dt="2023-10-11T07:40:06.161" v="1069" actId="26606"/>
          <ac:spMkLst>
            <pc:docMk/>
            <pc:sldMk cId="2539599830" sldId="283"/>
            <ac:spMk id="2" creationId="{A72DF375-82CA-4D24-5D94-1207D3A4055D}"/>
          </ac:spMkLst>
        </pc:spChg>
        <pc:spChg chg="mod">
          <ac:chgData name="Stehlík Michal" userId="8e6be772-ddff-47d2-9ac5-52ebb557cafd" providerId="ADAL" clId="{11C786FD-24F1-4FA6-A752-8BBA12370595}" dt="2023-10-11T07:40:06.161" v="1069" actId="26606"/>
          <ac:spMkLst>
            <pc:docMk/>
            <pc:sldMk cId="2539599830" sldId="283"/>
            <ac:spMk id="3" creationId="{3EBC2FF7-B50F-384E-5291-B1408FD1A2A6}"/>
          </ac:spMkLst>
        </pc:spChg>
        <pc:spChg chg="del mod">
          <ac:chgData name="Stehlík Michal" userId="8e6be772-ddff-47d2-9ac5-52ebb557cafd" providerId="ADAL" clId="{11C786FD-24F1-4FA6-A752-8BBA12370595}" dt="2023-10-11T07:39:59.658" v="1068"/>
          <ac:spMkLst>
            <pc:docMk/>
            <pc:sldMk cId="2539599830" sldId="283"/>
            <ac:spMk id="4" creationId="{F193B7C0-E3D5-1659-AE86-6DE2F3A1EFEB}"/>
          </ac:spMkLst>
        </pc:spChg>
        <pc:spChg chg="add">
          <ac:chgData name="Stehlík Michal" userId="8e6be772-ddff-47d2-9ac5-52ebb557cafd" providerId="ADAL" clId="{11C786FD-24F1-4FA6-A752-8BBA12370595}" dt="2023-10-11T07:40:06.161" v="1069" actId="26606"/>
          <ac:spMkLst>
            <pc:docMk/>
            <pc:sldMk cId="2539599830" sldId="283"/>
            <ac:spMk id="11" creationId="{F13C74B1-5B17-4795-BED0-7140497B445A}"/>
          </ac:spMkLst>
        </pc:spChg>
        <pc:spChg chg="add">
          <ac:chgData name="Stehlík Michal" userId="8e6be772-ddff-47d2-9ac5-52ebb557cafd" providerId="ADAL" clId="{11C786FD-24F1-4FA6-A752-8BBA12370595}" dt="2023-10-11T07:40:06.161" v="1069" actId="26606"/>
          <ac:spMkLst>
            <pc:docMk/>
            <pc:sldMk cId="2539599830" sldId="283"/>
            <ac:spMk id="13" creationId="{D4974D33-8DC5-464E-8C6D-BE58F0669C17}"/>
          </ac:spMkLst>
        </pc:spChg>
        <pc:picChg chg="add mod">
          <ac:chgData name="Stehlík Michal" userId="8e6be772-ddff-47d2-9ac5-52ebb557cafd" providerId="ADAL" clId="{11C786FD-24F1-4FA6-A752-8BBA12370595}" dt="2023-10-11T07:40:06.161" v="1069" actId="26606"/>
          <ac:picMkLst>
            <pc:docMk/>
            <pc:sldMk cId="2539599830" sldId="283"/>
            <ac:picMk id="6" creationId="{0B5AB58E-DFAC-9AA4-9F84-43A6BFB77354}"/>
          </ac:picMkLst>
        </pc:picChg>
      </pc:sldChg>
      <pc:sldChg chg="addSp delSp modSp new mod setBg">
        <pc:chgData name="Stehlík Michal" userId="8e6be772-ddff-47d2-9ac5-52ebb557cafd" providerId="ADAL" clId="{11C786FD-24F1-4FA6-A752-8BBA12370595}" dt="2023-10-11T07:45:33.079" v="1493" actId="26606"/>
        <pc:sldMkLst>
          <pc:docMk/>
          <pc:sldMk cId="4054171558" sldId="284"/>
        </pc:sldMkLst>
        <pc:spChg chg="mod">
          <ac:chgData name="Stehlík Michal" userId="8e6be772-ddff-47d2-9ac5-52ebb557cafd" providerId="ADAL" clId="{11C786FD-24F1-4FA6-A752-8BBA12370595}" dt="2023-10-11T07:45:33.079" v="1493" actId="26606"/>
          <ac:spMkLst>
            <pc:docMk/>
            <pc:sldMk cId="4054171558" sldId="284"/>
            <ac:spMk id="2" creationId="{AAD574EC-6F38-9824-326F-62C5E3F23DD2}"/>
          </ac:spMkLst>
        </pc:spChg>
        <pc:spChg chg="mod">
          <ac:chgData name="Stehlík Michal" userId="8e6be772-ddff-47d2-9ac5-52ebb557cafd" providerId="ADAL" clId="{11C786FD-24F1-4FA6-A752-8BBA12370595}" dt="2023-10-11T07:45:33.079" v="1493" actId="26606"/>
          <ac:spMkLst>
            <pc:docMk/>
            <pc:sldMk cId="4054171558" sldId="284"/>
            <ac:spMk id="3" creationId="{74D8FC81-C831-5204-2474-F6099A98018D}"/>
          </ac:spMkLst>
        </pc:spChg>
        <pc:spChg chg="del mod">
          <ac:chgData name="Stehlík Michal" userId="8e6be772-ddff-47d2-9ac5-52ebb557cafd" providerId="ADAL" clId="{11C786FD-24F1-4FA6-A752-8BBA12370595}" dt="2023-10-11T07:45:29.540" v="1492"/>
          <ac:spMkLst>
            <pc:docMk/>
            <pc:sldMk cId="4054171558" sldId="284"/>
            <ac:spMk id="4" creationId="{7666F339-4697-87D2-77DD-7543017BC180}"/>
          </ac:spMkLst>
        </pc:spChg>
        <pc:spChg chg="add">
          <ac:chgData name="Stehlík Michal" userId="8e6be772-ddff-47d2-9ac5-52ebb557cafd" providerId="ADAL" clId="{11C786FD-24F1-4FA6-A752-8BBA12370595}" dt="2023-10-11T07:45:33.079" v="1493" actId="26606"/>
          <ac:spMkLst>
            <pc:docMk/>
            <pc:sldMk cId="4054171558" sldId="284"/>
            <ac:spMk id="11" creationId="{45D37F4E-DDB4-456B-97E0-9937730A039F}"/>
          </ac:spMkLst>
        </pc:spChg>
        <pc:spChg chg="add">
          <ac:chgData name="Stehlík Michal" userId="8e6be772-ddff-47d2-9ac5-52ebb557cafd" providerId="ADAL" clId="{11C786FD-24F1-4FA6-A752-8BBA12370595}" dt="2023-10-11T07:45:33.079" v="1493" actId="26606"/>
          <ac:spMkLst>
            <pc:docMk/>
            <pc:sldMk cId="4054171558" sldId="284"/>
            <ac:spMk id="13" creationId="{B2DD41CD-8F47-4F56-AD12-4E2FF7696987}"/>
          </ac:spMkLst>
        </pc:spChg>
        <pc:picChg chg="add mod">
          <ac:chgData name="Stehlík Michal" userId="8e6be772-ddff-47d2-9ac5-52ebb557cafd" providerId="ADAL" clId="{11C786FD-24F1-4FA6-A752-8BBA12370595}" dt="2023-10-11T07:45:33.079" v="1493" actId="26606"/>
          <ac:picMkLst>
            <pc:docMk/>
            <pc:sldMk cId="4054171558" sldId="284"/>
            <ac:picMk id="6" creationId="{74F5CB71-E530-4188-0B29-0AF6A49C9704}"/>
          </ac:picMkLst>
        </pc:picChg>
      </pc:sldChg>
      <pc:sldChg chg="addSp delSp modSp new mod setBg">
        <pc:chgData name="Stehlík Michal" userId="8e6be772-ddff-47d2-9ac5-52ebb557cafd" providerId="ADAL" clId="{11C786FD-24F1-4FA6-A752-8BBA12370595}" dt="2023-10-11T08:15:40.324" v="2916" actId="26606"/>
        <pc:sldMkLst>
          <pc:docMk/>
          <pc:sldMk cId="4003717194" sldId="285"/>
        </pc:sldMkLst>
        <pc:spChg chg="del">
          <ac:chgData name="Stehlík Michal" userId="8e6be772-ddff-47d2-9ac5-52ebb557cafd" providerId="ADAL" clId="{11C786FD-24F1-4FA6-A752-8BBA12370595}" dt="2023-10-11T08:15:40.324" v="2916" actId="26606"/>
          <ac:spMkLst>
            <pc:docMk/>
            <pc:sldMk cId="4003717194" sldId="285"/>
            <ac:spMk id="2" creationId="{73F52E45-500F-283B-275A-8D47F8728762}"/>
          </ac:spMkLst>
        </pc:spChg>
        <pc:spChg chg="del">
          <ac:chgData name="Stehlík Michal" userId="8e6be772-ddff-47d2-9ac5-52ebb557cafd" providerId="ADAL" clId="{11C786FD-24F1-4FA6-A752-8BBA12370595}" dt="2023-10-11T08:15:38.471" v="2915" actId="931"/>
          <ac:spMkLst>
            <pc:docMk/>
            <pc:sldMk cId="4003717194" sldId="285"/>
            <ac:spMk id="3" creationId="{5A73AC8E-BCA0-1048-FD07-25AC0A3E7D5B}"/>
          </ac:spMkLst>
        </pc:spChg>
        <pc:spChg chg="add">
          <ac:chgData name="Stehlík Michal" userId="8e6be772-ddff-47d2-9ac5-52ebb557cafd" providerId="ADAL" clId="{11C786FD-24F1-4FA6-A752-8BBA12370595}" dt="2023-10-11T08:15:40.324" v="2916" actId="26606"/>
          <ac:spMkLst>
            <pc:docMk/>
            <pc:sldMk cId="4003717194" sldId="285"/>
            <ac:spMk id="10" creationId="{42A4FC2C-047E-45A5-965D-8E1E3BF09BC6}"/>
          </ac:spMkLst>
        </pc:spChg>
        <pc:picChg chg="add mod">
          <ac:chgData name="Stehlík Michal" userId="8e6be772-ddff-47d2-9ac5-52ebb557cafd" providerId="ADAL" clId="{11C786FD-24F1-4FA6-A752-8BBA12370595}" dt="2023-10-11T08:15:40.324" v="2916" actId="26606"/>
          <ac:picMkLst>
            <pc:docMk/>
            <pc:sldMk cId="4003717194" sldId="285"/>
            <ac:picMk id="5" creationId="{5BC88F43-6BA3-5695-2A6E-376FC3B82E3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C6E53DF-216A-21B5-C62C-3E8846DA2B71}"/>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4C67A9DB-B286-CC6D-3143-76BC19AB0A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72FD9218-B6E2-61A5-B475-48A2DE7A23DD}"/>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5" name="Zástupný symbol pro zápatí 4">
            <a:extLst>
              <a:ext uri="{FF2B5EF4-FFF2-40B4-BE49-F238E27FC236}">
                <a16:creationId xmlns:a16="http://schemas.microsoft.com/office/drawing/2014/main" id="{47467712-8C8D-4B45-B9E8-A0068A9C90E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E3DB056-481A-B5D6-69D6-9619E76B2293}"/>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55898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C975E6F-D9FA-9D48-4E25-A7D3880EF3A0}"/>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9883489F-5801-B0D5-E540-C97EE7725D1D}"/>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5DD9979-0F84-4E4B-698F-ED0CEC805F20}"/>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5" name="Zástupný symbol pro zápatí 4">
            <a:extLst>
              <a:ext uri="{FF2B5EF4-FFF2-40B4-BE49-F238E27FC236}">
                <a16:creationId xmlns:a16="http://schemas.microsoft.com/office/drawing/2014/main" id="{69227123-C8E0-FCDF-4383-7B3E149ABE4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C0BF0B5-872D-8DD2-48C5-E0C0234D0432}"/>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3239914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4B535207-F37A-E00D-9887-5D62FE0AC386}"/>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7D169463-FFA2-D313-6061-E41C75E26BD6}"/>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B59AFD6-BDF9-8137-5319-CCF0BA93C732}"/>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5" name="Zástupný symbol pro zápatí 4">
            <a:extLst>
              <a:ext uri="{FF2B5EF4-FFF2-40B4-BE49-F238E27FC236}">
                <a16:creationId xmlns:a16="http://schemas.microsoft.com/office/drawing/2014/main" id="{0E0A060A-4A55-CD5F-2F7C-7D45AA868D1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08568AE-B6DC-43FB-22E1-EF8BF279D044}"/>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146915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E4525C-D3CD-86F2-C8E3-7BD9596D3A07}"/>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B75ACF9-DDB3-81F5-9D83-D01629A52470}"/>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09351EB0-AF1F-407D-FB86-5400DC2D2342}"/>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5" name="Zástupný symbol pro zápatí 4">
            <a:extLst>
              <a:ext uri="{FF2B5EF4-FFF2-40B4-BE49-F238E27FC236}">
                <a16:creationId xmlns:a16="http://schemas.microsoft.com/office/drawing/2014/main" id="{D8B88CE9-08FE-748F-FBD7-90DCE59B7574}"/>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B222ADC-06C0-A9BF-F0AB-9C61F690734E}"/>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304579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07A59F-3F31-E8EA-3CC4-3907596639E2}"/>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AA335AB7-D21C-14F6-4BAF-C66ED932D8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33051DD-D62D-69B4-FDF1-4291D18381F4}"/>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5" name="Zástupný symbol pro zápatí 4">
            <a:extLst>
              <a:ext uri="{FF2B5EF4-FFF2-40B4-BE49-F238E27FC236}">
                <a16:creationId xmlns:a16="http://schemas.microsoft.com/office/drawing/2014/main" id="{B9E5454F-D3D4-4251-4DC4-A924E729C377}"/>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307D18E9-498A-B580-8D82-77AB4E7605DC}"/>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38246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001834-CB58-0998-CEAF-805BBD481E5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827C5B25-B45A-DFE4-D448-18BFCCD04A73}"/>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E71D6193-B3D5-E73A-2A63-94641A941A6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6EEF7C14-74C3-3A41-8513-210DD21F62F2}"/>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6" name="Zástupný symbol pro zápatí 5">
            <a:extLst>
              <a:ext uri="{FF2B5EF4-FFF2-40B4-BE49-F238E27FC236}">
                <a16:creationId xmlns:a16="http://schemas.microsoft.com/office/drawing/2014/main" id="{3019095A-26AB-1DBF-BE07-709A08569846}"/>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BEC7D59F-ABDE-7A97-B318-CF8ED1C3662A}"/>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2144470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6CC0076-A7F7-026F-33DD-4E8CA755E40C}"/>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ADAB0354-4704-4115-E5F9-72E030DBF9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C6316917-4B43-474C-CB1D-DC2D5F7D2F3B}"/>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127B2C5-0AEE-D5CD-63EB-96DB7F166C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20D902D0-97DF-84D1-D928-EAF7ED5601E7}"/>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BA90CACE-6611-D2EE-C893-DCDDCEF4AB12}"/>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8" name="Zástupný symbol pro zápatí 7">
            <a:extLst>
              <a:ext uri="{FF2B5EF4-FFF2-40B4-BE49-F238E27FC236}">
                <a16:creationId xmlns:a16="http://schemas.microsoft.com/office/drawing/2014/main" id="{854A8914-3675-E143-73AE-A4184B8559E5}"/>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5F900C66-C98F-DAE4-CE0A-8F7E2DA270CA}"/>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121444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49A96E-D142-89D0-4F6D-6F0DCBCA732E}"/>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CFC20701-93EE-45FE-1BA6-FEFF6642350F}"/>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4" name="Zástupný symbol pro zápatí 3">
            <a:extLst>
              <a:ext uri="{FF2B5EF4-FFF2-40B4-BE49-F238E27FC236}">
                <a16:creationId xmlns:a16="http://schemas.microsoft.com/office/drawing/2014/main" id="{8E025E5B-DF07-7C5E-FE4C-77E7DA197F05}"/>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48529FA1-07BC-60BA-ACE6-6FD6F3E7EE4D}"/>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3725625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2035FD4-68FC-048F-9937-566F7C9CE0BD}"/>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3" name="Zástupný symbol pro zápatí 2">
            <a:extLst>
              <a:ext uri="{FF2B5EF4-FFF2-40B4-BE49-F238E27FC236}">
                <a16:creationId xmlns:a16="http://schemas.microsoft.com/office/drawing/2014/main" id="{FDD3B846-59D2-BDE5-9127-AA498BD10FFB}"/>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981B2983-AA9E-9EDA-DB54-C01C95F61814}"/>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358004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A0A777-7DB8-8114-72E7-428A20FC2CFF}"/>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20085928-FC1C-862F-5DD1-7A21681914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CF6DF75D-B53F-F9BD-64C9-CB71E9B8D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D4FACA25-7A76-3CAE-9916-6276577E6936}"/>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6" name="Zástupný symbol pro zápatí 5">
            <a:extLst>
              <a:ext uri="{FF2B5EF4-FFF2-40B4-BE49-F238E27FC236}">
                <a16:creationId xmlns:a16="http://schemas.microsoft.com/office/drawing/2014/main" id="{857EA377-3BC8-6B73-A307-B4BFA29F9D2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6AC41F8-1C61-B32B-274E-539A34BC8D4D}"/>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2501671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C6EE78E-ACE1-CFE9-C391-F2AA236C2341}"/>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237A28A7-0745-6AAE-1ECF-B18B64CD15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62A4B547-7F34-781C-39EB-797B8BA762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16E01D9B-17CB-A9EE-5530-7F8748E536CF}"/>
              </a:ext>
            </a:extLst>
          </p:cNvPr>
          <p:cNvSpPr>
            <a:spLocks noGrp="1"/>
          </p:cNvSpPr>
          <p:nvPr>
            <p:ph type="dt" sz="half" idx="10"/>
          </p:nvPr>
        </p:nvSpPr>
        <p:spPr/>
        <p:txBody>
          <a:bodyPr/>
          <a:lstStyle/>
          <a:p>
            <a:fld id="{82F776E5-2EA1-4218-AC38-71871559DEAC}" type="datetimeFigureOut">
              <a:rPr lang="cs-CZ" smtClean="0"/>
              <a:t>11.10.2023</a:t>
            </a:fld>
            <a:endParaRPr lang="cs-CZ"/>
          </a:p>
        </p:txBody>
      </p:sp>
      <p:sp>
        <p:nvSpPr>
          <p:cNvPr id="6" name="Zástupný symbol pro zápatí 5">
            <a:extLst>
              <a:ext uri="{FF2B5EF4-FFF2-40B4-BE49-F238E27FC236}">
                <a16:creationId xmlns:a16="http://schemas.microsoft.com/office/drawing/2014/main" id="{9A77028E-D77F-CD3A-9B45-399CF7AAD492}"/>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E95BD5BB-DB65-5945-F663-5A43D491240F}"/>
              </a:ext>
            </a:extLst>
          </p:cNvPr>
          <p:cNvSpPr>
            <a:spLocks noGrp="1"/>
          </p:cNvSpPr>
          <p:nvPr>
            <p:ph type="sldNum" sz="quarter" idx="12"/>
          </p:nvPr>
        </p:nvSpPr>
        <p:spPr/>
        <p:txBody>
          <a:bodyPr/>
          <a:lstStyle/>
          <a:p>
            <a:fld id="{C670859D-14DD-4DCF-B2AD-4B380AB7E828}" type="slidenum">
              <a:rPr lang="cs-CZ" smtClean="0"/>
              <a:t>‹#›</a:t>
            </a:fld>
            <a:endParaRPr lang="cs-CZ"/>
          </a:p>
        </p:txBody>
      </p:sp>
    </p:spTree>
    <p:extLst>
      <p:ext uri="{BB962C8B-B14F-4D97-AF65-F5344CB8AC3E}">
        <p14:creationId xmlns:p14="http://schemas.microsoft.com/office/powerpoint/2010/main" val="266908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07D07874-5BEB-2562-B1E8-F811863C8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92D98528-5E9D-12AF-809E-7BE1447BEC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BD3F39D-C831-A42B-1056-BF3D06ADC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776E5-2EA1-4218-AC38-71871559DEAC}" type="datetimeFigureOut">
              <a:rPr lang="cs-CZ" smtClean="0"/>
              <a:t>11.10.2023</a:t>
            </a:fld>
            <a:endParaRPr lang="cs-CZ"/>
          </a:p>
        </p:txBody>
      </p:sp>
      <p:sp>
        <p:nvSpPr>
          <p:cNvPr id="5" name="Zástupný symbol pro zápatí 4">
            <a:extLst>
              <a:ext uri="{FF2B5EF4-FFF2-40B4-BE49-F238E27FC236}">
                <a16:creationId xmlns:a16="http://schemas.microsoft.com/office/drawing/2014/main" id="{3C48190F-CB9F-7F92-7E03-286A237409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AE0C04DA-7EA2-B358-6CF3-5F9361FF63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0859D-14DD-4DCF-B2AD-4B380AB7E828}" type="slidenum">
              <a:rPr lang="cs-CZ" smtClean="0"/>
              <a:t>‹#›</a:t>
            </a:fld>
            <a:endParaRPr lang="cs-CZ"/>
          </a:p>
        </p:txBody>
      </p:sp>
    </p:spTree>
    <p:extLst>
      <p:ext uri="{BB962C8B-B14F-4D97-AF65-F5344CB8AC3E}">
        <p14:creationId xmlns:p14="http://schemas.microsoft.com/office/powerpoint/2010/main" val="3621993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533D0B5-B02B-3165-6F37-B656CCDEADEC}"/>
              </a:ext>
            </a:extLst>
          </p:cNvPr>
          <p:cNvSpPr>
            <a:spLocks noGrp="1"/>
          </p:cNvSpPr>
          <p:nvPr>
            <p:ph type="ctrTitle"/>
          </p:nvPr>
        </p:nvSpPr>
        <p:spPr/>
        <p:txBody>
          <a:bodyPr/>
          <a:lstStyle/>
          <a:p>
            <a:r>
              <a:rPr lang="cs-CZ" dirty="0"/>
              <a:t>Výstavnictví</a:t>
            </a:r>
          </a:p>
        </p:txBody>
      </p:sp>
      <p:sp>
        <p:nvSpPr>
          <p:cNvPr id="3" name="Podnadpis 2">
            <a:extLst>
              <a:ext uri="{FF2B5EF4-FFF2-40B4-BE49-F238E27FC236}">
                <a16:creationId xmlns:a16="http://schemas.microsoft.com/office/drawing/2014/main" id="{075FCB31-D26A-9A7E-B4DF-E3218154D98E}"/>
              </a:ext>
            </a:extLst>
          </p:cNvPr>
          <p:cNvSpPr>
            <a:spLocks noGrp="1"/>
          </p:cNvSpPr>
          <p:nvPr>
            <p:ph type="subTitle" idx="1"/>
          </p:nvPr>
        </p:nvSpPr>
        <p:spPr/>
        <p:txBody>
          <a:bodyPr/>
          <a:lstStyle/>
          <a:p>
            <a:r>
              <a:rPr lang="cs-CZ" dirty="0"/>
              <a:t>Základní pojmy, role během příprav výstav</a:t>
            </a:r>
          </a:p>
          <a:p>
            <a:r>
              <a:rPr lang="cs-CZ" dirty="0"/>
              <a:t>12. října 2023  </a:t>
            </a:r>
          </a:p>
          <a:p>
            <a:endParaRPr lang="cs-CZ" dirty="0"/>
          </a:p>
        </p:txBody>
      </p:sp>
    </p:spTree>
    <p:extLst>
      <p:ext uri="{BB962C8B-B14F-4D97-AF65-F5344CB8AC3E}">
        <p14:creationId xmlns:p14="http://schemas.microsoft.com/office/powerpoint/2010/main" val="338679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9A80111-01E2-A82A-F325-1BD6903023D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Projekt</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F3EF70E3-2788-AC6B-42C0-83F202432932}"/>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cs-CZ" sz="2200" dirty="0"/>
              <a:t>Architektonické zpracování pro zhotovení</a:t>
            </a:r>
          </a:p>
          <a:p>
            <a:r>
              <a:rPr lang="cs-CZ" sz="2200" dirty="0"/>
              <a:t>Studie</a:t>
            </a:r>
          </a:p>
          <a:p>
            <a:r>
              <a:rPr lang="cs-CZ" sz="2200" dirty="0"/>
              <a:t>Projekt</a:t>
            </a:r>
          </a:p>
          <a:p>
            <a:r>
              <a:rPr lang="cs-CZ" sz="2200" dirty="0"/>
              <a:t>Prostor pro grafiku</a:t>
            </a:r>
          </a:p>
          <a:p>
            <a:r>
              <a:rPr lang="cs-CZ" sz="2200" dirty="0"/>
              <a:t>Umístění vitrín</a:t>
            </a:r>
          </a:p>
          <a:p>
            <a:r>
              <a:rPr lang="cs-CZ" sz="2200" dirty="0"/>
              <a:t>Řešení AV techniky</a:t>
            </a:r>
          </a:p>
          <a:p>
            <a:r>
              <a:rPr lang="cs-CZ" sz="2200" dirty="0"/>
              <a:t>Návštěvnická logika</a:t>
            </a:r>
          </a:p>
          <a:p>
            <a:r>
              <a:rPr lang="cs-CZ" sz="2200" dirty="0"/>
              <a:t>PBŘ, EZS</a:t>
            </a:r>
          </a:p>
        </p:txBody>
      </p:sp>
      <p:pic>
        <p:nvPicPr>
          <p:cNvPr id="6" name="Zástupný obsah 5" descr="Obsah obrázku text, skica, kresba, snímek obrazovky&#10;&#10;Popis byl vytvořen automaticky">
            <a:extLst>
              <a:ext uri="{FF2B5EF4-FFF2-40B4-BE49-F238E27FC236}">
                <a16:creationId xmlns:a16="http://schemas.microsoft.com/office/drawing/2014/main" id="{6CDAD2B8-51E3-FC18-F57A-DCF5DEE02FC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521" r="3408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26594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Zástupný obsah 4" descr="Obsah obrázku text, interiér, zeď, zrcadlo&#10;&#10;Popis byl vytvořen automaticky">
            <a:extLst>
              <a:ext uri="{FF2B5EF4-FFF2-40B4-BE49-F238E27FC236}">
                <a16:creationId xmlns:a16="http://schemas.microsoft.com/office/drawing/2014/main" id="{D9B6E144-1091-83F2-E905-485244CDAB2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680" b="17093"/>
          <a:stretch/>
        </p:blipFill>
        <p:spPr>
          <a:xfrm>
            <a:off x="20" y="10"/>
            <a:ext cx="12191980" cy="6857990"/>
          </a:xfrm>
          <a:prstGeom prst="rect">
            <a:avLst/>
          </a:prstGeom>
        </p:spPr>
      </p:pic>
      <p:sp>
        <p:nvSpPr>
          <p:cNvPr id="16"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A190B9B-0F9D-454F-9286-ADE8FFC73D36}"/>
              </a:ext>
            </a:extLst>
          </p:cNvPr>
          <p:cNvSpPr>
            <a:spLocks noGrp="1"/>
          </p:cNvSpPr>
          <p:nvPr>
            <p:ph type="title"/>
          </p:nvPr>
        </p:nvSpPr>
        <p:spPr>
          <a:xfrm>
            <a:off x="523875" y="42595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a:t>
            </a:r>
            <a:r>
              <a:rPr lang="en-US" sz="3600" dirty="0" err="1">
                <a:solidFill>
                  <a:schemeClr val="tx1">
                    <a:lumMod val="85000"/>
                    <a:lumOff val="15000"/>
                  </a:schemeClr>
                </a:solidFill>
              </a:rPr>
              <a:t>prostorové</a:t>
            </a:r>
            <a:r>
              <a:rPr lang="en-US" sz="3600" dirty="0">
                <a:solidFill>
                  <a:schemeClr val="tx1">
                    <a:lumMod val="85000"/>
                    <a:lumOff val="15000"/>
                  </a:schemeClr>
                </a:solidFill>
              </a:rPr>
              <a:t> </a:t>
            </a:r>
            <a:r>
              <a:rPr lang="en-US" sz="3600" dirty="0" err="1">
                <a:solidFill>
                  <a:schemeClr val="tx1">
                    <a:lumMod val="85000"/>
                    <a:lumOff val="15000"/>
                  </a:schemeClr>
                </a:solidFill>
              </a:rPr>
              <a:t>přemýšlení</a:t>
            </a:r>
            <a:endParaRPr lang="en-US" sz="3600" dirty="0">
              <a:solidFill>
                <a:schemeClr val="tx1">
                  <a:lumMod val="85000"/>
                  <a:lumOff val="15000"/>
                </a:schemeClr>
              </a:solidFill>
            </a:endParaRPr>
          </a:p>
        </p:txBody>
      </p:sp>
      <p:cxnSp>
        <p:nvCxnSpPr>
          <p:cNvPr id="17"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56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390B0EB-1658-63DA-099F-94EA907C1A6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Autor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98BA5B29-38B7-A7DD-B36E-3A57B9C1F70A}"/>
              </a:ext>
            </a:extLst>
          </p:cNvPr>
          <p:cNvSpPr>
            <a:spLocks noGrp="1"/>
          </p:cNvSpPr>
          <p:nvPr>
            <p:ph sz="half" idx="1"/>
          </p:nvPr>
        </p:nvSpPr>
        <p:spPr>
          <a:xfrm>
            <a:off x="640080" y="2872899"/>
            <a:ext cx="4243589" cy="3320668"/>
          </a:xfrm>
        </p:spPr>
        <p:txBody>
          <a:bodyPr vert="horz" lIns="91440" tIns="45720" rIns="91440" bIns="45720" rtlCol="0">
            <a:normAutofit fontScale="62500" lnSpcReduction="20000"/>
          </a:bodyPr>
          <a:lstStyle/>
          <a:p>
            <a:pPr algn="l">
              <a:buFont typeface="+mj-lt"/>
              <a:buAutoNum type="arabicPeriod"/>
            </a:pPr>
            <a:r>
              <a:rPr lang="cs-CZ" sz="1600" b="0" i="0" dirty="0">
                <a:solidFill>
                  <a:srgbClr val="242424"/>
                </a:solidFill>
                <a:effectLst/>
                <a:latin typeface="Segoe UI" panose="020B0502040204020203" pitchFamily="34" charset="0"/>
              </a:rPr>
              <a:t>zpracování libreta výstavy; </a:t>
            </a:r>
          </a:p>
          <a:p>
            <a:pPr algn="l">
              <a:buFont typeface="+mj-lt"/>
              <a:buAutoNum type="arabicPeriod"/>
            </a:pPr>
            <a:r>
              <a:rPr lang="cs-CZ" sz="1600" b="0" i="0" dirty="0">
                <a:solidFill>
                  <a:srgbClr val="242424"/>
                </a:solidFill>
                <a:effectLst/>
                <a:latin typeface="Segoe UI" panose="020B0502040204020203" pitchFamily="34" charset="0"/>
              </a:rPr>
              <a:t>zpracování seznamu potenciálních exponátů výstavy se všemi jejich potřebnými identifikačními údaji a v případě výpůjček i s adresami majitelů a pojistnými hodnotami, a to ve spolupráci s kurátorem výstavy; </a:t>
            </a:r>
          </a:p>
          <a:p>
            <a:pPr algn="l">
              <a:buFont typeface="+mj-lt"/>
              <a:buAutoNum type="arabicPeriod"/>
            </a:pPr>
            <a:r>
              <a:rPr lang="cs-CZ" sz="1600" b="0" i="0" dirty="0">
                <a:solidFill>
                  <a:srgbClr val="242424"/>
                </a:solidFill>
                <a:effectLst/>
                <a:latin typeface="Segoe UI" panose="020B0502040204020203" pitchFamily="34" charset="0"/>
              </a:rPr>
              <a:t>řádné a včasné zpracování scénáře, textů pro panely, popisek a autorských podkladů pro realizaci případných dalších výrazových prostředků výstavy dle harmonogramu připraveného produkčním výstavy a ve spolupráci s kurátorem výstavy; </a:t>
            </a:r>
          </a:p>
          <a:p>
            <a:pPr algn="l">
              <a:buFont typeface="+mj-lt"/>
              <a:buAutoNum type="arabicPeriod"/>
            </a:pPr>
            <a:r>
              <a:rPr lang="cs-CZ" sz="1600" b="0" i="0" dirty="0">
                <a:solidFill>
                  <a:srgbClr val="242424"/>
                </a:solidFill>
                <a:effectLst/>
                <a:latin typeface="Segoe UI" panose="020B0502040204020203" pitchFamily="34" charset="0"/>
              </a:rPr>
              <a:t>řádné a včasné zpracování textů pro katalog výstavy, případně textů dalších odborných tiskovin nebo multimediálních aplikací, jestliže bylo rozhodnuto o jejich realizaci; </a:t>
            </a:r>
          </a:p>
          <a:p>
            <a:pPr algn="l">
              <a:buFont typeface="+mj-lt"/>
              <a:buAutoNum type="arabicPeriod"/>
            </a:pPr>
            <a:r>
              <a:rPr lang="cs-CZ" sz="1600" b="0" i="0" dirty="0">
                <a:solidFill>
                  <a:srgbClr val="242424"/>
                </a:solidFill>
                <a:effectLst/>
                <a:latin typeface="Segoe UI" panose="020B0502040204020203" pitchFamily="34" charset="0"/>
              </a:rPr>
              <a:t>výběr exponátů pro reprodukování v katalogu, dalších tiskovinách a multimediálních aplikacích včetně údajů o možnostech či omezeních práv NM k jejich reprodukci, a to ve spolupráci s kurátorem výstavy; </a:t>
            </a:r>
          </a:p>
          <a:p>
            <a:pPr algn="l">
              <a:buFont typeface="+mj-lt"/>
              <a:buAutoNum type="arabicPeriod"/>
            </a:pPr>
            <a:r>
              <a:rPr lang="cs-CZ" sz="1600" b="0" i="0" dirty="0">
                <a:solidFill>
                  <a:srgbClr val="242424"/>
                </a:solidFill>
                <a:effectLst/>
                <a:latin typeface="Segoe UI" panose="020B0502040204020203" pitchFamily="34" charset="0"/>
              </a:rPr>
              <a:t>zpracování odborného sylabu pro mediální komunikaci výstavy; </a:t>
            </a:r>
          </a:p>
          <a:p>
            <a:pPr algn="l">
              <a:buFont typeface="+mj-lt"/>
              <a:buAutoNum type="arabicPeriod"/>
            </a:pPr>
            <a:r>
              <a:rPr lang="cs-CZ" sz="1600" b="0" i="0" dirty="0">
                <a:solidFill>
                  <a:srgbClr val="242424"/>
                </a:solidFill>
                <a:effectLst/>
                <a:latin typeface="Segoe UI" panose="020B0502040204020203" pitchFamily="34" charset="0"/>
              </a:rPr>
              <a:t>zpracování odborného sylabu pro tvorbu výukových materiálů, doprovodných programů a komentovaných prohlídek; </a:t>
            </a:r>
          </a:p>
          <a:p>
            <a:pPr algn="l">
              <a:buFont typeface="+mj-lt"/>
              <a:buAutoNum type="arabicPeriod"/>
            </a:pPr>
            <a:r>
              <a:rPr lang="cs-CZ" sz="1600" b="0" i="0" dirty="0">
                <a:solidFill>
                  <a:srgbClr val="242424"/>
                </a:solidFill>
                <a:effectLst/>
                <a:latin typeface="Segoe UI" panose="020B0502040204020203" pitchFamily="34" charset="0"/>
              </a:rPr>
              <a:t>spolupráce při zadávání dalších autorských činností, potřebných při realizaci výstavy (např. prostorově-výtvarné řešení, grafika, překlady apod.).</a:t>
            </a:r>
          </a:p>
          <a:p>
            <a:endParaRPr lang="en-US" sz="2200" dirty="0"/>
          </a:p>
        </p:txBody>
      </p:sp>
      <p:pic>
        <p:nvPicPr>
          <p:cNvPr id="6" name="Zástupný obsah 5" descr="Obsah obrázku interiér, zeď, nábytek, osoba&#10;&#10;Popis byl vytvořen automaticky">
            <a:extLst>
              <a:ext uri="{FF2B5EF4-FFF2-40B4-BE49-F238E27FC236}">
                <a16:creationId xmlns:a16="http://schemas.microsoft.com/office/drawing/2014/main" id="{512928F3-12C5-496E-E338-7726B8CFE43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4678" r="10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19032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E10413A-B18C-33D1-5C6A-8679B075BCF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Kurátor</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0D50709C-9A2E-ED0B-93BD-5B76958EBF7D}"/>
              </a:ext>
            </a:extLst>
          </p:cNvPr>
          <p:cNvSpPr>
            <a:spLocks noGrp="1"/>
          </p:cNvSpPr>
          <p:nvPr>
            <p:ph sz="half" idx="1"/>
          </p:nvPr>
        </p:nvSpPr>
        <p:spPr>
          <a:xfrm>
            <a:off x="640080" y="2872899"/>
            <a:ext cx="4243589" cy="3320668"/>
          </a:xfrm>
        </p:spPr>
        <p:txBody>
          <a:bodyPr vert="horz" lIns="91440" tIns="45720" rIns="91440" bIns="45720" rtlCol="0">
            <a:normAutofit fontScale="55000" lnSpcReduction="20000"/>
          </a:bodyPr>
          <a:lstStyle/>
          <a:p>
            <a:pPr algn="l">
              <a:buFont typeface="+mj-lt"/>
              <a:buAutoNum type="arabicPeriod"/>
            </a:pPr>
            <a:r>
              <a:rPr lang="cs-CZ" sz="1600" b="0" i="0" dirty="0">
                <a:solidFill>
                  <a:srgbClr val="242424"/>
                </a:solidFill>
                <a:effectLst/>
                <a:latin typeface="Segoe UI" panose="020B0502040204020203" pitchFamily="34" charset="0"/>
              </a:rPr>
              <a:t>součinnost s autorem výstavy při zpracování seznamu potenciálních exponátů výstavy se všemi jejich potřebnými identifikačními údaji a v případě výpůjček i s adresami majitelů a pojistnými hodnotami; </a:t>
            </a:r>
          </a:p>
          <a:p>
            <a:pPr algn="l">
              <a:buFont typeface="+mj-lt"/>
              <a:buAutoNum type="arabicPeriod"/>
            </a:pPr>
            <a:r>
              <a:rPr lang="cs-CZ" sz="1600" b="0" i="0" dirty="0">
                <a:solidFill>
                  <a:srgbClr val="242424"/>
                </a:solidFill>
                <a:effectLst/>
                <a:latin typeface="Segoe UI" panose="020B0502040204020203" pitchFamily="34" charset="0"/>
              </a:rPr>
              <a:t>koordinace řádného a včasného zpracování scénáře, textů pro panely, popisek a autorských podkladů pro realizaci případných dalších výrazových prostředků výstavy, textů pro katalog výstavy, případně textů dalších odborných tiskovin nebo multimediálních aplikací, dle harmonogramu připraveného produkčním; </a:t>
            </a:r>
          </a:p>
          <a:p>
            <a:pPr algn="l">
              <a:buFont typeface="+mj-lt"/>
              <a:buAutoNum type="arabicPeriod"/>
            </a:pPr>
            <a:r>
              <a:rPr lang="cs-CZ" sz="1600" b="0" i="0" dirty="0">
                <a:solidFill>
                  <a:srgbClr val="242424"/>
                </a:solidFill>
                <a:effectLst/>
                <a:latin typeface="Segoe UI" panose="020B0502040204020203" pitchFamily="34" charset="0"/>
              </a:rPr>
              <a:t>součinnost s autorem výstavy při výběru exponátů pro reprodukování v katalogu, dalších tiskovinách a multimediálních aplikacích včetně údajů o možnostech či omezeních práv NM k jejich reprodukci; </a:t>
            </a:r>
          </a:p>
          <a:p>
            <a:pPr algn="l">
              <a:buFont typeface="+mj-lt"/>
              <a:buAutoNum type="arabicPeriod"/>
            </a:pPr>
            <a:r>
              <a:rPr lang="cs-CZ" sz="1600" b="0" i="0" dirty="0">
                <a:solidFill>
                  <a:srgbClr val="242424"/>
                </a:solidFill>
                <a:effectLst/>
                <a:latin typeface="Segoe UI" panose="020B0502040204020203" pitchFamily="34" charset="0"/>
              </a:rPr>
              <a:t>koordinace řádného a včasného předání podkladů (textů a obrazových materiálů) pro návrh a realizaci propagačních tiskovin a dalších materiálů (viz Příloha č. 6 Vzorový harmonogram pro realizaci výstavy); podklady kurátor výstavy předává SVN 4 nebo ŘNM5; </a:t>
            </a:r>
          </a:p>
          <a:p>
            <a:pPr algn="l">
              <a:buFont typeface="+mj-lt"/>
              <a:buAutoNum type="arabicPeriod"/>
            </a:pPr>
            <a:r>
              <a:rPr lang="cs-CZ" sz="1600" b="0" i="0" dirty="0">
                <a:solidFill>
                  <a:srgbClr val="242424"/>
                </a:solidFill>
                <a:effectLst/>
                <a:latin typeface="Segoe UI" panose="020B0502040204020203" pitchFamily="34" charset="0"/>
              </a:rPr>
              <a:t>koordinace řádného a včasného zpracování odborných a obrazových podkladů pro tiskové zpravodajství, tiskovou konferenci a vernisáž výstavy (viz Příloha č. 6 Vzorový harmonogram pro realizaci výstavy); podklady předává kurátor výstavy vedoucímu ŘNM4; </a:t>
            </a:r>
          </a:p>
          <a:p>
            <a:pPr algn="l">
              <a:buFont typeface="+mj-lt"/>
              <a:buAutoNum type="arabicPeriod"/>
            </a:pPr>
            <a:r>
              <a:rPr lang="cs-CZ" sz="1600" b="0" i="0" dirty="0">
                <a:solidFill>
                  <a:srgbClr val="242424"/>
                </a:solidFill>
                <a:effectLst/>
                <a:latin typeface="Segoe UI" panose="020B0502040204020203" pitchFamily="34" charset="0"/>
              </a:rPr>
              <a:t>součinnost s autorem výstavy a SVN3 při přípravě doprovodných programů v souvislosti se vzdělávacím potenciálem výstavy; </a:t>
            </a:r>
          </a:p>
          <a:p>
            <a:pPr algn="l">
              <a:buFont typeface="+mj-lt"/>
              <a:buAutoNum type="arabicPeriod"/>
            </a:pPr>
            <a:r>
              <a:rPr lang="cs-CZ" sz="1600" b="0" i="0" dirty="0">
                <a:solidFill>
                  <a:srgbClr val="242424"/>
                </a:solidFill>
                <a:effectLst/>
                <a:latin typeface="Segoe UI" panose="020B0502040204020203" pitchFamily="34" charset="0"/>
              </a:rPr>
              <a:t>zajišťování komunikace ve věci vystavení či jiného využití sbírkových předmětů, archiválií, součástí knihovních fondů či movitých kulturních památek ze sbírek NM jako exponátů výstavy; </a:t>
            </a:r>
          </a:p>
          <a:p>
            <a:endParaRPr lang="en-US" sz="2200" dirty="0"/>
          </a:p>
        </p:txBody>
      </p:sp>
      <p:pic>
        <p:nvPicPr>
          <p:cNvPr id="10" name="Zástupný obsah 9" descr="Obsah obrázku oblečení, muž, osoba, oblek&#10;&#10;Popis byl vytvořen automaticky">
            <a:extLst>
              <a:ext uri="{FF2B5EF4-FFF2-40B4-BE49-F238E27FC236}">
                <a16:creationId xmlns:a16="http://schemas.microsoft.com/office/drawing/2014/main" id="{112021E3-8A79-B103-FC44-005B539BAC9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1549" r="-1" b="1367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705223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72DF375-82CA-4D24-5D94-1207D3A4055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Kurátor</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EBC2FF7-B50F-384E-5291-B1408FD1A2A6}"/>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600"/>
              <a:t>- </a:t>
            </a:r>
            <a:r>
              <a:rPr lang="en-US" sz="600" b="0" i="0">
                <a:effectLst/>
              </a:rPr>
              <a:t>včasné předání podkladů pro zajištění doplňkových pojistných smluv vypůjčovaných exponátů SVN1, a to prostřednictvím ředitele příslušného sbírkového odboru. Poklady pro pojištění výpůjčky prostřednictvím pojistitele NM se předávají nejpozději 6 týdnů před uzavřením smlouvy o výpůjčce; požadavky na uzavření dohody se státem o poskytnutí náhrady za škody vzniklé na vypůjčených předmětech podle § 6 a 7 zákona č. 203/2006 Sb., o některých druzích podpory kultury, se předkládají SVN1 nejméně 12 měsíců před uzavřením smlouvy o výpůjčce;</a:t>
            </a:r>
          </a:p>
          <a:p>
            <a:pPr marL="0"/>
            <a:r>
              <a:rPr lang="en-US" sz="600" b="0" i="0">
                <a:effectLst/>
              </a:rPr>
              <a:t>- zajištění definování bezpečnostních parametrů ve vztahu k vystavovaným exponátům ze strany SVN1, kurátorů sbírek NM, dalších vypůjčitelů a případně dalších konzervátorů/restaurátorů a preparátorů v rámci NM a uplatnění těchto požadavků v prostorově-výtvarném a technickém řešení výstavy (ve spolupráci s produkčním výstavy);</a:t>
            </a:r>
          </a:p>
          <a:p>
            <a:pPr marL="0"/>
            <a:r>
              <a:rPr lang="en-US" sz="600" b="0" i="0">
                <a:effectLst/>
              </a:rPr>
              <a:t>- zajištění převzetí a vrácení všech vypůjčovaných exponátů, a to buď osobně, nebo ve spolupráci s pracovníkem z příslušného dislokovaného objektu, který bude na exponáty po dobu výpůjčky dohlížet a který příslušné předávací protokoly spolupodepisuje;</a:t>
            </a:r>
            <a:br>
              <a:rPr lang="en-US" sz="600" b="0" i="0">
                <a:effectLst/>
              </a:rPr>
            </a:br>
            <a:r>
              <a:rPr lang="en-US" sz="600" b="0" i="0">
                <a:effectLst/>
              </a:rPr>
              <a:t>ve spolupráci s autorem a produkčním výstavy uložení vypůjčených nevystavených exponátů a zajištění bezpečnostních parametrů při realizaci výstavy dle § 19;</a:t>
            </a:r>
            <a:br>
              <a:rPr lang="en-US" sz="600" b="0" i="0">
                <a:effectLst/>
              </a:rPr>
            </a:br>
            <a:r>
              <a:rPr lang="en-US" sz="600" b="0" i="0">
                <a:effectLst/>
              </a:rPr>
              <a:t>zpracování lokačního seznamu vystavených exponátů a seznamu vypůjčených, ale nevystavených exponátů a zajištění řádného uložení nevystavených exponátů, pokud byly převzaty v rámci výpůjček od jiných subjektů a nebudou přednostně vráceny;</a:t>
            </a:r>
          </a:p>
          <a:p>
            <a:pPr marL="0"/>
            <a:r>
              <a:rPr lang="en-US" sz="600" b="0" i="0">
                <a:effectLst/>
              </a:rPr>
              <a:t>- ve spolupráci s autorem a produkčním výstavy zpracování evakuačního plánu výstavy s vyznačením umístění mimořádně cenných exponátů dle zvláštního vnitřního předpisu (Směrnice č. 7/2011 pro řešení mimořádných událostí a krizových situací v Národním muzeu) a řádné a včasné předání tohoto materiálu EPN2; </a:t>
            </a:r>
          </a:p>
          <a:p>
            <a:pPr marL="0"/>
            <a:r>
              <a:rPr lang="en-US" sz="600" b="0" i="0">
                <a:effectLst/>
              </a:rPr>
              <a:t>- ve spolupráci s autorem výstavy, produkčním výstavy, vedoucími SVN2 a EPN2 poučení kustodů o odborném obsahu výstavy, vzácných exponátech, možných krizových momentech provozu výstavy a obsluze interaktivních prvků a audiovizí;</a:t>
            </a:r>
          </a:p>
          <a:p>
            <a:pPr marL="0"/>
            <a:r>
              <a:rPr lang="en-US" sz="600" b="0" i="0">
                <a:effectLst/>
              </a:rPr>
              <a:t>- dohled nad likvidací výstavy; zejména nad deinstalací exponátů, jejich kontrola dle smluv o výpůjčce a předávacích protokolů a ve spolupráci se SVN1 a příslušnými kurátory sbírek a konzervátory/restaurátory zajištění proti poškození vhodným obalovým materiálem před jejich transportem, včasné a věcně správné vypořádání všech smluv o výpůjčce a předávacích dokumentů k exponátům ze sbírek NM a fyzické vrácení exponátů. </a:t>
            </a:r>
          </a:p>
          <a:p>
            <a:endParaRPr lang="en-US" sz="600"/>
          </a:p>
        </p:txBody>
      </p:sp>
      <p:pic>
        <p:nvPicPr>
          <p:cNvPr id="6" name="Zástupný obsah 5" descr="Obsah obrázku oblečení, interiér, muzeum, Vitrína&#10;&#10;Popis byl vytvořen automaticky">
            <a:extLst>
              <a:ext uri="{FF2B5EF4-FFF2-40B4-BE49-F238E27FC236}">
                <a16:creationId xmlns:a16="http://schemas.microsoft.com/office/drawing/2014/main" id="{0B5AB58E-DFAC-9AA4-9F84-43A6BFB7735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25227"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39599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8C5A22D-A330-5ADD-5AA7-9BF5F6494BC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Architekt</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1D19B17F-730D-8628-266B-120EB34972D1}"/>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cs-CZ" sz="2200" dirty="0"/>
              <a:t>Studie a projekt</a:t>
            </a:r>
          </a:p>
          <a:p>
            <a:r>
              <a:rPr lang="cs-CZ" sz="2200" dirty="0"/>
              <a:t>Spolupráce s grafikou</a:t>
            </a:r>
          </a:p>
          <a:p>
            <a:r>
              <a:rPr lang="cs-CZ" sz="2200" dirty="0"/>
              <a:t>Týmová spolupráce</a:t>
            </a:r>
          </a:p>
          <a:p>
            <a:r>
              <a:rPr lang="cs-CZ" sz="2200" dirty="0"/>
              <a:t>Materiály</a:t>
            </a:r>
          </a:p>
          <a:p>
            <a:r>
              <a:rPr lang="cs-CZ" sz="2200" dirty="0"/>
              <a:t>Stavební náročnost</a:t>
            </a:r>
          </a:p>
          <a:p>
            <a:r>
              <a:rPr lang="cs-CZ" sz="2200" dirty="0"/>
              <a:t>Udržitelnost</a:t>
            </a:r>
          </a:p>
          <a:p>
            <a:r>
              <a:rPr lang="cs-CZ" sz="2200" dirty="0"/>
              <a:t>Termíny…</a:t>
            </a:r>
          </a:p>
          <a:p>
            <a:r>
              <a:rPr lang="cs-CZ" sz="2200" dirty="0"/>
              <a:t>DSP – dokumentace k provedení stavby</a:t>
            </a:r>
            <a:endParaRPr lang="en-US" sz="2200" dirty="0"/>
          </a:p>
        </p:txBody>
      </p:sp>
      <p:pic>
        <p:nvPicPr>
          <p:cNvPr id="6" name="Zástupný obsah 5" descr="Obsah obrázku skica, kresba, text, design&#10;&#10;Popis byl vytvořen automaticky">
            <a:extLst>
              <a:ext uri="{FF2B5EF4-FFF2-40B4-BE49-F238E27FC236}">
                <a16:creationId xmlns:a16="http://schemas.microsoft.com/office/drawing/2014/main" id="{269360D4-7AA5-8D3B-72CE-4B8DA21B054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214" r="426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27768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B3D518A2-F5B2-3B2C-B037-5AF3F0B646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Grafik</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42776161-FC9C-CCE1-F429-E3BF2E104458}"/>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Barevnost</a:t>
            </a:r>
          </a:p>
          <a:p>
            <a:r>
              <a:rPr lang="cs-CZ" sz="2200" dirty="0"/>
              <a:t>Vyznění prostoru</a:t>
            </a:r>
          </a:p>
          <a:p>
            <a:r>
              <a:rPr lang="cs-CZ" sz="2200" dirty="0"/>
              <a:t>Písmo</a:t>
            </a:r>
          </a:p>
          <a:p>
            <a:r>
              <a:rPr lang="cs-CZ" sz="2200" dirty="0"/>
              <a:t>Doprovodné materiály</a:t>
            </a:r>
          </a:p>
          <a:p>
            <a:r>
              <a:rPr lang="cs-CZ" sz="2200" dirty="0"/>
              <a:t>Práce s podklady</a:t>
            </a:r>
          </a:p>
          <a:p>
            <a:r>
              <a:rPr lang="cs-CZ" sz="2200" dirty="0"/>
              <a:t>Spolupráce na AV</a:t>
            </a:r>
          </a:p>
          <a:p>
            <a:r>
              <a:rPr lang="cs-CZ" sz="2200" dirty="0"/>
              <a:t>Autor-architekt-grafik</a:t>
            </a:r>
            <a:endParaRPr lang="en-US" sz="2200" dirty="0"/>
          </a:p>
        </p:txBody>
      </p:sp>
      <p:pic>
        <p:nvPicPr>
          <p:cNvPr id="6" name="Zástupný obsah 5" descr="Obsah obrázku text, Písmo, plakát, kniha&#10;&#10;Popis byl vytvořen automaticky">
            <a:extLst>
              <a:ext uri="{FF2B5EF4-FFF2-40B4-BE49-F238E27FC236}">
                <a16:creationId xmlns:a16="http://schemas.microsoft.com/office/drawing/2014/main" id="{B6D6C8D8-13C7-F3AE-A87E-DB57497022A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025" b="2843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89707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3A588A8-5F96-19BF-425A-F97FA69EB63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AV média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F21A9D6-A374-8F9E-7A28-A15ADFAC547A}"/>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cs-CZ" sz="2200" dirty="0"/>
              <a:t>Idea – nápad</a:t>
            </a:r>
          </a:p>
          <a:p>
            <a:r>
              <a:rPr lang="cs-CZ" sz="2200" dirty="0"/>
              <a:t>Audio</a:t>
            </a:r>
          </a:p>
          <a:p>
            <a:r>
              <a:rPr lang="cs-CZ" sz="2200" dirty="0"/>
              <a:t>Video</a:t>
            </a:r>
          </a:p>
          <a:p>
            <a:r>
              <a:rPr lang="cs-CZ" sz="2200" dirty="0"/>
              <a:t>Multimédia</a:t>
            </a:r>
          </a:p>
          <a:p>
            <a:r>
              <a:rPr lang="cs-CZ" sz="2200" dirty="0" err="1"/>
              <a:t>Mapping</a:t>
            </a:r>
            <a:endParaRPr lang="cs-CZ" sz="2200" dirty="0"/>
          </a:p>
          <a:p>
            <a:r>
              <a:rPr lang="cs-CZ" sz="2200" dirty="0"/>
              <a:t>Dobová atmosféra</a:t>
            </a:r>
          </a:p>
          <a:p>
            <a:r>
              <a:rPr lang="cs-CZ" sz="2200" dirty="0"/>
              <a:t>Interaktivita</a:t>
            </a:r>
          </a:p>
          <a:p>
            <a:r>
              <a:rPr lang="cs-CZ" sz="2200" dirty="0"/>
              <a:t>Provoz</a:t>
            </a:r>
            <a:endParaRPr lang="en-US" sz="2200" dirty="0"/>
          </a:p>
        </p:txBody>
      </p:sp>
      <p:pic>
        <p:nvPicPr>
          <p:cNvPr id="6" name="Zástupný obsah 5" descr="Obsah obrázku interiér, podlaha, zeď, počítač&#10;&#10;Popis byl vytvořen automaticky">
            <a:extLst>
              <a:ext uri="{FF2B5EF4-FFF2-40B4-BE49-F238E27FC236}">
                <a16:creationId xmlns:a16="http://schemas.microsoft.com/office/drawing/2014/main" id="{A19C2006-5C5A-E6E3-212E-7CC7AE08CDB7}"/>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916" r="-1" b="203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61049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3581B03-6764-3ABC-B013-B0D9866E5C1A}"/>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400" kern="1200">
                <a:solidFill>
                  <a:schemeClr val="tx1"/>
                </a:solidFill>
                <a:latin typeface="+mj-lt"/>
                <a:ea typeface="+mj-ea"/>
                <a:cs typeface="+mj-cs"/>
              </a:rPr>
              <a:t>Produkce </a:t>
            </a:r>
          </a:p>
        </p:txBody>
      </p:sp>
      <p:sp>
        <p:nvSpPr>
          <p:cNvPr id="1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Zástupný obsah 7">
            <a:extLst>
              <a:ext uri="{FF2B5EF4-FFF2-40B4-BE49-F238E27FC236}">
                <a16:creationId xmlns:a16="http://schemas.microsoft.com/office/drawing/2014/main" id="{366363E4-3ABC-EFDF-BF72-DAE2145C2A02}"/>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900" b="0" i="0">
                <a:effectLst/>
              </a:rPr>
              <a:t>příprava, kontrola a dodržování přijatého harmonogramu výstavy a příprava, kontrola čerpání a dodržení schváleného finančního rámce a rozpočtu výstavy; </a:t>
            </a:r>
          </a:p>
          <a:p>
            <a:r>
              <a:rPr lang="en-US" sz="900" b="0" i="0">
                <a:effectLst/>
              </a:rPr>
              <a:t>svolávání, řízení a kontrola dodržování závěrů pravidelných produkčních porad (dále viz § 17 Produkční porada); </a:t>
            </a:r>
          </a:p>
          <a:p>
            <a:r>
              <a:rPr lang="en-US" sz="900" b="0" i="0">
                <a:effectLst/>
              </a:rPr>
              <a:t>řízení a kontrola všech činností souvisejících s přípravou, realizací, provozem a likvidací výstavy, zajištění koordinace všech složek NM a dodavatelských firem; </a:t>
            </a:r>
          </a:p>
          <a:p>
            <a:r>
              <a:rPr lang="en-US" sz="900" b="0" i="0">
                <a:effectLst/>
              </a:rPr>
              <a:t>v součinnosti s  SVN a s oddělením veřejných zakázek EPN příprava odborných částí zadávacích dokumentací a koordinace průběhu zadávacích řízení a poptávek autorských a dalších dodavatelských činností (prostorové řešení a design výstavy, grafika, audiovize, realizace výstavy apod.); </a:t>
            </a:r>
          </a:p>
          <a:p>
            <a:r>
              <a:rPr lang="en-US" sz="900" b="0" i="0">
                <a:effectLst/>
              </a:rPr>
              <a:t>v součinnosti s SVN schválení výsledků všech dodavatelských činností (zejména autorských) před konečnou výrobou a realizací; </a:t>
            </a:r>
          </a:p>
          <a:p>
            <a:r>
              <a:rPr lang="en-US" sz="900" b="0" i="0">
                <a:effectLst/>
              </a:rPr>
              <a:t>úplné a bezchybné převzetí dodávek a služeb včetně zajištění příslušných předávacích a schvalovacích dokumentů; </a:t>
            </a:r>
          </a:p>
          <a:p>
            <a:r>
              <a:rPr lang="en-US" sz="900" b="0" i="0">
                <a:effectLst/>
              </a:rPr>
              <a:t>dodržení schváleného scénáře a výrobní projektové dokumentace výstavy; </a:t>
            </a:r>
          </a:p>
          <a:p>
            <a:r>
              <a:rPr lang="en-US" sz="900" b="0" i="0">
                <a:effectLst/>
              </a:rPr>
              <a:t>ve spolupráci s kurátorem výstavy zajištění přítomnosti osob s odpovědností za správnost manipulace s exponáty podle požadavků stanovených příslušnými kurátory sbírek NM, půjčitelů a podle doporučení SVN1, dalších restaurátorů či konzervátorů při instalaci a deinstalaci výstavy; </a:t>
            </a:r>
          </a:p>
          <a:p>
            <a:endParaRPr lang="en-US" sz="900"/>
          </a:p>
        </p:txBody>
      </p:sp>
      <p:pic>
        <p:nvPicPr>
          <p:cNvPr id="6" name="Zástupný obsah 5" descr="Obsah obrázku oblečení, podlaha, krabice, nádoba&#10;&#10;Popis byl vytvořen automaticky">
            <a:extLst>
              <a:ext uri="{FF2B5EF4-FFF2-40B4-BE49-F238E27FC236}">
                <a16:creationId xmlns:a16="http://schemas.microsoft.com/office/drawing/2014/main" id="{DA426C93-E87D-96D6-4A1A-33E8B40A619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6099048" y="1381887"/>
            <a:ext cx="5458968" cy="4094226"/>
          </a:xfrm>
          <a:prstGeom prst="rect">
            <a:avLst/>
          </a:prstGeom>
        </p:spPr>
      </p:pic>
    </p:spTree>
    <p:extLst>
      <p:ext uri="{BB962C8B-B14F-4D97-AF65-F5344CB8AC3E}">
        <p14:creationId xmlns:p14="http://schemas.microsoft.com/office/powerpoint/2010/main" val="3801174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AD574EC-6F38-9824-326F-62C5E3F23DD2}"/>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Produkce</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4D8FC81-C831-5204-2474-F6099A98018D}"/>
              </a:ext>
            </a:extLst>
          </p:cNvPr>
          <p:cNvSpPr>
            <a:spLocks noGrp="1"/>
          </p:cNvSpPr>
          <p:nvPr>
            <p:ph sz="half" idx="1"/>
          </p:nvPr>
        </p:nvSpPr>
        <p:spPr>
          <a:xfrm>
            <a:off x="572493" y="2071316"/>
            <a:ext cx="6713552" cy="4119172"/>
          </a:xfrm>
        </p:spPr>
        <p:txBody>
          <a:bodyPr vert="horz" lIns="91440" tIns="45720" rIns="91440" bIns="45720" rtlCol="0" anchor="t">
            <a:normAutofit/>
          </a:bodyPr>
          <a:lstStyle/>
          <a:p>
            <a:pPr marL="0"/>
            <a:r>
              <a:rPr lang="en-US" sz="1200" b="0" i="0">
                <a:effectLst/>
              </a:rPr>
              <a:t>- ve spolupráci s EPN2 zamezení pohybu nepovolaných osob na staveništi výstavy a dohled nad dodržováním zásad ochrany zdraví a majetku při instalaci výstavy; </a:t>
            </a:r>
          </a:p>
          <a:p>
            <a:pPr marL="0"/>
            <a:r>
              <a:rPr lang="en-US" sz="1200" b="0" i="0">
                <a:effectLst/>
              </a:rPr>
              <a:t>- další podstatné práce a monitoring skutečností ovlivňujících řádnou a včasnou realizaci výstavy; </a:t>
            </a:r>
          </a:p>
          <a:p>
            <a:pPr marL="0"/>
            <a:r>
              <a:rPr lang="en-US" sz="1200" b="0" i="0">
                <a:effectLst/>
              </a:rPr>
              <a:t>- komunikace s ŘNM5 ohledně užití loga NM a motivu propagační grafiky na výstavních panelech, tiráži a dalších výstavních tiskovinách; </a:t>
            </a:r>
          </a:p>
          <a:p>
            <a:pPr marL="0"/>
            <a:r>
              <a:rPr lang="en-US" sz="1200" b="0" i="0">
                <a:effectLst/>
              </a:rPr>
              <a:t>- ve spolupráci s autorem a kurátorem výstavy a EPN2 poučení kustodů o odborném obsahu výstavy, vzácných exponátech, možných krizových momentech provozu výstavy a obsluze interaktivních prvků a audiovizí; </a:t>
            </a:r>
          </a:p>
          <a:p>
            <a:pPr marL="0"/>
            <a:r>
              <a:rPr lang="en-US" sz="1200" b="0" i="0">
                <a:effectLst/>
              </a:rPr>
              <a:t>- stanovení termínu a zajištění účasti na kolaudaci výstavy (dále viz § 18 Kolaudace výstavy); </a:t>
            </a:r>
          </a:p>
          <a:p>
            <a:pPr marL="0"/>
            <a:r>
              <a:rPr lang="en-US" sz="1200" b="0" i="0">
                <a:effectLst/>
              </a:rPr>
              <a:t>- ve spolupráci s SVN1 zajištění opatření vyplývajících ze sledování klimatických a světelných podmínek ve výstavních prostorách při realizaci a po dobu trvání výstavy; </a:t>
            </a:r>
          </a:p>
          <a:p>
            <a:pPr marL="0"/>
            <a:r>
              <a:rPr lang="en-US" sz="1200" b="0" i="0">
                <a:effectLst/>
              </a:rPr>
              <a:t>- pravidelný dohled nad stavem a provozem výstavy po dobu jejího konání, navrhování průběžných změn podle provozu, nutnosti výměny ohrožených exponátů, či podle oprávněných stížností a požadavků návštěvníků apod.; </a:t>
            </a:r>
          </a:p>
          <a:p>
            <a:pPr marL="0"/>
            <a:r>
              <a:rPr lang="en-US" sz="1200" b="0" i="0">
                <a:effectLst/>
              </a:rPr>
              <a:t>- zajištění likvidace výstavy; nesbírkové součásti výstavy (instalační prvky, textové panely, technika, kulisy apod.) se ukládají dle technického stavu, prostorových možností NM a v souladu se zásadami pro správu majetku NM (dále viz Článek 5 – Financování výstavní činnosti).</a:t>
            </a:r>
          </a:p>
          <a:p>
            <a:endParaRPr lang="en-US" sz="1200"/>
          </a:p>
        </p:txBody>
      </p:sp>
      <p:pic>
        <p:nvPicPr>
          <p:cNvPr id="6" name="Zástupný obsah 5" descr="Obsah obrázku ryba, žralok, malacopterygii, Ploutev&#10;&#10;Popis byl vytvořen automaticky">
            <a:extLst>
              <a:ext uri="{FF2B5EF4-FFF2-40B4-BE49-F238E27FC236}">
                <a16:creationId xmlns:a16="http://schemas.microsoft.com/office/drawing/2014/main" id="{74F5CB71-E530-4188-0B29-0AF6A49C970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050" r="17734" b="2"/>
          <a:stretch/>
        </p:blipFill>
        <p:spPr>
          <a:xfrm>
            <a:off x="7675658" y="2093976"/>
            <a:ext cx="3941064" cy="4096512"/>
          </a:xfrm>
          <a:prstGeom prst="rect">
            <a:avLst/>
          </a:prstGeom>
        </p:spPr>
      </p:pic>
    </p:spTree>
    <p:extLst>
      <p:ext uri="{BB962C8B-B14F-4D97-AF65-F5344CB8AC3E}">
        <p14:creationId xmlns:p14="http://schemas.microsoft.com/office/powerpoint/2010/main" val="4054171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6DB85DA0-F859-CA4E-66D7-ED06B4C6EBD0}"/>
              </a:ext>
            </a:extLst>
          </p:cNvPr>
          <p:cNvSpPr>
            <a:spLocks noGrp="1"/>
          </p:cNvSpPr>
          <p:nvPr>
            <p:ph type="title"/>
          </p:nvPr>
        </p:nvSpPr>
        <p:spPr>
          <a:xfrm>
            <a:off x="804672" y="1412489"/>
            <a:ext cx="2871095" cy="2127124"/>
          </a:xfrm>
        </p:spPr>
        <p:txBody>
          <a:bodyPr anchor="t">
            <a:normAutofit/>
          </a:bodyPr>
          <a:lstStyle/>
          <a:p>
            <a:r>
              <a:rPr lang="cs-CZ" sz="3600">
                <a:solidFill>
                  <a:schemeClr val="bg1"/>
                </a:solidFill>
              </a:rPr>
              <a:t>Základní pojmy</a:t>
            </a:r>
          </a:p>
        </p:txBody>
      </p:sp>
      <p:sp>
        <p:nvSpPr>
          <p:cNvPr id="3" name="Zástupný obsah 2">
            <a:extLst>
              <a:ext uri="{FF2B5EF4-FFF2-40B4-BE49-F238E27FC236}">
                <a16:creationId xmlns:a16="http://schemas.microsoft.com/office/drawing/2014/main" id="{01DB0EB9-CF15-9F46-2046-272F5574B361}"/>
              </a:ext>
            </a:extLst>
          </p:cNvPr>
          <p:cNvSpPr>
            <a:spLocks noGrp="1"/>
          </p:cNvSpPr>
          <p:nvPr>
            <p:ph sz="half" idx="1"/>
          </p:nvPr>
        </p:nvSpPr>
        <p:spPr>
          <a:xfrm>
            <a:off x="5198993" y="1412489"/>
            <a:ext cx="2926080" cy="4363844"/>
          </a:xfrm>
        </p:spPr>
        <p:txBody>
          <a:bodyPr>
            <a:normAutofit/>
          </a:bodyPr>
          <a:lstStyle/>
          <a:p>
            <a:r>
              <a:rPr lang="cs-CZ" sz="2000"/>
              <a:t>Výstava</a:t>
            </a:r>
          </a:p>
          <a:p>
            <a:r>
              <a:rPr lang="cs-CZ" sz="2000"/>
              <a:t>Stálá expozice</a:t>
            </a:r>
          </a:p>
          <a:p>
            <a:endParaRPr lang="cs-CZ" sz="2000"/>
          </a:p>
          <a:p>
            <a:r>
              <a:rPr lang="cs-CZ" sz="2000"/>
              <a:t>Námět</a:t>
            </a:r>
          </a:p>
          <a:p>
            <a:r>
              <a:rPr lang="cs-CZ" sz="2000"/>
              <a:t>Libreto</a:t>
            </a:r>
          </a:p>
          <a:p>
            <a:r>
              <a:rPr lang="cs-CZ" sz="2000"/>
              <a:t>Scénář</a:t>
            </a:r>
          </a:p>
          <a:p>
            <a:r>
              <a:rPr lang="cs-CZ" sz="2000"/>
              <a:t>Projekt</a:t>
            </a:r>
          </a:p>
          <a:p>
            <a:pPr marL="0" indent="0">
              <a:buNone/>
            </a:pPr>
            <a:endParaRPr lang="cs-CZ" sz="2000"/>
          </a:p>
        </p:txBody>
      </p:sp>
      <p:sp>
        <p:nvSpPr>
          <p:cNvPr id="4" name="Zástupný obsah 3">
            <a:extLst>
              <a:ext uri="{FF2B5EF4-FFF2-40B4-BE49-F238E27FC236}">
                <a16:creationId xmlns:a16="http://schemas.microsoft.com/office/drawing/2014/main" id="{5BB24239-036A-9B50-23C7-EED2E2AA46DD}"/>
              </a:ext>
            </a:extLst>
          </p:cNvPr>
          <p:cNvSpPr>
            <a:spLocks noGrp="1"/>
          </p:cNvSpPr>
          <p:nvPr>
            <p:ph sz="half" idx="2"/>
          </p:nvPr>
        </p:nvSpPr>
        <p:spPr>
          <a:xfrm>
            <a:off x="8451604" y="1412489"/>
            <a:ext cx="2926080" cy="4363844"/>
          </a:xfrm>
        </p:spPr>
        <p:txBody>
          <a:bodyPr>
            <a:normAutofit/>
          </a:bodyPr>
          <a:lstStyle/>
          <a:p>
            <a:r>
              <a:rPr lang="cs-CZ" sz="2000"/>
              <a:t>Autor</a:t>
            </a:r>
          </a:p>
          <a:p>
            <a:r>
              <a:rPr lang="cs-CZ" sz="2000"/>
              <a:t>Kurátor</a:t>
            </a:r>
          </a:p>
          <a:p>
            <a:r>
              <a:rPr lang="cs-CZ" sz="2000"/>
              <a:t>Architekt</a:t>
            </a:r>
          </a:p>
          <a:p>
            <a:r>
              <a:rPr lang="cs-CZ" sz="2000"/>
              <a:t>Grafik</a:t>
            </a:r>
          </a:p>
          <a:p>
            <a:r>
              <a:rPr lang="cs-CZ" sz="2000"/>
              <a:t>AV média</a:t>
            </a:r>
          </a:p>
          <a:p>
            <a:endParaRPr lang="cs-CZ" sz="2000"/>
          </a:p>
          <a:p>
            <a:r>
              <a:rPr lang="cs-CZ" sz="2000"/>
              <a:t>Doprovodné materiály</a:t>
            </a:r>
          </a:p>
          <a:p>
            <a:r>
              <a:rPr lang="cs-CZ" sz="2000"/>
              <a:t>Doprovodné programy</a:t>
            </a:r>
          </a:p>
          <a:p>
            <a:endParaRPr lang="cs-CZ" sz="2000"/>
          </a:p>
        </p:txBody>
      </p:sp>
    </p:spTree>
    <p:extLst>
      <p:ext uri="{BB962C8B-B14F-4D97-AF65-F5344CB8AC3E}">
        <p14:creationId xmlns:p14="http://schemas.microsoft.com/office/powerpoint/2010/main" val="2589137881"/>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309AD3D3-5A2F-B8DC-AA14-54EA97CE5B1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Doprovodné materiály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6A17C749-2D84-395E-C01B-8B79A5F0ACA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Katalog – výpravný</a:t>
            </a:r>
          </a:p>
          <a:p>
            <a:r>
              <a:rPr lang="cs-CZ" sz="2200" dirty="0"/>
              <a:t>Katalog – střední</a:t>
            </a:r>
          </a:p>
          <a:p>
            <a:r>
              <a:rPr lang="cs-CZ" sz="2200" dirty="0"/>
              <a:t>Letáky</a:t>
            </a:r>
          </a:p>
          <a:p>
            <a:r>
              <a:rPr lang="cs-CZ" sz="2200" dirty="0"/>
              <a:t>Materiály pro školy</a:t>
            </a:r>
          </a:p>
          <a:p>
            <a:r>
              <a:rPr lang="cs-CZ" sz="2200" dirty="0"/>
              <a:t>Interaktivity, speciální projekty</a:t>
            </a:r>
            <a:endParaRPr lang="en-US" sz="2200" dirty="0"/>
          </a:p>
        </p:txBody>
      </p:sp>
      <p:pic>
        <p:nvPicPr>
          <p:cNvPr id="6" name="Zástupný obsah 5" descr="Obsah obrázku text, oblečení, muž, plakát&#10;&#10;Popis byl vytvořen automaticky">
            <a:extLst>
              <a:ext uri="{FF2B5EF4-FFF2-40B4-BE49-F238E27FC236}">
                <a16:creationId xmlns:a16="http://schemas.microsoft.com/office/drawing/2014/main" id="{7EC03663-A061-9952-D129-86974B89B4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640" r="-1" b="14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63920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31CD74A-9AE0-3E00-6FD6-A58897AD713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Doprovodné programy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F0CCD7D2-12F4-6DBE-01C8-853E8237D98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Přednáška</a:t>
            </a:r>
          </a:p>
          <a:p>
            <a:r>
              <a:rPr lang="cs-CZ" sz="2200" dirty="0"/>
              <a:t>Plenér</a:t>
            </a:r>
          </a:p>
          <a:p>
            <a:r>
              <a:rPr lang="cs-CZ" sz="2200" dirty="0"/>
              <a:t>Dílny</a:t>
            </a:r>
          </a:p>
          <a:p>
            <a:r>
              <a:rPr lang="cs-CZ" sz="2200" dirty="0"/>
              <a:t>Projekce</a:t>
            </a:r>
          </a:p>
          <a:p>
            <a:r>
              <a:rPr lang="cs-CZ" sz="2200" dirty="0"/>
              <a:t>Koncert</a:t>
            </a:r>
          </a:p>
          <a:p>
            <a:r>
              <a:rPr lang="cs-CZ" sz="2200" dirty="0"/>
              <a:t>Komentované prohlídky</a:t>
            </a:r>
            <a:endParaRPr lang="en-US" sz="2200" dirty="0"/>
          </a:p>
        </p:txBody>
      </p:sp>
      <p:pic>
        <p:nvPicPr>
          <p:cNvPr id="6" name="Zástupný obsah 5" descr="Obsah obrázku interiér, text, zeď, rám obrazu&#10;&#10;Popis byl vytvořen automaticky">
            <a:extLst>
              <a:ext uri="{FF2B5EF4-FFF2-40B4-BE49-F238E27FC236}">
                <a16:creationId xmlns:a16="http://schemas.microsoft.com/office/drawing/2014/main" id="{8065B3A2-D9B8-82B6-FFBD-E0ED84393FF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464" r="2130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196411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1A7121FD-6BCB-E6FA-AEB0-68328CEAFAB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Téma</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9C3849E9-EB60-75FF-8B6F-2220BAA8DE7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Proč vystavujeme?</a:t>
            </a:r>
          </a:p>
          <a:p>
            <a:r>
              <a:rPr lang="cs-CZ" sz="2200" dirty="0"/>
              <a:t>Co tím sledujeme?</a:t>
            </a:r>
          </a:p>
          <a:p>
            <a:r>
              <a:rPr lang="cs-CZ" sz="2200" dirty="0"/>
              <a:t>Co si návštěvník „odnese“</a:t>
            </a:r>
          </a:p>
          <a:p>
            <a:r>
              <a:rPr lang="cs-CZ" sz="2200" dirty="0"/>
              <a:t>Cílová skupina</a:t>
            </a:r>
          </a:p>
          <a:p>
            <a:r>
              <a:rPr lang="cs-CZ" sz="2200" dirty="0"/>
              <a:t>Charakter instituce</a:t>
            </a:r>
          </a:p>
          <a:p>
            <a:r>
              <a:rPr lang="cs-CZ" sz="2200" dirty="0"/>
              <a:t>Upozornění na instituci – návrat návštěvníka</a:t>
            </a:r>
          </a:p>
        </p:txBody>
      </p:sp>
      <p:pic>
        <p:nvPicPr>
          <p:cNvPr id="6" name="Zástupný obsah 5" descr="Obsah obrázku černobílá, boty, kufr, území&#10;&#10;Popis byl vytvořen automaticky">
            <a:extLst>
              <a:ext uri="{FF2B5EF4-FFF2-40B4-BE49-F238E27FC236}">
                <a16:creationId xmlns:a16="http://schemas.microsoft.com/office/drawing/2014/main" id="{EF2A85B4-88AD-C165-7CA1-21C2220094A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857" r="-1" b="1836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026710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A33883C-D4E1-2A0D-488B-0427881195D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Aktualizace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007880DE-C80C-9602-C9D7-E782F18CAF37}"/>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Historické aktualizace – minulost-přítomnost</a:t>
            </a:r>
          </a:p>
          <a:p>
            <a:r>
              <a:rPr lang="cs-CZ" sz="2200" dirty="0"/>
              <a:t>Aktuální témata – migrace, ekologie</a:t>
            </a:r>
          </a:p>
          <a:p>
            <a:r>
              <a:rPr lang="cs-CZ" sz="2200" dirty="0"/>
              <a:t>Veřejný prostor</a:t>
            </a:r>
          </a:p>
          <a:p>
            <a:r>
              <a:rPr lang="cs-CZ" sz="2200" dirty="0"/>
              <a:t>Paměť</a:t>
            </a:r>
            <a:endParaRPr lang="en-US" sz="2200" dirty="0"/>
          </a:p>
        </p:txBody>
      </p:sp>
      <p:pic>
        <p:nvPicPr>
          <p:cNvPr id="6" name="Zástupný obsah 5" descr="Obsah obrázku text, oblečení, muž, osoba&#10;&#10;Popis byl vytvořen automaticky">
            <a:extLst>
              <a:ext uri="{FF2B5EF4-FFF2-40B4-BE49-F238E27FC236}">
                <a16:creationId xmlns:a16="http://schemas.microsoft.com/office/drawing/2014/main" id="{0468CD28-5BEE-75B9-6898-5408B133FE44}"/>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14592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ECF684-1FD6-DF65-958A-2CC5E9D128F9}"/>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Výročí</a:t>
            </a:r>
          </a:p>
        </p:txBody>
      </p:sp>
      <p:pic>
        <p:nvPicPr>
          <p:cNvPr id="6" name="Zástupný obsah 5" descr="Obsah obrázku vozidlo, osoba, Pozemní vozidlo, přeprava&#10;&#10;Popis byl vytvořen automaticky">
            <a:extLst>
              <a:ext uri="{FF2B5EF4-FFF2-40B4-BE49-F238E27FC236}">
                <a16:creationId xmlns:a16="http://schemas.microsoft.com/office/drawing/2014/main" id="{544EED24-20A8-1081-0BF1-EE2C083327F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4866" b="4102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Zástupný obsah 2">
            <a:extLst>
              <a:ext uri="{FF2B5EF4-FFF2-40B4-BE49-F238E27FC236}">
                <a16:creationId xmlns:a16="http://schemas.microsoft.com/office/drawing/2014/main" id="{6CB38587-1DBC-AC38-D03E-A7DCFB3822A5}"/>
              </a:ext>
            </a:extLst>
          </p:cNvPr>
          <p:cNvSpPr>
            <a:spLocks noGrp="1"/>
          </p:cNvSpPr>
          <p:nvPr>
            <p:ph sz="half" idx="1"/>
          </p:nvPr>
        </p:nvSpPr>
        <p:spPr>
          <a:xfrm>
            <a:off x="4223982" y="3752850"/>
            <a:ext cx="7485413" cy="2452687"/>
          </a:xfrm>
        </p:spPr>
        <p:txBody>
          <a:bodyPr vert="horz" lIns="91440" tIns="45720" rIns="91440" bIns="45720" rtlCol="0" anchor="ctr">
            <a:normAutofit/>
          </a:bodyPr>
          <a:lstStyle/>
          <a:p>
            <a:r>
              <a:rPr lang="en-US" sz="1800" dirty="0"/>
              <a:t>„</a:t>
            </a:r>
            <a:r>
              <a:rPr lang="en-US" sz="1800" dirty="0" err="1"/>
              <a:t>Umanutost</a:t>
            </a:r>
            <a:r>
              <a:rPr lang="en-US" sz="1800" dirty="0"/>
              <a:t>“ </a:t>
            </a:r>
            <a:r>
              <a:rPr lang="en-US" sz="1800" dirty="0" err="1"/>
              <a:t>na</a:t>
            </a:r>
            <a:r>
              <a:rPr lang="en-US" sz="1800" dirty="0"/>
              <a:t> </a:t>
            </a:r>
            <a:r>
              <a:rPr lang="en-US" sz="1800" dirty="0" err="1"/>
              <a:t>výročí</a:t>
            </a:r>
            <a:r>
              <a:rPr lang="en-US" sz="1800" dirty="0"/>
              <a:t> </a:t>
            </a:r>
            <a:r>
              <a:rPr lang="en-US" sz="1800" dirty="0" err="1"/>
              <a:t>obecně</a:t>
            </a:r>
            <a:endParaRPr lang="en-US" sz="1800" dirty="0"/>
          </a:p>
          <a:p>
            <a:r>
              <a:rPr lang="en-US" sz="1800" dirty="0"/>
              <a:t>Politika</a:t>
            </a:r>
          </a:p>
          <a:p>
            <a:r>
              <a:rPr lang="en-US" sz="1800" dirty="0" err="1"/>
              <a:t>Identita</a:t>
            </a:r>
            <a:endParaRPr lang="en-US" sz="1800" dirty="0"/>
          </a:p>
          <a:p>
            <a:r>
              <a:rPr lang="en-US" sz="1800" dirty="0" err="1"/>
              <a:t>Stát</a:t>
            </a:r>
            <a:endParaRPr lang="en-US" sz="1800" dirty="0"/>
          </a:p>
          <a:p>
            <a:r>
              <a:rPr lang="en-US" sz="1800" dirty="0"/>
              <a:t>1918 / 1942 / 1953 / 1968 / 1989</a:t>
            </a:r>
          </a:p>
        </p:txBody>
      </p:sp>
    </p:spTree>
    <p:extLst>
      <p:ext uri="{BB962C8B-B14F-4D97-AF65-F5344CB8AC3E}">
        <p14:creationId xmlns:p14="http://schemas.microsoft.com/office/powerpoint/2010/main" val="10258932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1680331-0684-C957-862E-890FBBDB9EA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Cílové skupiny</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136AFF43-3BE3-153E-CC30-595D4A9D9397}"/>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pPr marL="0" indent="0">
              <a:buNone/>
            </a:pPr>
            <a:r>
              <a:rPr lang="cs-CZ" sz="2200" dirty="0"/>
              <a:t>Široká veřejnost – jak pojmout?</a:t>
            </a:r>
          </a:p>
          <a:p>
            <a:pPr marL="0" indent="0">
              <a:buNone/>
            </a:pPr>
            <a:r>
              <a:rPr lang="cs-CZ" sz="2200" dirty="0"/>
              <a:t>Škola</a:t>
            </a:r>
          </a:p>
          <a:p>
            <a:pPr marL="0" indent="0">
              <a:buNone/>
            </a:pPr>
            <a:r>
              <a:rPr lang="cs-CZ" sz="2200" dirty="0"/>
              <a:t>Turista</a:t>
            </a:r>
          </a:p>
          <a:p>
            <a:pPr marL="0" indent="0">
              <a:buNone/>
            </a:pPr>
            <a:r>
              <a:rPr lang="cs-CZ" sz="2200" dirty="0"/>
              <a:t>Odborníci</a:t>
            </a:r>
          </a:p>
          <a:p>
            <a:pPr marL="0" indent="0">
              <a:buNone/>
            </a:pPr>
            <a:endParaRPr lang="cs-CZ" sz="2200" dirty="0"/>
          </a:p>
          <a:p>
            <a:pPr marL="0" indent="0">
              <a:buNone/>
            </a:pPr>
            <a:r>
              <a:rPr lang="cs-CZ" sz="2200" dirty="0"/>
              <a:t>Rozdíl v přístupu během desetiletí</a:t>
            </a:r>
          </a:p>
          <a:p>
            <a:pPr marL="0" indent="0">
              <a:buNone/>
            </a:pPr>
            <a:endParaRPr lang="cs-CZ" sz="2200" dirty="0"/>
          </a:p>
          <a:p>
            <a:pPr marL="0" indent="0">
              <a:buNone/>
            </a:pPr>
            <a:r>
              <a:rPr lang="cs-CZ" sz="2200" dirty="0"/>
              <a:t>Přizpůsobit informace a podobu výstavy a expozice – rozdílnost </a:t>
            </a:r>
            <a:endParaRPr lang="en-US" sz="2200" dirty="0"/>
          </a:p>
        </p:txBody>
      </p:sp>
      <p:pic>
        <p:nvPicPr>
          <p:cNvPr id="10" name="Zástupný obsah 9" descr="Obsah obrázku Lidská tvář, text, osoba, plakát&#10;&#10;Popis byl vytvořen automaticky">
            <a:extLst>
              <a:ext uri="{FF2B5EF4-FFF2-40B4-BE49-F238E27FC236}">
                <a16:creationId xmlns:a16="http://schemas.microsoft.com/office/drawing/2014/main" id="{9CA8C7D5-FE90-294D-577D-D490B166E87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18935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6F63B2C-F327-062F-BCF1-E0D847828CE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Komunikace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12020229-8A62-E7F4-30DD-F597ED6192FD}"/>
              </a:ext>
            </a:extLst>
          </p:cNvPr>
          <p:cNvSpPr>
            <a:spLocks noGrp="1"/>
          </p:cNvSpPr>
          <p:nvPr>
            <p:ph sz="half" idx="1"/>
          </p:nvPr>
        </p:nvSpPr>
        <p:spPr>
          <a:xfrm>
            <a:off x="640080" y="2872899"/>
            <a:ext cx="4243589" cy="3320668"/>
          </a:xfrm>
        </p:spPr>
        <p:txBody>
          <a:bodyPr vert="horz" lIns="91440" tIns="45720" rIns="91440" bIns="45720" rtlCol="0">
            <a:normAutofit fontScale="92500"/>
          </a:bodyPr>
          <a:lstStyle/>
          <a:p>
            <a:r>
              <a:rPr lang="cs-CZ" sz="2200" dirty="0"/>
              <a:t>Propagační kampaň</a:t>
            </a:r>
          </a:p>
          <a:p>
            <a:r>
              <a:rPr lang="cs-CZ" sz="2200" dirty="0"/>
              <a:t>PODKLADY</a:t>
            </a:r>
          </a:p>
          <a:p>
            <a:r>
              <a:rPr lang="cs-CZ" sz="2200" dirty="0"/>
              <a:t>Propagační materiály</a:t>
            </a:r>
          </a:p>
          <a:p>
            <a:r>
              <a:rPr lang="cs-CZ" sz="2200" dirty="0"/>
              <a:t>Partneři</a:t>
            </a:r>
          </a:p>
          <a:p>
            <a:r>
              <a:rPr lang="cs-CZ" sz="2200" dirty="0"/>
              <a:t>Masmédia</a:t>
            </a:r>
          </a:p>
          <a:p>
            <a:r>
              <a:rPr lang="cs-CZ" sz="2200" dirty="0"/>
              <a:t>Načasování</a:t>
            </a:r>
          </a:p>
          <a:p>
            <a:r>
              <a:rPr lang="cs-CZ" sz="2200" dirty="0"/>
              <a:t>Propagace během výstavy / expozice</a:t>
            </a:r>
          </a:p>
          <a:p>
            <a:r>
              <a:rPr lang="cs-CZ" sz="2200" dirty="0"/>
              <a:t>Virtuální prostor</a:t>
            </a:r>
            <a:endParaRPr lang="en-US" sz="2200" dirty="0"/>
          </a:p>
        </p:txBody>
      </p:sp>
      <p:pic>
        <p:nvPicPr>
          <p:cNvPr id="6" name="Zástupný obsah 5" descr="Obsah obrázku text, hráč, muž, plakát&#10;&#10;Popis byl vytvořen automaticky">
            <a:extLst>
              <a:ext uri="{FF2B5EF4-FFF2-40B4-BE49-F238E27FC236}">
                <a16:creationId xmlns:a16="http://schemas.microsoft.com/office/drawing/2014/main" id="{76285D17-D1FB-D22B-5E07-5458602FF82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0355" b="1861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986541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296FAD14-E0C5-6281-8E16-F83A73C5DD5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Propagace </a:t>
            </a:r>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7F53E69E-DC83-8C4C-20D7-CA1F71A640FD}"/>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a:t>Ke komu mluvíme?</a:t>
            </a:r>
          </a:p>
          <a:p>
            <a:r>
              <a:rPr lang="en-US" sz="1700"/>
              <a:t>Nástroje</a:t>
            </a:r>
          </a:p>
          <a:p>
            <a:r>
              <a:rPr lang="en-US" sz="1700"/>
              <a:t>Vnitřní kapacita instituce</a:t>
            </a:r>
          </a:p>
          <a:p>
            <a:r>
              <a:rPr lang="en-US" sz="1700"/>
              <a:t>Využití externích služeb</a:t>
            </a:r>
          </a:p>
          <a:p>
            <a:r>
              <a:rPr lang="en-US" sz="1700"/>
              <a:t>ČR a zahraničí</a:t>
            </a:r>
          </a:p>
          <a:p>
            <a:r>
              <a:rPr lang="en-US" sz="1700"/>
              <a:t>Slogan</a:t>
            </a:r>
          </a:p>
          <a:p>
            <a:r>
              <a:rPr lang="en-US" sz="1700"/>
              <a:t>Předmět – unikátnost </a:t>
            </a:r>
          </a:p>
          <a:p>
            <a:r>
              <a:rPr lang="en-US" sz="1700"/>
              <a:t>Příklad: Nejstarší šperky a ozdoby těla – ALE VENUŠE</a:t>
            </a:r>
          </a:p>
        </p:txBody>
      </p:sp>
      <p:pic>
        <p:nvPicPr>
          <p:cNvPr id="7" name="Zástupný obsah 6" descr="Obsah obrázku nádoba, krabice, interiér, umění&#10;&#10;Popis byl vytvořen automaticky">
            <a:extLst>
              <a:ext uri="{FF2B5EF4-FFF2-40B4-BE49-F238E27FC236}">
                <a16:creationId xmlns:a16="http://schemas.microsoft.com/office/drawing/2014/main" id="{768EA67B-A414-2893-7AC1-F99CA03EB46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583" r="25489"/>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417808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6D173F2C-CF5C-42EE-14B3-4FF4CAB37CC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5400"/>
              <a:t>Problémy </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AF12419E-8AA9-814C-3F7B-F8CBC52E9AE1}"/>
              </a:ext>
            </a:extLst>
          </p:cNvPr>
          <p:cNvSpPr>
            <a:spLocks noGrp="1"/>
          </p:cNvSpPr>
          <p:nvPr>
            <p:ph sz="half" idx="1"/>
          </p:nvPr>
        </p:nvSpPr>
        <p:spPr>
          <a:xfrm>
            <a:off x="572493" y="2071316"/>
            <a:ext cx="6713552" cy="4119172"/>
          </a:xfrm>
        </p:spPr>
        <p:txBody>
          <a:bodyPr vert="horz" lIns="91440" tIns="45720" rIns="91440" bIns="45720" rtlCol="0" anchor="t">
            <a:normAutofit/>
          </a:bodyPr>
          <a:lstStyle/>
          <a:p>
            <a:r>
              <a:rPr lang="cs-CZ" sz="2200" dirty="0"/>
              <a:t>Bezpečnost</a:t>
            </a:r>
          </a:p>
          <a:p>
            <a:r>
              <a:rPr lang="cs-CZ" sz="2200" dirty="0"/>
              <a:t>Doprava</a:t>
            </a:r>
          </a:p>
          <a:p>
            <a:r>
              <a:rPr lang="cs-CZ" sz="2200" dirty="0"/>
              <a:t>Pojištění</a:t>
            </a:r>
          </a:p>
          <a:p>
            <a:r>
              <a:rPr lang="cs-CZ" sz="2200" dirty="0"/>
              <a:t>Zápůjčky</a:t>
            </a:r>
          </a:p>
          <a:p>
            <a:r>
              <a:rPr lang="cs-CZ" sz="2200" dirty="0"/>
              <a:t>Charakter materiálu</a:t>
            </a:r>
          </a:p>
          <a:p>
            <a:endParaRPr lang="cs-CZ" sz="2200" dirty="0"/>
          </a:p>
          <a:p>
            <a:r>
              <a:rPr lang="cs-CZ" sz="2200" dirty="0"/>
              <a:t>Obsahové problémy – etika </a:t>
            </a:r>
          </a:p>
          <a:p>
            <a:r>
              <a:rPr lang="cs-CZ" sz="2200" dirty="0"/>
              <a:t>Obsahové problémy – mnohost vs. umírněnost</a:t>
            </a:r>
          </a:p>
          <a:p>
            <a:r>
              <a:rPr lang="cs-CZ" sz="2200" dirty="0"/>
              <a:t>Obsahové problémy – kontroverze </a:t>
            </a:r>
          </a:p>
        </p:txBody>
      </p:sp>
      <p:pic>
        <p:nvPicPr>
          <p:cNvPr id="6" name="Zástupný obsah 5" descr="Obsah obrázku skica, kresba, Perokresba, ilustrace&#10;&#10;Popis byl vytvořen automaticky">
            <a:extLst>
              <a:ext uri="{FF2B5EF4-FFF2-40B4-BE49-F238E27FC236}">
                <a16:creationId xmlns:a16="http://schemas.microsoft.com/office/drawing/2014/main" id="{18DFEF12-6342-FB1E-74D8-1A21CC3FE45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532" r="19407"/>
          <a:stretch/>
        </p:blipFill>
        <p:spPr>
          <a:xfrm>
            <a:off x="7675658" y="2093976"/>
            <a:ext cx="3941064" cy="4096512"/>
          </a:xfrm>
          <a:prstGeom prst="rect">
            <a:avLst/>
          </a:prstGeom>
        </p:spPr>
      </p:pic>
    </p:spTree>
    <p:extLst>
      <p:ext uri="{BB962C8B-B14F-4D97-AF65-F5344CB8AC3E}">
        <p14:creationId xmlns:p14="http://schemas.microsoft.com/office/powerpoint/2010/main" val="1675673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959D126-1EFE-DF6B-EFDC-3A3D94BD827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Provoz</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39D340BA-DD6A-B840-E480-24C04B82E7D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Návštěvník</a:t>
            </a:r>
          </a:p>
          <a:p>
            <a:r>
              <a:rPr lang="cs-CZ" sz="2200" dirty="0"/>
              <a:t>Logika procházky</a:t>
            </a:r>
          </a:p>
          <a:p>
            <a:r>
              <a:rPr lang="cs-CZ" sz="2200" dirty="0"/>
              <a:t>Bezpečnost</a:t>
            </a:r>
          </a:p>
          <a:p>
            <a:r>
              <a:rPr lang="cs-CZ" sz="2200" dirty="0"/>
              <a:t>Údržba</a:t>
            </a:r>
          </a:p>
          <a:p>
            <a:r>
              <a:rPr lang="cs-CZ" sz="2200" dirty="0"/>
              <a:t>Přístupnost</a:t>
            </a:r>
          </a:p>
          <a:p>
            <a:r>
              <a:rPr lang="cs-CZ" sz="2200" dirty="0"/>
              <a:t>Speciální potřeby</a:t>
            </a:r>
          </a:p>
          <a:p>
            <a:r>
              <a:rPr lang="cs-CZ" sz="2200" dirty="0"/>
              <a:t>Výstava vs. expozice</a:t>
            </a:r>
          </a:p>
          <a:p>
            <a:endParaRPr lang="en-US" sz="2200" dirty="0"/>
          </a:p>
        </p:txBody>
      </p:sp>
      <p:pic>
        <p:nvPicPr>
          <p:cNvPr id="6" name="Zástupný obsah 5" descr="Obsah obrázku zeď, interiér, koupelna, omítka&#10;&#10;Popis byl vytvořen automaticky">
            <a:extLst>
              <a:ext uri="{FF2B5EF4-FFF2-40B4-BE49-F238E27FC236}">
                <a16:creationId xmlns:a16="http://schemas.microsoft.com/office/drawing/2014/main" id="{89CF048A-0440-2B2E-CB70-5AC5E108D71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138" r="2063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84921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30CC7CB-A13A-2158-8982-5E829854E18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Obsah vs. komunikace</a:t>
            </a:r>
          </a:p>
        </p:txBody>
      </p:sp>
      <p:sp>
        <p:nvSpPr>
          <p:cNvPr id="3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5E149021-1164-600F-CE8E-B66AAB545D8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Téma</a:t>
            </a:r>
          </a:p>
          <a:p>
            <a:r>
              <a:rPr lang="en-US" sz="2200"/>
              <a:t>Aktualizace</a:t>
            </a:r>
          </a:p>
          <a:p>
            <a:r>
              <a:rPr lang="en-US" sz="2200"/>
              <a:t>Výročí</a:t>
            </a:r>
          </a:p>
          <a:p>
            <a:endParaRPr lang="en-US" sz="2200"/>
          </a:p>
          <a:p>
            <a:r>
              <a:rPr lang="en-US" sz="2200"/>
              <a:t>Cílové skupiny</a:t>
            </a:r>
          </a:p>
          <a:p>
            <a:r>
              <a:rPr lang="en-US" sz="2200"/>
              <a:t>Komunikace</a:t>
            </a:r>
          </a:p>
          <a:p>
            <a:r>
              <a:rPr lang="en-US" sz="2200"/>
              <a:t>Propagace</a:t>
            </a:r>
          </a:p>
          <a:p>
            <a:endParaRPr lang="en-US" sz="2200"/>
          </a:p>
        </p:txBody>
      </p:sp>
      <p:pic>
        <p:nvPicPr>
          <p:cNvPr id="10" name="Zástupný obsah 9" descr="Obsah obrázku text, Lidská tvář, oblečení, chlapec&#10;&#10;Popis byl vytvořen automaticky">
            <a:extLst>
              <a:ext uri="{FF2B5EF4-FFF2-40B4-BE49-F238E27FC236}">
                <a16:creationId xmlns:a16="http://schemas.microsoft.com/office/drawing/2014/main" id="{D3688BC8-4715-0968-7366-39ADD70CD93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8158" r="-1" b="1706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2586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Zástupný obsah 4" descr="Obsah obrázku zeď, sklenice, vitráž, interiér&#10;&#10;Popis byl vytvořen automaticky">
            <a:extLst>
              <a:ext uri="{FF2B5EF4-FFF2-40B4-BE49-F238E27FC236}">
                <a16:creationId xmlns:a16="http://schemas.microsoft.com/office/drawing/2014/main" id="{5BC88F43-6BA3-5695-2A6E-376FC3B82E3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33" b="15311"/>
          <a:stretch/>
        </p:blipFill>
        <p:spPr>
          <a:xfrm>
            <a:off x="20" y="1282"/>
            <a:ext cx="12191980" cy="6856718"/>
          </a:xfrm>
          <a:prstGeom prst="rect">
            <a:avLst/>
          </a:prstGeom>
        </p:spPr>
      </p:pic>
    </p:spTree>
    <p:extLst>
      <p:ext uri="{BB962C8B-B14F-4D97-AF65-F5344CB8AC3E}">
        <p14:creationId xmlns:p14="http://schemas.microsoft.com/office/powerpoint/2010/main" val="4003717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4308616-67CE-39BC-DB4C-9BB0EC15289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Výstava</a:t>
            </a:r>
          </a:p>
        </p:txBody>
      </p:sp>
      <p:sp>
        <p:nvSpPr>
          <p:cNvPr id="2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F417D0CA-C746-315D-65E3-2A76D1AA520F}"/>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Prostor</a:t>
            </a:r>
          </a:p>
          <a:p>
            <a:r>
              <a:rPr lang="cs-CZ" sz="2200" dirty="0"/>
              <a:t>Přístupnost</a:t>
            </a:r>
          </a:p>
          <a:p>
            <a:r>
              <a:rPr lang="cs-CZ" sz="2200" dirty="0"/>
              <a:t>Téma</a:t>
            </a:r>
          </a:p>
          <a:p>
            <a:r>
              <a:rPr lang="cs-CZ" sz="2200" dirty="0"/>
              <a:t>Krátkodobost (1 rok)</a:t>
            </a:r>
          </a:p>
          <a:p>
            <a:r>
              <a:rPr lang="cs-CZ" sz="2200" dirty="0"/>
              <a:t>Zápůjčky</a:t>
            </a:r>
          </a:p>
          <a:p>
            <a:r>
              <a:rPr lang="cs-CZ" sz="2200" dirty="0"/>
              <a:t>Propagace</a:t>
            </a:r>
          </a:p>
          <a:p>
            <a:r>
              <a:rPr lang="cs-CZ" sz="2200" dirty="0"/>
              <a:t>Didaktika</a:t>
            </a:r>
            <a:endParaRPr lang="en-US" sz="2200" dirty="0"/>
          </a:p>
        </p:txBody>
      </p:sp>
      <p:pic>
        <p:nvPicPr>
          <p:cNvPr id="6" name="Zástupný obsah 5" descr="Obsah obrázku černobílá, Lidská tvář, boty, oblečení&#10;&#10;Popis byl vytvořen automaticky">
            <a:extLst>
              <a:ext uri="{FF2B5EF4-FFF2-40B4-BE49-F238E27FC236}">
                <a16:creationId xmlns:a16="http://schemas.microsoft.com/office/drawing/2014/main" id="{19FAB7D2-E469-8415-8D2D-1A754B3749F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61068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79914955-E749-CB20-171A-6E8D9CD2C2D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Expozice</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680868BF-793D-C28C-6F6B-6DA9D96CC3D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Dlouhodobá</a:t>
            </a:r>
          </a:p>
          <a:p>
            <a:r>
              <a:rPr lang="cs-CZ" sz="2200" dirty="0"/>
              <a:t>Generační dopad</a:t>
            </a:r>
          </a:p>
          <a:p>
            <a:r>
              <a:rPr lang="cs-CZ" sz="2200" dirty="0"/>
              <a:t>Širší téma</a:t>
            </a:r>
          </a:p>
          <a:p>
            <a:r>
              <a:rPr lang="cs-CZ" sz="2200" dirty="0"/>
              <a:t>Udržitelnost (provozní)</a:t>
            </a:r>
          </a:p>
          <a:p>
            <a:r>
              <a:rPr lang="cs-CZ" sz="2200" dirty="0"/>
              <a:t>Návštěvnická logika</a:t>
            </a:r>
          </a:p>
          <a:p>
            <a:r>
              <a:rPr lang="cs-CZ" sz="2200" dirty="0"/>
              <a:t>Cílové skupiny</a:t>
            </a:r>
          </a:p>
          <a:p>
            <a:r>
              <a:rPr lang="cs-CZ" sz="2200" dirty="0"/>
              <a:t>Investice</a:t>
            </a:r>
            <a:endParaRPr lang="en-US" sz="2200" dirty="0"/>
          </a:p>
        </p:txBody>
      </p:sp>
      <p:pic>
        <p:nvPicPr>
          <p:cNvPr id="6" name="Zástupný obsah 5" descr="Obsah obrázku interiér, strop, interiérový design, foyer&#10;&#10;Popis byl vytvořen automaticky">
            <a:extLst>
              <a:ext uri="{FF2B5EF4-FFF2-40B4-BE49-F238E27FC236}">
                <a16:creationId xmlns:a16="http://schemas.microsoft.com/office/drawing/2014/main" id="{5D8670F4-1948-BC05-3849-E4AA62894E6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1312" r="2173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01175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FB4ABDC7-957A-CDE5-6584-445CA2452D8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Námět</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48FD3017-4655-B901-1263-9F3C30E7F72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Základní myšlenka</a:t>
            </a:r>
          </a:p>
          <a:p>
            <a:r>
              <a:rPr lang="cs-CZ" sz="2200" dirty="0"/>
              <a:t>Zakotvení – důvod</a:t>
            </a:r>
          </a:p>
          <a:p>
            <a:pPr lvl="1"/>
            <a:r>
              <a:rPr lang="cs-CZ" sz="1800" dirty="0"/>
              <a:t>Vnitřní (fond)</a:t>
            </a:r>
          </a:p>
          <a:p>
            <a:pPr lvl="1"/>
            <a:r>
              <a:rPr lang="cs-CZ" sz="1800" dirty="0"/>
              <a:t>Vnější – komunikace </a:t>
            </a:r>
          </a:p>
          <a:p>
            <a:r>
              <a:rPr lang="cs-CZ" sz="2200" dirty="0"/>
              <a:t>Může být jedna strana textu</a:t>
            </a:r>
          </a:p>
          <a:p>
            <a:r>
              <a:rPr lang="cs-CZ" sz="2200" dirty="0"/>
              <a:t>Základní kontury</a:t>
            </a:r>
            <a:endParaRPr lang="en-US" dirty="0"/>
          </a:p>
        </p:txBody>
      </p:sp>
      <p:pic>
        <p:nvPicPr>
          <p:cNvPr id="10" name="Zástupný obsah 9" descr="Obsah obrázku interiér, podlaha, pohřeb, zeď&#10;&#10;Popis byl vytvořen automaticky">
            <a:extLst>
              <a:ext uri="{FF2B5EF4-FFF2-40B4-BE49-F238E27FC236}">
                <a16:creationId xmlns:a16="http://schemas.microsoft.com/office/drawing/2014/main" id="{BF8008A1-B0E7-579E-1BD1-E7763E804198}"/>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156" r="17617"/>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8056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E476CF-52A1-9652-7AFA-4BFB01A16C50}"/>
              </a:ext>
            </a:extLst>
          </p:cNvPr>
          <p:cNvSpPr>
            <a:spLocks noGrp="1"/>
          </p:cNvSpPr>
          <p:nvPr>
            <p:ph type="title"/>
          </p:nvPr>
        </p:nvSpPr>
        <p:spPr/>
        <p:txBody>
          <a:bodyPr/>
          <a:lstStyle/>
          <a:p>
            <a:r>
              <a:rPr lang="cs-CZ" dirty="0"/>
              <a:t>Ukázka námětu</a:t>
            </a:r>
          </a:p>
        </p:txBody>
      </p:sp>
      <p:sp>
        <p:nvSpPr>
          <p:cNvPr id="3" name="Zástupný obsah 2">
            <a:extLst>
              <a:ext uri="{FF2B5EF4-FFF2-40B4-BE49-F238E27FC236}">
                <a16:creationId xmlns:a16="http://schemas.microsoft.com/office/drawing/2014/main" id="{5F76794F-43E2-5F78-A73E-A144324CBDC1}"/>
              </a:ext>
            </a:extLst>
          </p:cNvPr>
          <p:cNvSpPr>
            <a:spLocks noGrp="1"/>
          </p:cNvSpPr>
          <p:nvPr>
            <p:ph idx="1"/>
          </p:nvPr>
        </p:nvSpPr>
        <p:spPr/>
        <p:txBody>
          <a:bodyPr>
            <a:normAutofit fontScale="62500" lnSpcReduction="20000"/>
          </a:bodyPr>
          <a:lstStyle/>
          <a:p>
            <a:pPr>
              <a:lnSpc>
                <a:spcPct val="107000"/>
              </a:lnSpc>
              <a:spcAft>
                <a:spcPts val="800"/>
              </a:spcAft>
            </a:pPr>
            <a:r>
              <a:rPr lang="cs-CZ" sz="18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Počátky české státnosti, počátky českého křesťanství</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cs-CZ" sz="18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…vnuk její Václav, pospíšil si a přenesl svou babičku do slavného města Prahy a uložil její ostatky v kostele svatého Jiří…</a:t>
            </a: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cs-CZ"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Proložní</a:t>
            </a: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legenda)</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p>
            <a:pPr marL="0" indent="0">
              <a:lnSpc>
                <a:spcPct val="107000"/>
              </a:lnSpc>
              <a:spcAft>
                <a:spcPts val="800"/>
              </a:spcAft>
              <a:buNone/>
            </a:pPr>
            <a:r>
              <a:rPr lang="cs-CZ" sz="1800" dirty="0">
                <a:solidFill>
                  <a:srgbClr val="000000"/>
                </a:solidFill>
                <a:effectLst/>
                <a:highlight>
                  <a:srgbClr val="FFFFFF"/>
                </a:highlight>
                <a:latin typeface="Calibri" panose="020F0502020204030204" pitchFamily="34" charset="0"/>
                <a:ea typeface="Calibri" panose="020F0502020204030204" pitchFamily="34" charset="0"/>
                <a:cs typeface="Calibri" panose="020F0502020204030204" pitchFamily="34" charset="0"/>
              </a:rPr>
              <a:t> </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Výstava je věnována 1100. výročí přenesení ostatků svaté Ludmily z Tetína do Prahy. Roku 925 se měl podle legendisty Kristiána mladý kníže Václav rozhodnout přemístit do Prahy hrob své babičky a vychovatelky, manželky knížete Bořivoje a první historicky známé kněžny. Václav, který byl s ohledem na svůj věk ještě stále pod velkým vlivem své matky Drahomíry a jejích straníků, tím měl vykonat jeden ze svých prvních „státnických“ činů. Přenesení hrobu ženy, která měla být uctívána v budoucnu jako světice, vyjadřovalo navenek směřování jeho vlády a podle některých názorů přímo zakládat nový kult, který měl Čechy zařadit definitivně po bok a na roveň ostatních křesťanských zemí.</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07000"/>
              </a:lnSpc>
              <a:spcAft>
                <a:spcPts val="800"/>
              </a:spcAft>
            </a:pPr>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Projekt si klade za cíl zmapovat a připomenout počátky českého křesťanství a související prosazení přemyslovské moci nad územím Čech. Příchod křesťanství do tohoto prostoru je podle legend spojován především s Moravou, odkud měla přijít první misie přivedená zde pokřtěným knížetem Bořivojem. Výstava bude tak mapovat původ křesťanství na Moravě a jeho prosazení na území Čech, stejně jako první stopy po vládě knížat obecně a Přemyslovců konkrétně. Sv. Ludmila, jejíž křest následoval vzápětí po Bořivojovi, je pak první doloženou manželkou vladaře a též první křesťankou v českých dějinách. Její nedávné výročí mučednické smrti bylo připomínáno jako významný mezník české historie. Výstava se chce také věnovat její osobě, jejímu životu a po její násilné smrti i postupně vznikajícímu kultu. Vláda knížete Václava je pak zásadní pro budování českého příběhu. Václav byl již brzy po své smrti vnímán jako významná postava křesťanství a nedlouho poté se dočkal i faktického uznání coby nový světec. Výstava si klade za cíl věnovat se i jeho vládě a prvním počátkům jeho kultu. Politickou moc Václava symbolizuje právě přenesení Ludmiliných ostatků, které tak začalo vytvářet český sakrální prostor, který měl postupně propojit celou zemi, kterou si Přemyslovci podmaňovali. Jejich moc byla pak neoddělitelná od křesťanství, které se v zemi prosazovalo a jehož stopy odhaluje (nejen) historická věda.</a:t>
            </a:r>
            <a:endParaRPr lang="cs-CZ" sz="1800" dirty="0">
              <a:effectLst/>
              <a:latin typeface="Calibri" panose="020F0502020204030204" pitchFamily="34" charset="0"/>
              <a:ea typeface="Calibri" panose="020F0502020204030204" pitchFamily="34" charset="0"/>
              <a:cs typeface="Calibri" panose="020F0502020204030204" pitchFamily="34" charset="0"/>
            </a:endParaRPr>
          </a:p>
          <a:p>
            <a:endParaRPr lang="cs-CZ" dirty="0"/>
          </a:p>
        </p:txBody>
      </p:sp>
    </p:spTree>
    <p:extLst>
      <p:ext uri="{BB962C8B-B14F-4D97-AF65-F5344CB8AC3E}">
        <p14:creationId xmlns:p14="http://schemas.microsoft.com/office/powerpoint/2010/main" val="679162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641E0DC-183A-5ECC-5FBA-0B0E2887642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Libreto</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7838DE1-B095-30A7-FD18-C2D0BEC6F1D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cs-CZ" sz="2200" dirty="0"/>
              <a:t>Podrobnější popis</a:t>
            </a:r>
          </a:p>
          <a:p>
            <a:r>
              <a:rPr lang="cs-CZ" sz="2200" dirty="0"/>
              <a:t>Tematické rozdělení</a:t>
            </a:r>
          </a:p>
          <a:p>
            <a:r>
              <a:rPr lang="cs-CZ" sz="2200" dirty="0"/>
              <a:t>Představa o sbírkách</a:t>
            </a:r>
          </a:p>
          <a:p>
            <a:r>
              <a:rPr lang="cs-CZ" sz="2200" dirty="0"/>
              <a:t>Představa o prostoru</a:t>
            </a:r>
          </a:p>
          <a:p>
            <a:r>
              <a:rPr lang="cs-CZ" sz="2200" dirty="0"/>
              <a:t>Přehled námětů pro AV média</a:t>
            </a:r>
          </a:p>
          <a:p>
            <a:r>
              <a:rPr lang="cs-CZ" sz="2200" dirty="0"/>
              <a:t>Přehled námětů pro doprovodný materiál</a:t>
            </a:r>
          </a:p>
          <a:p>
            <a:r>
              <a:rPr lang="cs-CZ" sz="2200" dirty="0"/>
              <a:t>Pracovní harmonogram</a:t>
            </a:r>
            <a:endParaRPr lang="en-US" sz="2200" dirty="0"/>
          </a:p>
        </p:txBody>
      </p:sp>
      <p:pic>
        <p:nvPicPr>
          <p:cNvPr id="10" name="Zástupný obsah 9" descr="Obsah obrázku interiér, zeď, nábytek, podlaha&#10;&#10;Popis byl vytvořen automaticky">
            <a:extLst>
              <a:ext uri="{FF2B5EF4-FFF2-40B4-BE49-F238E27FC236}">
                <a16:creationId xmlns:a16="http://schemas.microsoft.com/office/drawing/2014/main" id="{513FE1A6-0833-7D7D-DA02-DB7B65A2ED13}"/>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 b="252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160348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891334F1-14D0-9649-8C93-FA521DA1D574}"/>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Scénář</a:t>
            </a:r>
          </a:p>
        </p:txBody>
      </p:sp>
      <p:sp>
        <p:nvSpPr>
          <p:cNvPr id="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ástupný obsah 2">
            <a:extLst>
              <a:ext uri="{FF2B5EF4-FFF2-40B4-BE49-F238E27FC236}">
                <a16:creationId xmlns:a16="http://schemas.microsoft.com/office/drawing/2014/main" id="{23626582-3613-EFB9-31E3-693B1B443042}"/>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cs-CZ" sz="2200" dirty="0"/>
              <a:t>Podrobný materiál</a:t>
            </a:r>
          </a:p>
          <a:p>
            <a:r>
              <a:rPr lang="cs-CZ" sz="2200" dirty="0"/>
              <a:t>Kompletní texty (příkladně i s překlady)</a:t>
            </a:r>
          </a:p>
          <a:p>
            <a:r>
              <a:rPr lang="cs-CZ" sz="2200" dirty="0"/>
              <a:t>Kompletní seznam předmětů</a:t>
            </a:r>
          </a:p>
          <a:p>
            <a:r>
              <a:rPr lang="cs-CZ" sz="2200" dirty="0"/>
              <a:t>Kompletní seznam grafických podkladů (fotografie, mapy, podklady pro statistickou grafiku atd.)</a:t>
            </a:r>
          </a:p>
          <a:p>
            <a:r>
              <a:rPr lang="cs-CZ" sz="2200" dirty="0"/>
              <a:t>Kompletní popisky k předmětům</a:t>
            </a:r>
          </a:p>
          <a:p>
            <a:r>
              <a:rPr lang="cs-CZ" sz="2200" dirty="0"/>
              <a:t>Přehled zápůjček z jiných institucí</a:t>
            </a:r>
            <a:endParaRPr lang="en-US" sz="2200" dirty="0"/>
          </a:p>
        </p:txBody>
      </p:sp>
      <p:pic>
        <p:nvPicPr>
          <p:cNvPr id="21" name="Zástupný obsah 20" descr="Obsah obrázku skladové zásoby, interiér, police, sklad&#10;&#10;Popis byl vytvořen automaticky">
            <a:extLst>
              <a:ext uri="{FF2B5EF4-FFF2-40B4-BE49-F238E27FC236}">
                <a16:creationId xmlns:a16="http://schemas.microsoft.com/office/drawing/2014/main" id="{8456AFEF-4524-D718-D47A-A382FFCE759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7993" r="1678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30459544"/>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TotalTime>
  <Words>1978</Words>
  <Application>Microsoft Office PowerPoint</Application>
  <PresentationFormat>Širokoúhlá obrazovka</PresentationFormat>
  <Paragraphs>225</Paragraphs>
  <Slides>30</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30</vt:i4>
      </vt:variant>
    </vt:vector>
  </HeadingPairs>
  <TitlesOfParts>
    <vt:vector size="35" baseType="lpstr">
      <vt:lpstr>Arial</vt:lpstr>
      <vt:lpstr>Calibri</vt:lpstr>
      <vt:lpstr>Calibri Light</vt:lpstr>
      <vt:lpstr>Segoe UI</vt:lpstr>
      <vt:lpstr>Motiv Office</vt:lpstr>
      <vt:lpstr>Výstavnictví</vt:lpstr>
      <vt:lpstr>Základní pojmy</vt:lpstr>
      <vt:lpstr>Obsah vs. komunikace</vt:lpstr>
      <vt:lpstr>Výstava</vt:lpstr>
      <vt:lpstr>Expozice</vt:lpstr>
      <vt:lpstr>Námět</vt:lpstr>
      <vt:lpstr>Ukázka námětu</vt:lpstr>
      <vt:lpstr>Libreto</vt:lpstr>
      <vt:lpstr>Scénář</vt:lpstr>
      <vt:lpstr>Projekt</vt:lpstr>
      <vt:lpstr>…prostorové přemýšlení</vt:lpstr>
      <vt:lpstr>Autor</vt:lpstr>
      <vt:lpstr>Kurátor</vt:lpstr>
      <vt:lpstr>Kurátor</vt:lpstr>
      <vt:lpstr>Architekt</vt:lpstr>
      <vt:lpstr>Grafik</vt:lpstr>
      <vt:lpstr>AV média</vt:lpstr>
      <vt:lpstr>Produkce </vt:lpstr>
      <vt:lpstr>Produkce</vt:lpstr>
      <vt:lpstr>Doprovodné materiály</vt:lpstr>
      <vt:lpstr>Doprovodné programy</vt:lpstr>
      <vt:lpstr>Téma</vt:lpstr>
      <vt:lpstr>Aktualizace</vt:lpstr>
      <vt:lpstr>Výročí</vt:lpstr>
      <vt:lpstr>Cílové skupiny</vt:lpstr>
      <vt:lpstr>Komunikace</vt:lpstr>
      <vt:lpstr>Propagace </vt:lpstr>
      <vt:lpstr>Problémy </vt:lpstr>
      <vt:lpstr>Provoz</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Výstavnictví</dc:title>
  <dc:creator>Stehlík Michal</dc:creator>
  <cp:lastModifiedBy>Stehlík Michal</cp:lastModifiedBy>
  <cp:revision>1</cp:revision>
  <dcterms:created xsi:type="dcterms:W3CDTF">2023-10-09T09:26:09Z</dcterms:created>
  <dcterms:modified xsi:type="dcterms:W3CDTF">2023-10-11T08:15:43Z</dcterms:modified>
</cp:coreProperties>
</file>