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72" r:id="rId3"/>
    <p:sldId id="297" r:id="rId4"/>
    <p:sldId id="313" r:id="rId5"/>
    <p:sldId id="314" r:id="rId6"/>
    <p:sldId id="308" r:id="rId7"/>
    <p:sldId id="309" r:id="rId8"/>
    <p:sldId id="310" r:id="rId9"/>
    <p:sldId id="311" r:id="rId10"/>
    <p:sldId id="305" r:id="rId11"/>
    <p:sldId id="306" r:id="rId12"/>
    <p:sldId id="260" r:id="rId13"/>
    <p:sldId id="264" r:id="rId14"/>
    <p:sldId id="268" r:id="rId15"/>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0" d="100"/>
          <a:sy n="90" d="100"/>
        </p:scale>
        <p:origin x="57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FE3FC3-FD20-411E-A6FE-62579BABD0E6}"/>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6961801B-969D-407A-BF58-B8EB44270D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BC67219B-0ECF-4F2B-8233-45B8DA283844}"/>
              </a:ext>
            </a:extLst>
          </p:cNvPr>
          <p:cNvSpPr>
            <a:spLocks noGrp="1"/>
          </p:cNvSpPr>
          <p:nvPr>
            <p:ph type="dt" sz="half" idx="10"/>
          </p:nvPr>
        </p:nvSpPr>
        <p:spPr/>
        <p:txBody>
          <a:bodyPr/>
          <a:lstStyle/>
          <a:p>
            <a:fld id="{82FE2E18-6EF6-4F7E-ABC1-D428145F9957}" type="datetimeFigureOut">
              <a:rPr lang="cs-CZ" smtClean="0"/>
              <a:t>26.05.2020</a:t>
            </a:fld>
            <a:endParaRPr lang="cs-CZ"/>
          </a:p>
        </p:txBody>
      </p:sp>
      <p:sp>
        <p:nvSpPr>
          <p:cNvPr id="5" name="Zástupný symbol pro zápatí 4">
            <a:extLst>
              <a:ext uri="{FF2B5EF4-FFF2-40B4-BE49-F238E27FC236}">
                <a16:creationId xmlns:a16="http://schemas.microsoft.com/office/drawing/2014/main" id="{C2B9FC0D-302F-488D-9787-208668BB5B0B}"/>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34622EF-EC32-469D-9FBA-9BB4D0D28CDF}"/>
              </a:ext>
            </a:extLst>
          </p:cNvPr>
          <p:cNvSpPr>
            <a:spLocks noGrp="1"/>
          </p:cNvSpPr>
          <p:nvPr>
            <p:ph type="sldNum" sz="quarter" idx="12"/>
          </p:nvPr>
        </p:nvSpPr>
        <p:spPr/>
        <p:txBody>
          <a:bodyPr/>
          <a:lstStyle/>
          <a:p>
            <a:fld id="{987522BA-A8B9-4704-A696-033966902527}" type="slidenum">
              <a:rPr lang="cs-CZ" smtClean="0"/>
              <a:t>‹#›</a:t>
            </a:fld>
            <a:endParaRPr lang="cs-CZ"/>
          </a:p>
        </p:txBody>
      </p:sp>
    </p:spTree>
    <p:extLst>
      <p:ext uri="{BB962C8B-B14F-4D97-AF65-F5344CB8AC3E}">
        <p14:creationId xmlns:p14="http://schemas.microsoft.com/office/powerpoint/2010/main" val="2258355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F265D0-F073-4BAD-A643-3B5D2074CAB1}"/>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EC491D0A-5A02-4EE9-95FB-6B48F0A779A4}"/>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C2E78B3-2CC6-4C73-8C9B-515E883EC397}"/>
              </a:ext>
            </a:extLst>
          </p:cNvPr>
          <p:cNvSpPr>
            <a:spLocks noGrp="1"/>
          </p:cNvSpPr>
          <p:nvPr>
            <p:ph type="dt" sz="half" idx="10"/>
          </p:nvPr>
        </p:nvSpPr>
        <p:spPr/>
        <p:txBody>
          <a:bodyPr/>
          <a:lstStyle/>
          <a:p>
            <a:fld id="{82FE2E18-6EF6-4F7E-ABC1-D428145F9957}" type="datetimeFigureOut">
              <a:rPr lang="cs-CZ" smtClean="0"/>
              <a:t>26.05.2020</a:t>
            </a:fld>
            <a:endParaRPr lang="cs-CZ"/>
          </a:p>
        </p:txBody>
      </p:sp>
      <p:sp>
        <p:nvSpPr>
          <p:cNvPr id="5" name="Zástupný symbol pro zápatí 4">
            <a:extLst>
              <a:ext uri="{FF2B5EF4-FFF2-40B4-BE49-F238E27FC236}">
                <a16:creationId xmlns:a16="http://schemas.microsoft.com/office/drawing/2014/main" id="{4232133B-5E10-4D36-A771-BCD623CFAEF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29FB68E-6D26-43DC-99D2-6EE9287F8FF3}"/>
              </a:ext>
            </a:extLst>
          </p:cNvPr>
          <p:cNvSpPr>
            <a:spLocks noGrp="1"/>
          </p:cNvSpPr>
          <p:nvPr>
            <p:ph type="sldNum" sz="quarter" idx="12"/>
          </p:nvPr>
        </p:nvSpPr>
        <p:spPr/>
        <p:txBody>
          <a:bodyPr/>
          <a:lstStyle/>
          <a:p>
            <a:fld id="{987522BA-A8B9-4704-A696-033966902527}" type="slidenum">
              <a:rPr lang="cs-CZ" smtClean="0"/>
              <a:t>‹#›</a:t>
            </a:fld>
            <a:endParaRPr lang="cs-CZ"/>
          </a:p>
        </p:txBody>
      </p:sp>
    </p:spTree>
    <p:extLst>
      <p:ext uri="{BB962C8B-B14F-4D97-AF65-F5344CB8AC3E}">
        <p14:creationId xmlns:p14="http://schemas.microsoft.com/office/powerpoint/2010/main" val="1515304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CB72F0AE-0CE4-4AD9-A6F3-05E422AA0466}"/>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13C6CF6B-E590-4BBA-82B4-467CD008F069}"/>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AB25B89-A88E-49B0-8E0F-AAE602593EDF}"/>
              </a:ext>
            </a:extLst>
          </p:cNvPr>
          <p:cNvSpPr>
            <a:spLocks noGrp="1"/>
          </p:cNvSpPr>
          <p:nvPr>
            <p:ph type="dt" sz="half" idx="10"/>
          </p:nvPr>
        </p:nvSpPr>
        <p:spPr/>
        <p:txBody>
          <a:bodyPr/>
          <a:lstStyle/>
          <a:p>
            <a:fld id="{82FE2E18-6EF6-4F7E-ABC1-D428145F9957}" type="datetimeFigureOut">
              <a:rPr lang="cs-CZ" smtClean="0"/>
              <a:t>26.05.2020</a:t>
            </a:fld>
            <a:endParaRPr lang="cs-CZ"/>
          </a:p>
        </p:txBody>
      </p:sp>
      <p:sp>
        <p:nvSpPr>
          <p:cNvPr id="5" name="Zástupný symbol pro zápatí 4">
            <a:extLst>
              <a:ext uri="{FF2B5EF4-FFF2-40B4-BE49-F238E27FC236}">
                <a16:creationId xmlns:a16="http://schemas.microsoft.com/office/drawing/2014/main" id="{62E357E2-F265-4CD6-B3C8-C2EE2ADCCC1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F6EF101-D79C-4BF4-A01E-E89EC3D17689}"/>
              </a:ext>
            </a:extLst>
          </p:cNvPr>
          <p:cNvSpPr>
            <a:spLocks noGrp="1"/>
          </p:cNvSpPr>
          <p:nvPr>
            <p:ph type="sldNum" sz="quarter" idx="12"/>
          </p:nvPr>
        </p:nvSpPr>
        <p:spPr/>
        <p:txBody>
          <a:bodyPr/>
          <a:lstStyle/>
          <a:p>
            <a:fld id="{987522BA-A8B9-4704-A696-033966902527}" type="slidenum">
              <a:rPr lang="cs-CZ" smtClean="0"/>
              <a:t>‹#›</a:t>
            </a:fld>
            <a:endParaRPr lang="cs-CZ"/>
          </a:p>
        </p:txBody>
      </p:sp>
    </p:spTree>
    <p:extLst>
      <p:ext uri="{BB962C8B-B14F-4D97-AF65-F5344CB8AC3E}">
        <p14:creationId xmlns:p14="http://schemas.microsoft.com/office/powerpoint/2010/main" val="389470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D24BDB-9760-4185-8DC9-D8B4613E25F4}"/>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365F47CB-2367-4C3D-B0B5-7C216991063A}"/>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3D6F3A7-EE65-40FC-9AB6-910A3E158E69}"/>
              </a:ext>
            </a:extLst>
          </p:cNvPr>
          <p:cNvSpPr>
            <a:spLocks noGrp="1"/>
          </p:cNvSpPr>
          <p:nvPr>
            <p:ph type="dt" sz="half" idx="10"/>
          </p:nvPr>
        </p:nvSpPr>
        <p:spPr/>
        <p:txBody>
          <a:bodyPr/>
          <a:lstStyle/>
          <a:p>
            <a:fld id="{82FE2E18-6EF6-4F7E-ABC1-D428145F9957}" type="datetimeFigureOut">
              <a:rPr lang="cs-CZ" smtClean="0"/>
              <a:t>26.05.2020</a:t>
            </a:fld>
            <a:endParaRPr lang="cs-CZ"/>
          </a:p>
        </p:txBody>
      </p:sp>
      <p:sp>
        <p:nvSpPr>
          <p:cNvPr id="5" name="Zástupný symbol pro zápatí 4">
            <a:extLst>
              <a:ext uri="{FF2B5EF4-FFF2-40B4-BE49-F238E27FC236}">
                <a16:creationId xmlns:a16="http://schemas.microsoft.com/office/drawing/2014/main" id="{D355EE3A-A71E-4808-AC89-F902DB94C3CB}"/>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85E550F-2977-400D-B619-63789A3DF64C}"/>
              </a:ext>
            </a:extLst>
          </p:cNvPr>
          <p:cNvSpPr>
            <a:spLocks noGrp="1"/>
          </p:cNvSpPr>
          <p:nvPr>
            <p:ph type="sldNum" sz="quarter" idx="12"/>
          </p:nvPr>
        </p:nvSpPr>
        <p:spPr/>
        <p:txBody>
          <a:bodyPr/>
          <a:lstStyle/>
          <a:p>
            <a:fld id="{987522BA-A8B9-4704-A696-033966902527}" type="slidenum">
              <a:rPr lang="cs-CZ" smtClean="0"/>
              <a:t>‹#›</a:t>
            </a:fld>
            <a:endParaRPr lang="cs-CZ"/>
          </a:p>
        </p:txBody>
      </p:sp>
    </p:spTree>
    <p:extLst>
      <p:ext uri="{BB962C8B-B14F-4D97-AF65-F5344CB8AC3E}">
        <p14:creationId xmlns:p14="http://schemas.microsoft.com/office/powerpoint/2010/main" val="1181498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E8CD81-BC41-4771-95BC-2D7F480E7D25}"/>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9EB9D03B-6398-4A56-822C-94F993522B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A7731BFE-445A-444C-BA5B-AC6F1023E3A6}"/>
              </a:ext>
            </a:extLst>
          </p:cNvPr>
          <p:cNvSpPr>
            <a:spLocks noGrp="1"/>
          </p:cNvSpPr>
          <p:nvPr>
            <p:ph type="dt" sz="half" idx="10"/>
          </p:nvPr>
        </p:nvSpPr>
        <p:spPr/>
        <p:txBody>
          <a:bodyPr/>
          <a:lstStyle/>
          <a:p>
            <a:fld id="{82FE2E18-6EF6-4F7E-ABC1-D428145F9957}" type="datetimeFigureOut">
              <a:rPr lang="cs-CZ" smtClean="0"/>
              <a:t>26.05.2020</a:t>
            </a:fld>
            <a:endParaRPr lang="cs-CZ"/>
          </a:p>
        </p:txBody>
      </p:sp>
      <p:sp>
        <p:nvSpPr>
          <p:cNvPr id="5" name="Zástupný symbol pro zápatí 4">
            <a:extLst>
              <a:ext uri="{FF2B5EF4-FFF2-40B4-BE49-F238E27FC236}">
                <a16:creationId xmlns:a16="http://schemas.microsoft.com/office/drawing/2014/main" id="{04A99D5B-D6BB-4D27-B6C3-54D4B45AECB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9F173B4-6B3A-4B8F-AEC0-68EA2E09FDD4}"/>
              </a:ext>
            </a:extLst>
          </p:cNvPr>
          <p:cNvSpPr>
            <a:spLocks noGrp="1"/>
          </p:cNvSpPr>
          <p:nvPr>
            <p:ph type="sldNum" sz="quarter" idx="12"/>
          </p:nvPr>
        </p:nvSpPr>
        <p:spPr/>
        <p:txBody>
          <a:bodyPr/>
          <a:lstStyle/>
          <a:p>
            <a:fld id="{987522BA-A8B9-4704-A696-033966902527}" type="slidenum">
              <a:rPr lang="cs-CZ" smtClean="0"/>
              <a:t>‹#›</a:t>
            </a:fld>
            <a:endParaRPr lang="cs-CZ"/>
          </a:p>
        </p:txBody>
      </p:sp>
    </p:spTree>
    <p:extLst>
      <p:ext uri="{BB962C8B-B14F-4D97-AF65-F5344CB8AC3E}">
        <p14:creationId xmlns:p14="http://schemas.microsoft.com/office/powerpoint/2010/main" val="3202536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2FB353-4EF6-46CC-84BD-B79E79C0A0C5}"/>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C762F8EC-6E6C-49A9-9B5F-3A01DFFE967D}"/>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62808460-1647-41CF-ADBA-E983B3E2BB41}"/>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2C6B6F7C-8C26-4EAA-BBFF-FB5D00CC19DF}"/>
              </a:ext>
            </a:extLst>
          </p:cNvPr>
          <p:cNvSpPr>
            <a:spLocks noGrp="1"/>
          </p:cNvSpPr>
          <p:nvPr>
            <p:ph type="dt" sz="half" idx="10"/>
          </p:nvPr>
        </p:nvSpPr>
        <p:spPr/>
        <p:txBody>
          <a:bodyPr/>
          <a:lstStyle/>
          <a:p>
            <a:fld id="{82FE2E18-6EF6-4F7E-ABC1-D428145F9957}" type="datetimeFigureOut">
              <a:rPr lang="cs-CZ" smtClean="0"/>
              <a:t>26.05.2020</a:t>
            </a:fld>
            <a:endParaRPr lang="cs-CZ"/>
          </a:p>
        </p:txBody>
      </p:sp>
      <p:sp>
        <p:nvSpPr>
          <p:cNvPr id="6" name="Zástupný symbol pro zápatí 5">
            <a:extLst>
              <a:ext uri="{FF2B5EF4-FFF2-40B4-BE49-F238E27FC236}">
                <a16:creationId xmlns:a16="http://schemas.microsoft.com/office/drawing/2014/main" id="{6313B653-1F3E-4ECF-9441-CC8137A015FC}"/>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6AA0DA62-A055-4FFD-9B09-1B140C744979}"/>
              </a:ext>
            </a:extLst>
          </p:cNvPr>
          <p:cNvSpPr>
            <a:spLocks noGrp="1"/>
          </p:cNvSpPr>
          <p:nvPr>
            <p:ph type="sldNum" sz="quarter" idx="12"/>
          </p:nvPr>
        </p:nvSpPr>
        <p:spPr/>
        <p:txBody>
          <a:bodyPr/>
          <a:lstStyle/>
          <a:p>
            <a:fld id="{987522BA-A8B9-4704-A696-033966902527}" type="slidenum">
              <a:rPr lang="cs-CZ" smtClean="0"/>
              <a:t>‹#›</a:t>
            </a:fld>
            <a:endParaRPr lang="cs-CZ"/>
          </a:p>
        </p:txBody>
      </p:sp>
    </p:spTree>
    <p:extLst>
      <p:ext uri="{BB962C8B-B14F-4D97-AF65-F5344CB8AC3E}">
        <p14:creationId xmlns:p14="http://schemas.microsoft.com/office/powerpoint/2010/main" val="2612626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7D0792-9EAD-47CA-A3D4-D1112BF98CCB}"/>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1DB017EB-8516-44BF-9E47-D5DAA48C64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32636965-24C9-4EA1-8560-431DE3A351F7}"/>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430DC143-2B2E-4E4F-9F30-41ADBB94A8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7FA0EBA0-EB57-48D3-B80C-26EF43B5D960}"/>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C79A27C6-AE73-47E1-8F1E-E8E69BD3B16B}"/>
              </a:ext>
            </a:extLst>
          </p:cNvPr>
          <p:cNvSpPr>
            <a:spLocks noGrp="1"/>
          </p:cNvSpPr>
          <p:nvPr>
            <p:ph type="dt" sz="half" idx="10"/>
          </p:nvPr>
        </p:nvSpPr>
        <p:spPr/>
        <p:txBody>
          <a:bodyPr/>
          <a:lstStyle/>
          <a:p>
            <a:fld id="{82FE2E18-6EF6-4F7E-ABC1-D428145F9957}" type="datetimeFigureOut">
              <a:rPr lang="cs-CZ" smtClean="0"/>
              <a:t>26.05.2020</a:t>
            </a:fld>
            <a:endParaRPr lang="cs-CZ"/>
          </a:p>
        </p:txBody>
      </p:sp>
      <p:sp>
        <p:nvSpPr>
          <p:cNvPr id="8" name="Zástupný symbol pro zápatí 7">
            <a:extLst>
              <a:ext uri="{FF2B5EF4-FFF2-40B4-BE49-F238E27FC236}">
                <a16:creationId xmlns:a16="http://schemas.microsoft.com/office/drawing/2014/main" id="{1DDDDA7B-AE8E-4BA8-AEBF-23966473043D}"/>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AC80B7C8-C431-4D26-A29B-5C892106D846}"/>
              </a:ext>
            </a:extLst>
          </p:cNvPr>
          <p:cNvSpPr>
            <a:spLocks noGrp="1"/>
          </p:cNvSpPr>
          <p:nvPr>
            <p:ph type="sldNum" sz="quarter" idx="12"/>
          </p:nvPr>
        </p:nvSpPr>
        <p:spPr/>
        <p:txBody>
          <a:bodyPr/>
          <a:lstStyle/>
          <a:p>
            <a:fld id="{987522BA-A8B9-4704-A696-033966902527}" type="slidenum">
              <a:rPr lang="cs-CZ" smtClean="0"/>
              <a:t>‹#›</a:t>
            </a:fld>
            <a:endParaRPr lang="cs-CZ"/>
          </a:p>
        </p:txBody>
      </p:sp>
    </p:spTree>
    <p:extLst>
      <p:ext uri="{BB962C8B-B14F-4D97-AF65-F5344CB8AC3E}">
        <p14:creationId xmlns:p14="http://schemas.microsoft.com/office/powerpoint/2010/main" val="1216370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C47F6A6-B67C-49A1-9A2F-E019738B7E72}"/>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0A944D2C-96B1-4856-9C7F-76A8C9EB5C65}"/>
              </a:ext>
            </a:extLst>
          </p:cNvPr>
          <p:cNvSpPr>
            <a:spLocks noGrp="1"/>
          </p:cNvSpPr>
          <p:nvPr>
            <p:ph type="dt" sz="half" idx="10"/>
          </p:nvPr>
        </p:nvSpPr>
        <p:spPr/>
        <p:txBody>
          <a:bodyPr/>
          <a:lstStyle/>
          <a:p>
            <a:fld id="{82FE2E18-6EF6-4F7E-ABC1-D428145F9957}" type="datetimeFigureOut">
              <a:rPr lang="cs-CZ" smtClean="0"/>
              <a:t>26.05.2020</a:t>
            </a:fld>
            <a:endParaRPr lang="cs-CZ"/>
          </a:p>
        </p:txBody>
      </p:sp>
      <p:sp>
        <p:nvSpPr>
          <p:cNvPr id="4" name="Zástupný symbol pro zápatí 3">
            <a:extLst>
              <a:ext uri="{FF2B5EF4-FFF2-40B4-BE49-F238E27FC236}">
                <a16:creationId xmlns:a16="http://schemas.microsoft.com/office/drawing/2014/main" id="{3E9ADAA9-A95D-4F01-A593-A01F2959E9CD}"/>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AE0A04DC-961C-43BB-BC24-0508D3331535}"/>
              </a:ext>
            </a:extLst>
          </p:cNvPr>
          <p:cNvSpPr>
            <a:spLocks noGrp="1"/>
          </p:cNvSpPr>
          <p:nvPr>
            <p:ph type="sldNum" sz="quarter" idx="12"/>
          </p:nvPr>
        </p:nvSpPr>
        <p:spPr/>
        <p:txBody>
          <a:bodyPr/>
          <a:lstStyle/>
          <a:p>
            <a:fld id="{987522BA-A8B9-4704-A696-033966902527}" type="slidenum">
              <a:rPr lang="cs-CZ" smtClean="0"/>
              <a:t>‹#›</a:t>
            </a:fld>
            <a:endParaRPr lang="cs-CZ"/>
          </a:p>
        </p:txBody>
      </p:sp>
    </p:spTree>
    <p:extLst>
      <p:ext uri="{BB962C8B-B14F-4D97-AF65-F5344CB8AC3E}">
        <p14:creationId xmlns:p14="http://schemas.microsoft.com/office/powerpoint/2010/main" val="2459001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F20DDBB7-5036-40CD-9969-36752CEE9A2F}"/>
              </a:ext>
            </a:extLst>
          </p:cNvPr>
          <p:cNvSpPr>
            <a:spLocks noGrp="1"/>
          </p:cNvSpPr>
          <p:nvPr>
            <p:ph type="dt" sz="half" idx="10"/>
          </p:nvPr>
        </p:nvSpPr>
        <p:spPr/>
        <p:txBody>
          <a:bodyPr/>
          <a:lstStyle/>
          <a:p>
            <a:fld id="{82FE2E18-6EF6-4F7E-ABC1-D428145F9957}" type="datetimeFigureOut">
              <a:rPr lang="cs-CZ" smtClean="0"/>
              <a:t>26.05.2020</a:t>
            </a:fld>
            <a:endParaRPr lang="cs-CZ"/>
          </a:p>
        </p:txBody>
      </p:sp>
      <p:sp>
        <p:nvSpPr>
          <p:cNvPr id="3" name="Zástupný symbol pro zápatí 2">
            <a:extLst>
              <a:ext uri="{FF2B5EF4-FFF2-40B4-BE49-F238E27FC236}">
                <a16:creationId xmlns:a16="http://schemas.microsoft.com/office/drawing/2014/main" id="{6C88A70A-9421-43D7-B36D-B88846955ED5}"/>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6E8A12DC-E094-4BE2-B453-57A2DB02FEDB}"/>
              </a:ext>
            </a:extLst>
          </p:cNvPr>
          <p:cNvSpPr>
            <a:spLocks noGrp="1"/>
          </p:cNvSpPr>
          <p:nvPr>
            <p:ph type="sldNum" sz="quarter" idx="12"/>
          </p:nvPr>
        </p:nvSpPr>
        <p:spPr/>
        <p:txBody>
          <a:bodyPr/>
          <a:lstStyle/>
          <a:p>
            <a:fld id="{987522BA-A8B9-4704-A696-033966902527}" type="slidenum">
              <a:rPr lang="cs-CZ" smtClean="0"/>
              <a:t>‹#›</a:t>
            </a:fld>
            <a:endParaRPr lang="cs-CZ"/>
          </a:p>
        </p:txBody>
      </p:sp>
    </p:spTree>
    <p:extLst>
      <p:ext uri="{BB962C8B-B14F-4D97-AF65-F5344CB8AC3E}">
        <p14:creationId xmlns:p14="http://schemas.microsoft.com/office/powerpoint/2010/main" val="3546532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68D803-7E8A-41C4-B331-022B9A9EFD16}"/>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BB548CFA-5592-4E76-ADF7-AB085F10BD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E073001E-029B-4F5C-933E-899A253924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FB98B0A5-80DC-4D7B-A19A-6E49C93E2CB2}"/>
              </a:ext>
            </a:extLst>
          </p:cNvPr>
          <p:cNvSpPr>
            <a:spLocks noGrp="1"/>
          </p:cNvSpPr>
          <p:nvPr>
            <p:ph type="dt" sz="half" idx="10"/>
          </p:nvPr>
        </p:nvSpPr>
        <p:spPr/>
        <p:txBody>
          <a:bodyPr/>
          <a:lstStyle/>
          <a:p>
            <a:fld id="{82FE2E18-6EF6-4F7E-ABC1-D428145F9957}" type="datetimeFigureOut">
              <a:rPr lang="cs-CZ" smtClean="0"/>
              <a:t>26.05.2020</a:t>
            </a:fld>
            <a:endParaRPr lang="cs-CZ"/>
          </a:p>
        </p:txBody>
      </p:sp>
      <p:sp>
        <p:nvSpPr>
          <p:cNvPr id="6" name="Zástupný symbol pro zápatí 5">
            <a:extLst>
              <a:ext uri="{FF2B5EF4-FFF2-40B4-BE49-F238E27FC236}">
                <a16:creationId xmlns:a16="http://schemas.microsoft.com/office/drawing/2014/main" id="{B2BAC216-BB83-4D3C-B37E-D10CED2D0CEB}"/>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661DC769-E7E8-441B-8632-6A5C268C793B}"/>
              </a:ext>
            </a:extLst>
          </p:cNvPr>
          <p:cNvSpPr>
            <a:spLocks noGrp="1"/>
          </p:cNvSpPr>
          <p:nvPr>
            <p:ph type="sldNum" sz="quarter" idx="12"/>
          </p:nvPr>
        </p:nvSpPr>
        <p:spPr/>
        <p:txBody>
          <a:bodyPr/>
          <a:lstStyle/>
          <a:p>
            <a:fld id="{987522BA-A8B9-4704-A696-033966902527}" type="slidenum">
              <a:rPr lang="cs-CZ" smtClean="0"/>
              <a:t>‹#›</a:t>
            </a:fld>
            <a:endParaRPr lang="cs-CZ"/>
          </a:p>
        </p:txBody>
      </p:sp>
    </p:spTree>
    <p:extLst>
      <p:ext uri="{BB962C8B-B14F-4D97-AF65-F5344CB8AC3E}">
        <p14:creationId xmlns:p14="http://schemas.microsoft.com/office/powerpoint/2010/main" val="2257788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EAA65E-616F-43DD-8916-CE7BC813FC68}"/>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91F48260-E99A-4E20-BC28-B851E241DB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2E882FC2-7D54-4358-A1CE-E6643B4D51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9C3DAD21-BF4F-492C-A471-35ED81F86728}"/>
              </a:ext>
            </a:extLst>
          </p:cNvPr>
          <p:cNvSpPr>
            <a:spLocks noGrp="1"/>
          </p:cNvSpPr>
          <p:nvPr>
            <p:ph type="dt" sz="half" idx="10"/>
          </p:nvPr>
        </p:nvSpPr>
        <p:spPr/>
        <p:txBody>
          <a:bodyPr/>
          <a:lstStyle/>
          <a:p>
            <a:fld id="{82FE2E18-6EF6-4F7E-ABC1-D428145F9957}" type="datetimeFigureOut">
              <a:rPr lang="cs-CZ" smtClean="0"/>
              <a:t>26.05.2020</a:t>
            </a:fld>
            <a:endParaRPr lang="cs-CZ"/>
          </a:p>
        </p:txBody>
      </p:sp>
      <p:sp>
        <p:nvSpPr>
          <p:cNvPr id="6" name="Zástupný symbol pro zápatí 5">
            <a:extLst>
              <a:ext uri="{FF2B5EF4-FFF2-40B4-BE49-F238E27FC236}">
                <a16:creationId xmlns:a16="http://schemas.microsoft.com/office/drawing/2014/main" id="{6DAFFEA8-B78D-45D0-8B07-2C9F008A1D42}"/>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AB5ED42F-59A5-457B-8CC4-D9771E978717}"/>
              </a:ext>
            </a:extLst>
          </p:cNvPr>
          <p:cNvSpPr>
            <a:spLocks noGrp="1"/>
          </p:cNvSpPr>
          <p:nvPr>
            <p:ph type="sldNum" sz="quarter" idx="12"/>
          </p:nvPr>
        </p:nvSpPr>
        <p:spPr/>
        <p:txBody>
          <a:bodyPr/>
          <a:lstStyle/>
          <a:p>
            <a:fld id="{987522BA-A8B9-4704-A696-033966902527}" type="slidenum">
              <a:rPr lang="cs-CZ" smtClean="0"/>
              <a:t>‹#›</a:t>
            </a:fld>
            <a:endParaRPr lang="cs-CZ"/>
          </a:p>
        </p:txBody>
      </p:sp>
    </p:spTree>
    <p:extLst>
      <p:ext uri="{BB962C8B-B14F-4D97-AF65-F5344CB8AC3E}">
        <p14:creationId xmlns:p14="http://schemas.microsoft.com/office/powerpoint/2010/main" val="1103850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6F5B19C8-C4D7-4A95-A618-8C79633FE0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D38E7EE6-A700-4529-A23A-A8804DA575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0CE3E86B-3D8B-4FA2-893C-9928CEC0D9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E2E18-6EF6-4F7E-ABC1-D428145F9957}" type="datetimeFigureOut">
              <a:rPr lang="cs-CZ" smtClean="0"/>
              <a:t>26.05.2020</a:t>
            </a:fld>
            <a:endParaRPr lang="cs-CZ"/>
          </a:p>
        </p:txBody>
      </p:sp>
      <p:sp>
        <p:nvSpPr>
          <p:cNvPr id="5" name="Zástupný symbol pro zápatí 4">
            <a:extLst>
              <a:ext uri="{FF2B5EF4-FFF2-40B4-BE49-F238E27FC236}">
                <a16:creationId xmlns:a16="http://schemas.microsoft.com/office/drawing/2014/main" id="{1BD1FC87-DEAB-44FA-8657-BD34F14BCF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A62CF218-75DD-4128-892B-386960F9D9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7522BA-A8B9-4704-A696-033966902527}" type="slidenum">
              <a:rPr lang="cs-CZ" smtClean="0"/>
              <a:t>‹#›</a:t>
            </a:fld>
            <a:endParaRPr lang="cs-CZ"/>
          </a:p>
        </p:txBody>
      </p:sp>
    </p:spTree>
    <p:extLst>
      <p:ext uri="{BB962C8B-B14F-4D97-AF65-F5344CB8AC3E}">
        <p14:creationId xmlns:p14="http://schemas.microsoft.com/office/powerpoint/2010/main" val="4927647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CE8354-68E2-4616-9DB1-4841016E1FAD}"/>
              </a:ext>
            </a:extLst>
          </p:cNvPr>
          <p:cNvSpPr>
            <a:spLocks noGrp="1"/>
          </p:cNvSpPr>
          <p:nvPr>
            <p:ph type="ctrTitle"/>
          </p:nvPr>
        </p:nvSpPr>
        <p:spPr/>
        <p:txBody>
          <a:bodyPr/>
          <a:lstStyle/>
          <a:p>
            <a:r>
              <a:rPr lang="cs-CZ" dirty="0" err="1"/>
              <a:t>Deutschsprachige</a:t>
            </a:r>
            <a:r>
              <a:rPr lang="cs-CZ" dirty="0"/>
              <a:t> Literatur </a:t>
            </a:r>
            <a:r>
              <a:rPr lang="cs-CZ" dirty="0" err="1"/>
              <a:t>im</a:t>
            </a:r>
            <a:r>
              <a:rPr lang="cs-CZ" dirty="0"/>
              <a:t> 20. </a:t>
            </a:r>
            <a:r>
              <a:rPr lang="cs-CZ" dirty="0" err="1"/>
              <a:t>Jahrhundert</a:t>
            </a:r>
            <a:endParaRPr lang="cs-CZ" dirty="0"/>
          </a:p>
        </p:txBody>
      </p:sp>
      <p:sp>
        <p:nvSpPr>
          <p:cNvPr id="3" name="Podnadpis 2">
            <a:extLst>
              <a:ext uri="{FF2B5EF4-FFF2-40B4-BE49-F238E27FC236}">
                <a16:creationId xmlns:a16="http://schemas.microsoft.com/office/drawing/2014/main" id="{7378912B-99D6-4785-8525-60EA0A42F5DB}"/>
              </a:ext>
            </a:extLst>
          </p:cNvPr>
          <p:cNvSpPr>
            <a:spLocks noGrp="1"/>
          </p:cNvSpPr>
          <p:nvPr>
            <p:ph type="subTitle" idx="1"/>
          </p:nvPr>
        </p:nvSpPr>
        <p:spPr/>
        <p:txBody>
          <a:bodyPr/>
          <a:lstStyle/>
          <a:p>
            <a:r>
              <a:rPr lang="cs-CZ" dirty="0"/>
              <a:t>12. </a:t>
            </a:r>
            <a:r>
              <a:rPr lang="cs-CZ" dirty="0" err="1"/>
              <a:t>Gegenwartsliteratur</a:t>
            </a:r>
            <a:r>
              <a:rPr lang="cs-CZ" dirty="0"/>
              <a:t> II: </a:t>
            </a:r>
            <a:r>
              <a:rPr lang="cs-CZ" dirty="0" err="1"/>
              <a:t>Ossis</a:t>
            </a:r>
            <a:r>
              <a:rPr lang="cs-CZ" dirty="0"/>
              <a:t> </a:t>
            </a:r>
            <a:r>
              <a:rPr lang="cs-CZ" dirty="0" err="1"/>
              <a:t>und</a:t>
            </a:r>
            <a:r>
              <a:rPr lang="cs-CZ" dirty="0"/>
              <a:t> </a:t>
            </a:r>
            <a:r>
              <a:rPr lang="cs-CZ" dirty="0" err="1"/>
              <a:t>Wessis</a:t>
            </a:r>
            <a:r>
              <a:rPr lang="cs-CZ" dirty="0"/>
              <a:t> in der Literatur, </a:t>
            </a:r>
            <a:r>
              <a:rPr lang="cs-CZ" dirty="0" err="1"/>
              <a:t>Geschichtsdarstellung</a:t>
            </a:r>
            <a:r>
              <a:rPr lang="cs-CZ" dirty="0"/>
              <a:t> in </a:t>
            </a:r>
            <a:r>
              <a:rPr lang="cs-CZ"/>
              <a:t>der Literatur nach 1990</a:t>
            </a:r>
            <a:endParaRPr lang="cs-CZ" dirty="0"/>
          </a:p>
        </p:txBody>
      </p:sp>
      <p:pic>
        <p:nvPicPr>
          <p:cNvPr id="4" name="po89_2_01">
            <a:hlinkClick r:id="" action="ppaction://media"/>
            <a:extLst>
              <a:ext uri="{FF2B5EF4-FFF2-40B4-BE49-F238E27FC236}">
                <a16:creationId xmlns:a16="http://schemas.microsoft.com/office/drawing/2014/main" id="{FE8EB104-1268-455F-A293-4889EB7971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91040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1E83329F-CA31-4258-AAA9-7716C7FFDF2F}"/>
              </a:ext>
            </a:extLst>
          </p:cNvPr>
          <p:cNvSpPr>
            <a:spLocks noGrp="1"/>
          </p:cNvSpPr>
          <p:nvPr>
            <p:ph type="title"/>
          </p:nvPr>
        </p:nvSpPr>
        <p:spPr/>
        <p:txBody>
          <a:bodyPr/>
          <a:lstStyle/>
          <a:p>
            <a:r>
              <a:rPr lang="cs-CZ" dirty="0" err="1"/>
              <a:t>Geschichtenschreiben</a:t>
            </a:r>
            <a:r>
              <a:rPr lang="cs-CZ" dirty="0"/>
              <a:t> </a:t>
            </a:r>
            <a:r>
              <a:rPr lang="cs-CZ" dirty="0" err="1"/>
              <a:t>und</a:t>
            </a:r>
            <a:r>
              <a:rPr lang="cs-CZ" dirty="0"/>
              <a:t> </a:t>
            </a:r>
            <a:r>
              <a:rPr lang="cs-CZ" dirty="0" err="1"/>
              <a:t>Geschichtsschreibung</a:t>
            </a:r>
            <a:endParaRPr lang="cs-CZ" dirty="0"/>
          </a:p>
        </p:txBody>
      </p:sp>
      <p:sp>
        <p:nvSpPr>
          <p:cNvPr id="6" name="Zástupný obsah 5">
            <a:extLst>
              <a:ext uri="{FF2B5EF4-FFF2-40B4-BE49-F238E27FC236}">
                <a16:creationId xmlns:a16="http://schemas.microsoft.com/office/drawing/2014/main" id="{A241E006-2BDB-4241-9B6E-54D273D32276}"/>
              </a:ext>
            </a:extLst>
          </p:cNvPr>
          <p:cNvSpPr>
            <a:spLocks noGrp="1"/>
          </p:cNvSpPr>
          <p:nvPr>
            <p:ph idx="1"/>
          </p:nvPr>
        </p:nvSpPr>
        <p:spPr/>
        <p:txBody>
          <a:bodyPr>
            <a:normAutofit fontScale="92500" lnSpcReduction="20000"/>
          </a:bodyPr>
          <a:lstStyle/>
          <a:p>
            <a:r>
              <a:rPr lang="cs-CZ" dirty="0"/>
              <a:t>Aristoteles: Poetik:„</a:t>
            </a:r>
            <a:r>
              <a:rPr lang="cs-CZ" dirty="0" err="1"/>
              <a:t>dass</a:t>
            </a:r>
            <a:r>
              <a:rPr lang="cs-CZ" dirty="0"/>
              <a:t> es </a:t>
            </a:r>
            <a:r>
              <a:rPr lang="cs-CZ" dirty="0" err="1"/>
              <a:t>nicht</a:t>
            </a:r>
            <a:r>
              <a:rPr lang="cs-CZ" dirty="0"/>
              <a:t> </a:t>
            </a:r>
            <a:r>
              <a:rPr lang="cs-CZ" dirty="0" err="1"/>
              <a:t>Aufgabe</a:t>
            </a:r>
            <a:r>
              <a:rPr lang="cs-CZ" dirty="0"/>
              <a:t> des </a:t>
            </a:r>
            <a:r>
              <a:rPr lang="cs-CZ" dirty="0" err="1"/>
              <a:t>Dichters</a:t>
            </a:r>
            <a:r>
              <a:rPr lang="cs-CZ" dirty="0"/>
              <a:t> </a:t>
            </a:r>
            <a:r>
              <a:rPr lang="cs-CZ" dirty="0" err="1"/>
              <a:t>ist</a:t>
            </a:r>
            <a:r>
              <a:rPr lang="cs-CZ" dirty="0"/>
              <a:t> </a:t>
            </a:r>
            <a:r>
              <a:rPr lang="cs-CZ" dirty="0" err="1"/>
              <a:t>mitzuteilen</a:t>
            </a:r>
            <a:r>
              <a:rPr lang="cs-CZ" dirty="0"/>
              <a:t>, </a:t>
            </a:r>
            <a:r>
              <a:rPr lang="cs-CZ" dirty="0" err="1"/>
              <a:t>was</a:t>
            </a:r>
            <a:r>
              <a:rPr lang="cs-CZ" dirty="0"/>
              <a:t> </a:t>
            </a:r>
            <a:r>
              <a:rPr lang="cs-CZ" dirty="0" err="1"/>
              <a:t>wirklich</a:t>
            </a:r>
            <a:r>
              <a:rPr lang="cs-CZ" dirty="0"/>
              <a:t> </a:t>
            </a:r>
            <a:r>
              <a:rPr lang="cs-CZ" dirty="0" err="1"/>
              <a:t>geschehen</a:t>
            </a:r>
            <a:r>
              <a:rPr lang="cs-CZ" dirty="0"/>
              <a:t> </a:t>
            </a:r>
            <a:r>
              <a:rPr lang="cs-CZ" i="1" dirty="0" err="1"/>
              <a:t>ist</a:t>
            </a:r>
            <a:r>
              <a:rPr lang="cs-CZ" dirty="0"/>
              <a:t>, </a:t>
            </a:r>
            <a:r>
              <a:rPr lang="cs-CZ" dirty="0" err="1"/>
              <a:t>sondern</a:t>
            </a:r>
            <a:r>
              <a:rPr lang="cs-CZ" dirty="0"/>
              <a:t> </a:t>
            </a:r>
            <a:r>
              <a:rPr lang="cs-CZ" dirty="0" err="1"/>
              <a:t>vielmehr</a:t>
            </a:r>
            <a:r>
              <a:rPr lang="cs-CZ" dirty="0"/>
              <a:t>, </a:t>
            </a:r>
            <a:r>
              <a:rPr lang="cs-CZ" dirty="0" err="1"/>
              <a:t>was</a:t>
            </a:r>
            <a:r>
              <a:rPr lang="cs-CZ" dirty="0"/>
              <a:t> </a:t>
            </a:r>
            <a:r>
              <a:rPr lang="cs-CZ" dirty="0" err="1"/>
              <a:t>geschehen</a:t>
            </a:r>
            <a:r>
              <a:rPr lang="cs-CZ" dirty="0"/>
              <a:t> </a:t>
            </a:r>
            <a:r>
              <a:rPr lang="cs-CZ" i="1" dirty="0" err="1"/>
              <a:t>könnte</a:t>
            </a:r>
            <a:r>
              <a:rPr lang="cs-CZ" dirty="0"/>
              <a:t>, d. h. </a:t>
            </a:r>
            <a:r>
              <a:rPr lang="cs-CZ" dirty="0" err="1"/>
              <a:t>das</a:t>
            </a:r>
            <a:r>
              <a:rPr lang="cs-CZ" dirty="0"/>
              <a:t> nach den </a:t>
            </a:r>
            <a:r>
              <a:rPr lang="cs-CZ" dirty="0" err="1"/>
              <a:t>Regeln</a:t>
            </a:r>
            <a:r>
              <a:rPr lang="cs-CZ" dirty="0"/>
              <a:t> der </a:t>
            </a:r>
            <a:r>
              <a:rPr lang="cs-CZ" dirty="0" err="1"/>
              <a:t>Wahrscheinlichkeit</a:t>
            </a:r>
            <a:r>
              <a:rPr lang="cs-CZ" dirty="0"/>
              <a:t> </a:t>
            </a:r>
            <a:r>
              <a:rPr lang="cs-CZ" i="1" dirty="0"/>
              <a:t>(</a:t>
            </a:r>
            <a:r>
              <a:rPr lang="cs-CZ" i="1" dirty="0" err="1"/>
              <a:t>eikos</a:t>
            </a:r>
            <a:r>
              <a:rPr lang="cs-CZ" i="1" dirty="0"/>
              <a:t>)</a:t>
            </a:r>
            <a:r>
              <a:rPr lang="cs-CZ" dirty="0"/>
              <a:t> oder </a:t>
            </a:r>
            <a:r>
              <a:rPr lang="cs-CZ" dirty="0" err="1"/>
              <a:t>Notwendigkeit</a:t>
            </a:r>
            <a:r>
              <a:rPr lang="cs-CZ" dirty="0"/>
              <a:t> </a:t>
            </a:r>
            <a:r>
              <a:rPr lang="cs-CZ" i="1" dirty="0"/>
              <a:t>(</a:t>
            </a:r>
            <a:r>
              <a:rPr lang="cs-CZ" i="1" dirty="0" err="1"/>
              <a:t>anankaion</a:t>
            </a:r>
            <a:r>
              <a:rPr lang="cs-CZ" i="1" dirty="0"/>
              <a:t>)</a:t>
            </a:r>
            <a:r>
              <a:rPr lang="cs-CZ" dirty="0"/>
              <a:t> </a:t>
            </a:r>
            <a:r>
              <a:rPr lang="cs-CZ" dirty="0" err="1"/>
              <a:t>Mögliche</a:t>
            </a:r>
            <a:endParaRPr lang="cs-CZ" dirty="0"/>
          </a:p>
          <a:p>
            <a:r>
              <a:rPr lang="cs-CZ" dirty="0" err="1"/>
              <a:t>Während</a:t>
            </a:r>
            <a:r>
              <a:rPr lang="cs-CZ" dirty="0"/>
              <a:t> </a:t>
            </a:r>
            <a:r>
              <a:rPr lang="cs-CZ" dirty="0" err="1"/>
              <a:t>ein</a:t>
            </a:r>
            <a:r>
              <a:rPr lang="cs-CZ" dirty="0"/>
              <a:t> </a:t>
            </a:r>
            <a:r>
              <a:rPr lang="cs-CZ" dirty="0" err="1"/>
              <a:t>Historiker</a:t>
            </a:r>
            <a:r>
              <a:rPr lang="cs-CZ" dirty="0"/>
              <a:t> </a:t>
            </a:r>
            <a:r>
              <a:rPr lang="cs-CZ" dirty="0" err="1"/>
              <a:t>mitteilen</a:t>
            </a:r>
            <a:r>
              <a:rPr lang="cs-CZ" dirty="0"/>
              <a:t> </a:t>
            </a:r>
            <a:r>
              <a:rPr lang="cs-CZ" dirty="0" err="1"/>
              <a:t>muss</a:t>
            </a:r>
            <a:r>
              <a:rPr lang="cs-CZ" dirty="0"/>
              <a:t>, </a:t>
            </a:r>
            <a:r>
              <a:rPr lang="cs-CZ" dirty="0" err="1"/>
              <a:t>was</a:t>
            </a:r>
            <a:r>
              <a:rPr lang="cs-CZ" dirty="0"/>
              <a:t> in </a:t>
            </a:r>
            <a:r>
              <a:rPr lang="cs-CZ" dirty="0" err="1"/>
              <a:t>Wirklichkeit</a:t>
            </a:r>
            <a:r>
              <a:rPr lang="cs-CZ" dirty="0"/>
              <a:t> </a:t>
            </a:r>
            <a:r>
              <a:rPr lang="cs-CZ" dirty="0" err="1"/>
              <a:t>geschehen</a:t>
            </a:r>
            <a:r>
              <a:rPr lang="cs-CZ" dirty="0"/>
              <a:t> </a:t>
            </a:r>
            <a:r>
              <a:rPr lang="cs-CZ" dirty="0" err="1"/>
              <a:t>ist</a:t>
            </a:r>
            <a:r>
              <a:rPr lang="cs-CZ" dirty="0"/>
              <a:t>, </a:t>
            </a:r>
            <a:r>
              <a:rPr lang="cs-CZ" dirty="0" err="1"/>
              <a:t>damit</a:t>
            </a:r>
            <a:r>
              <a:rPr lang="cs-CZ" dirty="0"/>
              <a:t> </a:t>
            </a:r>
            <a:r>
              <a:rPr lang="cs-CZ" dirty="0" err="1"/>
              <a:t>aber</a:t>
            </a:r>
            <a:r>
              <a:rPr lang="cs-CZ" dirty="0"/>
              <a:t> </a:t>
            </a:r>
            <a:r>
              <a:rPr lang="cs-CZ" dirty="0" err="1"/>
              <a:t>auch</a:t>
            </a:r>
            <a:r>
              <a:rPr lang="cs-CZ" dirty="0"/>
              <a:t> </a:t>
            </a:r>
            <a:r>
              <a:rPr lang="cs-CZ" dirty="0" err="1"/>
              <a:t>zufällige</a:t>
            </a:r>
            <a:r>
              <a:rPr lang="cs-CZ" dirty="0"/>
              <a:t> </a:t>
            </a:r>
            <a:r>
              <a:rPr lang="cs-CZ" dirty="0" err="1"/>
              <a:t>und</a:t>
            </a:r>
            <a:r>
              <a:rPr lang="cs-CZ" dirty="0"/>
              <a:t> </a:t>
            </a:r>
            <a:r>
              <a:rPr lang="cs-CZ" dirty="0" err="1"/>
              <a:t>sinnlose</a:t>
            </a:r>
            <a:r>
              <a:rPr lang="cs-CZ" dirty="0"/>
              <a:t> </a:t>
            </a:r>
            <a:r>
              <a:rPr lang="cs-CZ" dirty="0" err="1"/>
              <a:t>Ereignisse</a:t>
            </a:r>
            <a:r>
              <a:rPr lang="cs-CZ" dirty="0"/>
              <a:t> </a:t>
            </a:r>
            <a:r>
              <a:rPr lang="cs-CZ" dirty="0" err="1"/>
              <a:t>wiedergeben</a:t>
            </a:r>
            <a:r>
              <a:rPr lang="cs-CZ" dirty="0"/>
              <a:t> </a:t>
            </a:r>
            <a:r>
              <a:rPr lang="cs-CZ" dirty="0" err="1"/>
              <a:t>muss</a:t>
            </a:r>
            <a:r>
              <a:rPr lang="cs-CZ" dirty="0"/>
              <a:t>, soll der </a:t>
            </a:r>
            <a:r>
              <a:rPr lang="cs-CZ" dirty="0" err="1"/>
              <a:t>Dichter</a:t>
            </a:r>
            <a:r>
              <a:rPr lang="cs-CZ" dirty="0"/>
              <a:t> </a:t>
            </a:r>
            <a:r>
              <a:rPr lang="cs-CZ" dirty="0" err="1"/>
              <a:t>mitteilen</a:t>
            </a:r>
            <a:r>
              <a:rPr lang="cs-CZ" dirty="0"/>
              <a:t>, </a:t>
            </a:r>
            <a:r>
              <a:rPr lang="cs-CZ" dirty="0" err="1"/>
              <a:t>was</a:t>
            </a:r>
            <a:r>
              <a:rPr lang="cs-CZ" dirty="0"/>
              <a:t> </a:t>
            </a:r>
            <a:r>
              <a:rPr lang="cs-CZ" dirty="0" err="1"/>
              <a:t>geschehen</a:t>
            </a:r>
            <a:r>
              <a:rPr lang="cs-CZ" dirty="0"/>
              <a:t> </a:t>
            </a:r>
            <a:r>
              <a:rPr lang="cs-CZ" i="1" dirty="0" err="1"/>
              <a:t>könnte</a:t>
            </a:r>
            <a:r>
              <a:rPr lang="cs-CZ" dirty="0"/>
              <a:t> </a:t>
            </a:r>
            <a:r>
              <a:rPr lang="cs-CZ" dirty="0" err="1"/>
              <a:t>und</a:t>
            </a:r>
            <a:r>
              <a:rPr lang="cs-CZ" dirty="0"/>
              <a:t> in der </a:t>
            </a:r>
            <a:r>
              <a:rPr lang="cs-CZ" dirty="0" err="1"/>
              <a:t>Regel</a:t>
            </a:r>
            <a:r>
              <a:rPr lang="cs-CZ" dirty="0"/>
              <a:t> </a:t>
            </a:r>
            <a:r>
              <a:rPr lang="cs-CZ" dirty="0" err="1"/>
              <a:t>auch</a:t>
            </a:r>
            <a:r>
              <a:rPr lang="cs-CZ" dirty="0"/>
              <a:t> </a:t>
            </a:r>
            <a:r>
              <a:rPr lang="cs-CZ" i="1" dirty="0" err="1"/>
              <a:t>sollte</a:t>
            </a:r>
            <a:r>
              <a:rPr lang="cs-CZ" dirty="0"/>
              <a:t>. Da </a:t>
            </a:r>
            <a:r>
              <a:rPr lang="cs-CZ" dirty="0" err="1"/>
              <a:t>die</a:t>
            </a:r>
            <a:r>
              <a:rPr lang="cs-CZ" dirty="0"/>
              <a:t> </a:t>
            </a:r>
            <a:r>
              <a:rPr lang="cs-CZ" dirty="0" err="1"/>
              <a:t>Beschäftigung</a:t>
            </a:r>
            <a:r>
              <a:rPr lang="cs-CZ" dirty="0"/>
              <a:t> </a:t>
            </a:r>
            <a:r>
              <a:rPr lang="cs-CZ" dirty="0" err="1"/>
              <a:t>mit</a:t>
            </a:r>
            <a:r>
              <a:rPr lang="cs-CZ" dirty="0"/>
              <a:t> dem </a:t>
            </a:r>
            <a:r>
              <a:rPr lang="cs-CZ" dirty="0" err="1"/>
              <a:t>Allgemeinen</a:t>
            </a:r>
            <a:r>
              <a:rPr lang="cs-CZ" dirty="0"/>
              <a:t> </a:t>
            </a:r>
            <a:r>
              <a:rPr lang="cs-CZ" dirty="0" err="1"/>
              <a:t>und</a:t>
            </a:r>
            <a:r>
              <a:rPr lang="cs-CZ" dirty="0"/>
              <a:t> </a:t>
            </a:r>
            <a:r>
              <a:rPr lang="cs-CZ" dirty="0" err="1"/>
              <a:t>notwendig</a:t>
            </a:r>
            <a:r>
              <a:rPr lang="cs-CZ" dirty="0"/>
              <a:t> oder </a:t>
            </a:r>
            <a:r>
              <a:rPr lang="cs-CZ" dirty="0" err="1"/>
              <a:t>zumindest</a:t>
            </a:r>
            <a:r>
              <a:rPr lang="cs-CZ" dirty="0"/>
              <a:t> in der </a:t>
            </a:r>
            <a:r>
              <a:rPr lang="cs-CZ" dirty="0" err="1"/>
              <a:t>Regel</a:t>
            </a:r>
            <a:r>
              <a:rPr lang="cs-CZ" dirty="0"/>
              <a:t> </a:t>
            </a:r>
            <a:r>
              <a:rPr lang="cs-CZ" dirty="0" err="1"/>
              <a:t>Eintretenden</a:t>
            </a:r>
            <a:r>
              <a:rPr lang="cs-CZ" dirty="0"/>
              <a:t> </a:t>
            </a:r>
            <a:r>
              <a:rPr lang="cs-CZ" dirty="0" err="1"/>
              <a:t>jedoch</a:t>
            </a:r>
            <a:r>
              <a:rPr lang="cs-CZ" dirty="0"/>
              <a:t> </a:t>
            </a:r>
            <a:r>
              <a:rPr lang="cs-CZ" dirty="0" err="1"/>
              <a:t>für</a:t>
            </a:r>
            <a:r>
              <a:rPr lang="cs-CZ" dirty="0"/>
              <a:t> Aristoteles </a:t>
            </a:r>
            <a:r>
              <a:rPr lang="cs-CZ" dirty="0" err="1"/>
              <a:t>ein</a:t>
            </a:r>
            <a:r>
              <a:rPr lang="cs-CZ" dirty="0"/>
              <a:t> </a:t>
            </a:r>
            <a:r>
              <a:rPr lang="cs-CZ" dirty="0" err="1"/>
              <a:t>typisches</a:t>
            </a:r>
            <a:r>
              <a:rPr lang="cs-CZ" dirty="0"/>
              <a:t> </a:t>
            </a:r>
            <a:r>
              <a:rPr lang="cs-CZ" dirty="0" err="1"/>
              <a:t>Kennzeichen</a:t>
            </a:r>
            <a:r>
              <a:rPr lang="cs-CZ" dirty="0"/>
              <a:t> des </a:t>
            </a:r>
            <a:r>
              <a:rPr lang="cs-CZ" dirty="0" err="1"/>
              <a:t>philosophischen</a:t>
            </a:r>
            <a:r>
              <a:rPr lang="cs-CZ" dirty="0"/>
              <a:t> </a:t>
            </a:r>
            <a:r>
              <a:rPr lang="cs-CZ" dirty="0" err="1"/>
              <a:t>Denkens</a:t>
            </a:r>
            <a:r>
              <a:rPr lang="cs-CZ" dirty="0"/>
              <a:t> </a:t>
            </a:r>
            <a:r>
              <a:rPr lang="cs-CZ" dirty="0" err="1"/>
              <a:t>ist</a:t>
            </a:r>
            <a:r>
              <a:rPr lang="cs-CZ" dirty="0"/>
              <a:t>, kann </a:t>
            </a:r>
            <a:r>
              <a:rPr lang="cs-CZ" dirty="0" err="1"/>
              <a:t>er</a:t>
            </a:r>
            <a:r>
              <a:rPr lang="cs-CZ" dirty="0"/>
              <a:t> </a:t>
            </a:r>
            <a:r>
              <a:rPr lang="cs-CZ" dirty="0" err="1"/>
              <a:t>urteilen</a:t>
            </a:r>
            <a:r>
              <a:rPr lang="cs-CZ" dirty="0"/>
              <a:t>:</a:t>
            </a:r>
          </a:p>
          <a:p>
            <a:r>
              <a:rPr lang="cs-CZ" dirty="0"/>
              <a:t>„</a:t>
            </a:r>
            <a:r>
              <a:rPr lang="cs-CZ" dirty="0" err="1"/>
              <a:t>Daher</a:t>
            </a:r>
            <a:r>
              <a:rPr lang="cs-CZ" dirty="0"/>
              <a:t> </a:t>
            </a:r>
            <a:r>
              <a:rPr lang="cs-CZ" dirty="0" err="1"/>
              <a:t>ist</a:t>
            </a:r>
            <a:r>
              <a:rPr lang="cs-CZ" dirty="0"/>
              <a:t> </a:t>
            </a:r>
            <a:r>
              <a:rPr lang="cs-CZ" dirty="0" err="1"/>
              <a:t>Dichtung</a:t>
            </a:r>
            <a:r>
              <a:rPr lang="cs-CZ" dirty="0"/>
              <a:t> </a:t>
            </a:r>
            <a:r>
              <a:rPr lang="cs-CZ" dirty="0" err="1"/>
              <a:t>etwas</a:t>
            </a:r>
            <a:r>
              <a:rPr lang="cs-CZ" dirty="0"/>
              <a:t> </a:t>
            </a:r>
            <a:r>
              <a:rPr lang="cs-CZ" dirty="0" err="1"/>
              <a:t>Philosophischeres</a:t>
            </a:r>
            <a:r>
              <a:rPr lang="cs-CZ" dirty="0"/>
              <a:t> </a:t>
            </a:r>
            <a:r>
              <a:rPr lang="cs-CZ" dirty="0" err="1"/>
              <a:t>und</a:t>
            </a:r>
            <a:r>
              <a:rPr lang="cs-CZ" dirty="0"/>
              <a:t> </a:t>
            </a:r>
            <a:r>
              <a:rPr lang="cs-CZ" dirty="0" err="1"/>
              <a:t>Ernsthafteres</a:t>
            </a:r>
            <a:r>
              <a:rPr lang="cs-CZ" dirty="0"/>
              <a:t> (</a:t>
            </a:r>
            <a:r>
              <a:rPr lang="cs-CZ" dirty="0" err="1"/>
              <a:t>φιλοσοφώτερον</a:t>
            </a:r>
            <a:r>
              <a:rPr lang="cs-CZ" dirty="0"/>
              <a:t> καὶ σπ</a:t>
            </a:r>
            <a:r>
              <a:rPr lang="cs-CZ" dirty="0" err="1"/>
              <a:t>ουδ</a:t>
            </a:r>
            <a:r>
              <a:rPr lang="cs-CZ" dirty="0"/>
              <a:t>αιότερον) als Geschichtsschreibung; denn die Dichtung teilt mehr das Allgemeine, die Geschichtsschreibung hingegen das Besondere mit.</a:t>
            </a:r>
          </a:p>
        </p:txBody>
      </p:sp>
      <p:pic>
        <p:nvPicPr>
          <p:cNvPr id="2" name="po89_2_10">
            <a:hlinkClick r:id="" action="ppaction://media"/>
            <a:extLst>
              <a:ext uri="{FF2B5EF4-FFF2-40B4-BE49-F238E27FC236}">
                <a16:creationId xmlns:a16="http://schemas.microsoft.com/office/drawing/2014/main" id="{DCA8F351-DEF3-4D67-8CEC-11B24579FF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617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A. </a:t>
            </a:r>
            <a:r>
              <a:rPr lang="cs-CZ" dirty="0" err="1"/>
              <a:t>Assmann</a:t>
            </a:r>
            <a:r>
              <a:rPr lang="cs-CZ" dirty="0"/>
              <a:t>: </a:t>
            </a:r>
            <a:r>
              <a:rPr lang="cs-CZ" dirty="0" err="1"/>
              <a:t>Fakten</a:t>
            </a:r>
            <a:r>
              <a:rPr lang="cs-CZ" dirty="0"/>
              <a:t> </a:t>
            </a:r>
            <a:r>
              <a:rPr lang="cs-CZ" dirty="0" err="1"/>
              <a:t>und</a:t>
            </a:r>
            <a:r>
              <a:rPr lang="cs-CZ" dirty="0"/>
              <a:t> </a:t>
            </a:r>
            <a:r>
              <a:rPr lang="cs-CZ" dirty="0" err="1"/>
              <a:t>Fiktionen</a:t>
            </a:r>
            <a:r>
              <a:rPr lang="cs-CZ" dirty="0"/>
              <a:t> in der </a:t>
            </a:r>
            <a:r>
              <a:rPr lang="cs-CZ" dirty="0" err="1"/>
              <a:t>neueren</a:t>
            </a:r>
            <a:r>
              <a:rPr lang="cs-CZ" dirty="0"/>
              <a:t> </a:t>
            </a:r>
            <a:r>
              <a:rPr lang="cs-CZ" dirty="0" err="1"/>
              <a:t>deutschen</a:t>
            </a:r>
            <a:r>
              <a:rPr lang="cs-CZ" dirty="0"/>
              <a:t> </a:t>
            </a:r>
            <a:r>
              <a:rPr lang="cs-CZ" dirty="0" err="1"/>
              <a:t>Erinnerungsliteratur</a:t>
            </a:r>
            <a:r>
              <a:rPr lang="cs-CZ" dirty="0"/>
              <a:t> (IASL 36/1, 2011)</a:t>
            </a:r>
          </a:p>
        </p:txBody>
      </p:sp>
      <p:sp>
        <p:nvSpPr>
          <p:cNvPr id="3" name="Zástupný symbol pro obsah 2"/>
          <p:cNvSpPr>
            <a:spLocks noGrp="1"/>
          </p:cNvSpPr>
          <p:nvPr>
            <p:ph idx="1"/>
          </p:nvPr>
        </p:nvSpPr>
        <p:spPr/>
        <p:txBody>
          <a:bodyPr/>
          <a:lstStyle/>
          <a:p>
            <a:r>
              <a:rPr lang="cs-CZ" dirty="0"/>
              <a:t>motto: Louis </a:t>
            </a:r>
            <a:r>
              <a:rPr lang="cs-CZ" dirty="0" err="1"/>
              <a:t>Bengley</a:t>
            </a:r>
            <a:r>
              <a:rPr lang="cs-CZ" dirty="0"/>
              <a:t>: „</a:t>
            </a:r>
            <a:r>
              <a:rPr lang="cs-CZ" dirty="0" err="1"/>
              <a:t>Wir</a:t>
            </a:r>
            <a:r>
              <a:rPr lang="cs-CZ" dirty="0"/>
              <a:t> </a:t>
            </a:r>
            <a:r>
              <a:rPr lang="cs-CZ" dirty="0" err="1"/>
              <a:t>kommen</a:t>
            </a:r>
            <a:r>
              <a:rPr lang="cs-CZ" dirty="0"/>
              <a:t> der </a:t>
            </a:r>
            <a:r>
              <a:rPr lang="cs-CZ" dirty="0" err="1"/>
              <a:t>Wahrheit</a:t>
            </a:r>
            <a:r>
              <a:rPr lang="cs-CZ" dirty="0"/>
              <a:t> </a:t>
            </a:r>
            <a:r>
              <a:rPr lang="cs-CZ" dirty="0" err="1"/>
              <a:t>nie</a:t>
            </a:r>
            <a:r>
              <a:rPr lang="cs-CZ" dirty="0"/>
              <a:t> </a:t>
            </a:r>
            <a:r>
              <a:rPr lang="cs-CZ" dirty="0" err="1"/>
              <a:t>näher</a:t>
            </a:r>
            <a:r>
              <a:rPr lang="cs-CZ" dirty="0"/>
              <a:t> </a:t>
            </a:r>
            <a:r>
              <a:rPr lang="cs-CZ" dirty="0" err="1"/>
              <a:t>als</a:t>
            </a:r>
            <a:r>
              <a:rPr lang="cs-CZ" dirty="0"/>
              <a:t> in </a:t>
            </a:r>
            <a:r>
              <a:rPr lang="cs-CZ" dirty="0" err="1"/>
              <a:t>erfundenen</a:t>
            </a:r>
            <a:r>
              <a:rPr lang="cs-CZ" dirty="0"/>
              <a:t> </a:t>
            </a:r>
            <a:r>
              <a:rPr lang="cs-CZ" dirty="0" err="1"/>
              <a:t>Geschichten</a:t>
            </a:r>
            <a:r>
              <a:rPr lang="cs-CZ" dirty="0"/>
              <a:t>.“</a:t>
            </a:r>
          </a:p>
          <a:p>
            <a:r>
              <a:rPr lang="cs-CZ" dirty="0" err="1"/>
              <a:t>Problem</a:t>
            </a:r>
            <a:r>
              <a:rPr lang="cs-CZ" dirty="0"/>
              <a:t>: </a:t>
            </a:r>
            <a:r>
              <a:rPr lang="cs-CZ" dirty="0" err="1"/>
              <a:t>die</a:t>
            </a:r>
            <a:r>
              <a:rPr lang="cs-CZ" dirty="0"/>
              <a:t> </a:t>
            </a:r>
            <a:r>
              <a:rPr lang="cs-CZ" dirty="0" err="1"/>
              <a:t>Beziehung</a:t>
            </a:r>
            <a:r>
              <a:rPr lang="cs-CZ" dirty="0"/>
              <a:t> der </a:t>
            </a:r>
            <a:r>
              <a:rPr lang="cs-CZ" dirty="0" err="1"/>
              <a:t>Fiktion</a:t>
            </a:r>
            <a:r>
              <a:rPr lang="cs-CZ" dirty="0"/>
              <a:t> </a:t>
            </a:r>
            <a:r>
              <a:rPr lang="cs-CZ" dirty="0" err="1"/>
              <a:t>und</a:t>
            </a:r>
            <a:r>
              <a:rPr lang="cs-CZ" dirty="0"/>
              <a:t> der </a:t>
            </a:r>
            <a:r>
              <a:rPr lang="cs-CZ" dirty="0" err="1"/>
              <a:t>Fakten</a:t>
            </a:r>
            <a:r>
              <a:rPr lang="cs-CZ" dirty="0"/>
              <a:t> in der </a:t>
            </a:r>
            <a:r>
              <a:rPr lang="cs-CZ" dirty="0" err="1"/>
              <a:t>fiktionalen</a:t>
            </a:r>
            <a:r>
              <a:rPr lang="cs-CZ" dirty="0"/>
              <a:t> Literatur </a:t>
            </a:r>
            <a:r>
              <a:rPr lang="cs-CZ" dirty="0" err="1"/>
              <a:t>über</a:t>
            </a:r>
            <a:r>
              <a:rPr lang="cs-CZ" dirty="0"/>
              <a:t> </a:t>
            </a:r>
            <a:r>
              <a:rPr lang="cs-CZ" dirty="0" err="1"/>
              <a:t>Geschichtsereignisse</a:t>
            </a:r>
            <a:endParaRPr lang="cs-CZ" dirty="0"/>
          </a:p>
          <a:p>
            <a:r>
              <a:rPr lang="cs-CZ" dirty="0" err="1"/>
              <a:t>Einfluß</a:t>
            </a:r>
            <a:r>
              <a:rPr lang="cs-CZ" dirty="0"/>
              <a:t> von </a:t>
            </a:r>
            <a:r>
              <a:rPr lang="cs-CZ" dirty="0" err="1"/>
              <a:t>individuellem</a:t>
            </a:r>
            <a:r>
              <a:rPr lang="cs-CZ" dirty="0"/>
              <a:t> </a:t>
            </a:r>
            <a:r>
              <a:rPr lang="cs-CZ" dirty="0" err="1"/>
              <a:t>und</a:t>
            </a:r>
            <a:r>
              <a:rPr lang="cs-CZ" dirty="0"/>
              <a:t> kolektivem </a:t>
            </a:r>
            <a:r>
              <a:rPr lang="cs-CZ" dirty="0" err="1"/>
              <a:t>Gedächtnis</a:t>
            </a:r>
            <a:endParaRPr lang="cs-CZ" dirty="0"/>
          </a:p>
          <a:p>
            <a:r>
              <a:rPr lang="cs-CZ" dirty="0" err="1"/>
              <a:t>Regel</a:t>
            </a:r>
            <a:r>
              <a:rPr lang="cs-CZ" dirty="0"/>
              <a:t> des </a:t>
            </a:r>
            <a:r>
              <a:rPr lang="cs-CZ" dirty="0" err="1"/>
              <a:t>Genres</a:t>
            </a:r>
            <a:r>
              <a:rPr lang="cs-CZ" dirty="0"/>
              <a:t>: </a:t>
            </a:r>
            <a:r>
              <a:rPr lang="cs-CZ" dirty="0" err="1"/>
              <a:t>das</a:t>
            </a:r>
            <a:r>
              <a:rPr lang="cs-CZ" dirty="0"/>
              <a:t> </a:t>
            </a:r>
            <a:r>
              <a:rPr lang="cs-CZ" dirty="0" err="1"/>
              <a:t>Kollektive</a:t>
            </a:r>
            <a:r>
              <a:rPr lang="cs-CZ" dirty="0"/>
              <a:t> </a:t>
            </a:r>
            <a:r>
              <a:rPr lang="cs-CZ" dirty="0" err="1"/>
              <a:t>bestimmt</a:t>
            </a:r>
            <a:r>
              <a:rPr lang="cs-CZ" dirty="0"/>
              <a:t> </a:t>
            </a:r>
            <a:r>
              <a:rPr lang="cs-CZ" dirty="0" err="1"/>
              <a:t>die</a:t>
            </a:r>
            <a:r>
              <a:rPr lang="cs-CZ" dirty="0"/>
              <a:t> </a:t>
            </a:r>
            <a:r>
              <a:rPr lang="cs-CZ" dirty="0" err="1"/>
              <a:t>Darstellung</a:t>
            </a:r>
            <a:r>
              <a:rPr lang="cs-CZ" dirty="0"/>
              <a:t>, </a:t>
            </a:r>
            <a:r>
              <a:rPr lang="cs-CZ" dirty="0" err="1"/>
              <a:t>die</a:t>
            </a:r>
            <a:r>
              <a:rPr lang="cs-CZ" dirty="0"/>
              <a:t> Re-</a:t>
            </a:r>
            <a:r>
              <a:rPr lang="cs-CZ" dirty="0" err="1"/>
              <a:t>präsentation</a:t>
            </a:r>
            <a:r>
              <a:rPr lang="cs-CZ" dirty="0"/>
              <a:t> von </a:t>
            </a:r>
            <a:r>
              <a:rPr lang="cs-CZ" dirty="0" err="1"/>
              <a:t>Erinnerungen</a:t>
            </a:r>
            <a:r>
              <a:rPr lang="cs-CZ" dirty="0"/>
              <a:t>: Kultur, </a:t>
            </a:r>
            <a:r>
              <a:rPr lang="cs-CZ" dirty="0" err="1"/>
              <a:t>Intertextualität</a:t>
            </a:r>
            <a:endParaRPr lang="cs-CZ" dirty="0"/>
          </a:p>
          <a:p>
            <a:endParaRPr lang="cs-CZ" dirty="0"/>
          </a:p>
        </p:txBody>
      </p:sp>
      <p:pic>
        <p:nvPicPr>
          <p:cNvPr id="4" name="po89_2_11">
            <a:hlinkClick r:id="" action="ppaction://media"/>
            <a:extLst>
              <a:ext uri="{FF2B5EF4-FFF2-40B4-BE49-F238E27FC236}">
                <a16:creationId xmlns:a16="http://schemas.microsoft.com/office/drawing/2014/main" id="{AE4B2D1B-B4FC-485E-986F-7476524363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err="1"/>
              <a:t>Ästhetische</a:t>
            </a:r>
            <a:r>
              <a:rPr lang="cs-CZ" dirty="0"/>
              <a:t> Autonomie – </a:t>
            </a:r>
            <a:r>
              <a:rPr lang="cs-CZ" dirty="0" err="1"/>
              <a:t>Beziehung</a:t>
            </a:r>
            <a:r>
              <a:rPr lang="cs-CZ" dirty="0"/>
              <a:t> von </a:t>
            </a:r>
            <a:r>
              <a:rPr lang="cs-CZ" dirty="0" err="1"/>
              <a:t>Fakten</a:t>
            </a:r>
            <a:r>
              <a:rPr lang="cs-CZ" dirty="0"/>
              <a:t> </a:t>
            </a:r>
            <a:r>
              <a:rPr lang="cs-CZ" dirty="0" err="1"/>
              <a:t>und</a:t>
            </a:r>
            <a:r>
              <a:rPr lang="cs-CZ" dirty="0"/>
              <a:t> </a:t>
            </a:r>
            <a:r>
              <a:rPr lang="cs-CZ" dirty="0" err="1"/>
              <a:t>Fiktionen</a:t>
            </a:r>
            <a:endParaRPr lang="cs-CZ" dirty="0"/>
          </a:p>
        </p:txBody>
      </p:sp>
      <p:sp>
        <p:nvSpPr>
          <p:cNvPr id="3" name="Zástupný symbol pro obsah 2"/>
          <p:cNvSpPr>
            <a:spLocks noGrp="1"/>
          </p:cNvSpPr>
          <p:nvPr>
            <p:ph idx="1"/>
          </p:nvPr>
        </p:nvSpPr>
        <p:spPr/>
        <p:txBody>
          <a:bodyPr>
            <a:normAutofit fontScale="92500"/>
          </a:bodyPr>
          <a:lstStyle/>
          <a:p>
            <a:r>
              <a:rPr lang="cs-CZ" dirty="0" err="1"/>
              <a:t>Frage</a:t>
            </a:r>
            <a:r>
              <a:rPr lang="cs-CZ" dirty="0"/>
              <a:t> des </a:t>
            </a:r>
            <a:r>
              <a:rPr lang="cs-CZ" dirty="0" err="1"/>
              <a:t>Primats</a:t>
            </a:r>
            <a:r>
              <a:rPr lang="cs-CZ" dirty="0"/>
              <a:t> von </a:t>
            </a:r>
            <a:r>
              <a:rPr lang="cs-CZ" dirty="0" err="1"/>
              <a:t>Erfahrung</a:t>
            </a:r>
            <a:r>
              <a:rPr lang="cs-CZ" dirty="0"/>
              <a:t> von </a:t>
            </a:r>
            <a:r>
              <a:rPr lang="cs-CZ" dirty="0" err="1"/>
              <a:t>Zeugschaft</a:t>
            </a:r>
            <a:endParaRPr lang="cs-CZ" dirty="0"/>
          </a:p>
          <a:p>
            <a:r>
              <a:rPr lang="cs-CZ" dirty="0" err="1"/>
              <a:t>Wem</a:t>
            </a:r>
            <a:r>
              <a:rPr lang="cs-CZ" dirty="0"/>
              <a:t> </a:t>
            </a:r>
            <a:r>
              <a:rPr lang="cs-CZ" dirty="0" err="1"/>
              <a:t>gehört</a:t>
            </a:r>
            <a:r>
              <a:rPr lang="cs-CZ" dirty="0"/>
              <a:t> </a:t>
            </a:r>
            <a:r>
              <a:rPr lang="cs-CZ" dirty="0" err="1"/>
              <a:t>die</a:t>
            </a:r>
            <a:r>
              <a:rPr lang="cs-CZ" dirty="0"/>
              <a:t> </a:t>
            </a:r>
            <a:r>
              <a:rPr lang="cs-CZ" dirty="0" err="1"/>
              <a:t>Geschichte</a:t>
            </a:r>
            <a:r>
              <a:rPr lang="cs-CZ" dirty="0"/>
              <a:t>?(Julia </a:t>
            </a:r>
            <a:r>
              <a:rPr lang="cs-CZ" dirty="0" err="1"/>
              <a:t>Franck</a:t>
            </a:r>
            <a:r>
              <a:rPr lang="cs-CZ" dirty="0"/>
              <a:t>)  </a:t>
            </a:r>
            <a:r>
              <a:rPr lang="cs-CZ" dirty="0" err="1"/>
              <a:t>sowie</a:t>
            </a:r>
            <a:r>
              <a:rPr lang="cs-CZ" dirty="0"/>
              <a:t> </a:t>
            </a:r>
            <a:r>
              <a:rPr lang="cs-CZ" dirty="0" err="1"/>
              <a:t>ihr</a:t>
            </a:r>
            <a:r>
              <a:rPr lang="cs-CZ" dirty="0"/>
              <a:t> </a:t>
            </a:r>
            <a:r>
              <a:rPr lang="cs-CZ" dirty="0" err="1"/>
              <a:t>nacherzählen</a:t>
            </a:r>
            <a:r>
              <a:rPr lang="cs-CZ" dirty="0"/>
              <a:t>?</a:t>
            </a:r>
          </a:p>
          <a:p>
            <a:br>
              <a:rPr lang="cs-CZ" dirty="0"/>
            </a:br>
            <a:r>
              <a:rPr lang="cs-CZ" dirty="0" err="1"/>
              <a:t>Legitimität</a:t>
            </a:r>
            <a:r>
              <a:rPr lang="cs-CZ" dirty="0"/>
              <a:t> der </a:t>
            </a:r>
            <a:r>
              <a:rPr lang="cs-CZ" dirty="0" err="1"/>
              <a:t>Fiktion</a:t>
            </a:r>
            <a:r>
              <a:rPr lang="cs-CZ" dirty="0"/>
              <a:t>?</a:t>
            </a:r>
          </a:p>
          <a:p>
            <a:r>
              <a:rPr lang="cs-CZ" dirty="0" err="1"/>
              <a:t>Was</a:t>
            </a:r>
            <a:r>
              <a:rPr lang="cs-CZ" dirty="0"/>
              <a:t> </a:t>
            </a:r>
            <a:r>
              <a:rPr lang="cs-CZ" dirty="0" err="1"/>
              <a:t>passiert</a:t>
            </a:r>
            <a:r>
              <a:rPr lang="cs-CZ" dirty="0"/>
              <a:t>, </a:t>
            </a:r>
            <a:r>
              <a:rPr lang="cs-CZ" dirty="0" err="1"/>
              <a:t>was</a:t>
            </a:r>
            <a:r>
              <a:rPr lang="cs-CZ" dirty="0"/>
              <a:t> </a:t>
            </a:r>
            <a:r>
              <a:rPr lang="cs-CZ" dirty="0" err="1"/>
              <a:t>verändert</a:t>
            </a:r>
            <a:r>
              <a:rPr lang="cs-CZ" dirty="0"/>
              <a:t> </a:t>
            </a:r>
            <a:r>
              <a:rPr lang="cs-CZ" dirty="0" err="1"/>
              <a:t>sich</a:t>
            </a:r>
            <a:r>
              <a:rPr lang="cs-CZ" dirty="0"/>
              <a:t>, </a:t>
            </a:r>
            <a:r>
              <a:rPr lang="cs-CZ" dirty="0" err="1"/>
              <a:t>wenn</a:t>
            </a:r>
            <a:r>
              <a:rPr lang="cs-CZ" dirty="0"/>
              <a:t> </a:t>
            </a:r>
            <a:r>
              <a:rPr lang="cs-CZ" dirty="0" err="1"/>
              <a:t>die</a:t>
            </a:r>
            <a:r>
              <a:rPr lang="cs-CZ" dirty="0"/>
              <a:t> </a:t>
            </a:r>
            <a:r>
              <a:rPr lang="cs-CZ" dirty="0" err="1"/>
              <a:t>Erfahrung</a:t>
            </a:r>
            <a:r>
              <a:rPr lang="cs-CZ" dirty="0"/>
              <a:t> </a:t>
            </a:r>
            <a:r>
              <a:rPr lang="cs-CZ" dirty="0" err="1"/>
              <a:t>fehlt</a:t>
            </a:r>
            <a:r>
              <a:rPr lang="cs-CZ" dirty="0"/>
              <a:t>?</a:t>
            </a:r>
          </a:p>
          <a:p>
            <a:r>
              <a:rPr lang="cs-CZ" dirty="0" err="1"/>
              <a:t>Erinnerungsliteratur</a:t>
            </a:r>
            <a:r>
              <a:rPr lang="cs-CZ" dirty="0"/>
              <a:t> der </a:t>
            </a:r>
            <a:r>
              <a:rPr lang="cs-CZ" dirty="0" err="1"/>
              <a:t>Generationen</a:t>
            </a:r>
            <a:r>
              <a:rPr lang="cs-CZ" dirty="0"/>
              <a:t>, </a:t>
            </a:r>
            <a:r>
              <a:rPr lang="cs-CZ" dirty="0" err="1"/>
              <a:t>die</a:t>
            </a:r>
            <a:r>
              <a:rPr lang="cs-CZ" dirty="0"/>
              <a:t> </a:t>
            </a:r>
            <a:r>
              <a:rPr lang="cs-CZ" dirty="0" err="1"/>
              <a:t>keine</a:t>
            </a:r>
            <a:r>
              <a:rPr lang="cs-CZ" dirty="0"/>
              <a:t> </a:t>
            </a:r>
            <a:r>
              <a:rPr lang="cs-CZ" dirty="0" err="1"/>
              <a:t>Zeugenerfahrung</a:t>
            </a:r>
            <a:r>
              <a:rPr lang="cs-CZ" dirty="0"/>
              <a:t> </a:t>
            </a:r>
            <a:r>
              <a:rPr lang="cs-CZ" dirty="0" err="1"/>
              <a:t>haben</a:t>
            </a:r>
            <a:r>
              <a:rPr lang="cs-CZ" dirty="0"/>
              <a:t> – </a:t>
            </a:r>
            <a:r>
              <a:rPr lang="cs-CZ" dirty="0" err="1"/>
              <a:t>Durchlässigkeit</a:t>
            </a:r>
            <a:r>
              <a:rPr lang="cs-CZ" dirty="0"/>
              <a:t> </a:t>
            </a:r>
            <a:r>
              <a:rPr lang="cs-CZ" dirty="0" err="1"/>
              <a:t>deer</a:t>
            </a:r>
            <a:r>
              <a:rPr lang="cs-CZ" dirty="0"/>
              <a:t> </a:t>
            </a:r>
            <a:r>
              <a:rPr lang="cs-CZ" dirty="0" err="1"/>
              <a:t>Grenze</a:t>
            </a:r>
            <a:r>
              <a:rPr lang="cs-CZ" dirty="0"/>
              <a:t> </a:t>
            </a:r>
            <a:r>
              <a:rPr lang="cs-CZ" dirty="0" err="1"/>
              <a:t>zwischen</a:t>
            </a:r>
            <a:r>
              <a:rPr lang="cs-CZ" dirty="0"/>
              <a:t> „</a:t>
            </a:r>
            <a:r>
              <a:rPr lang="cs-CZ" dirty="0" err="1"/>
              <a:t>autobiographisch</a:t>
            </a:r>
            <a:r>
              <a:rPr lang="cs-CZ" dirty="0"/>
              <a:t> </a:t>
            </a:r>
            <a:r>
              <a:rPr lang="cs-CZ" dirty="0" err="1"/>
              <a:t>inspirierten</a:t>
            </a:r>
            <a:r>
              <a:rPr lang="cs-CZ" dirty="0"/>
              <a:t> </a:t>
            </a:r>
            <a:r>
              <a:rPr lang="cs-CZ" dirty="0" err="1"/>
              <a:t>Lebenszeugnissen</a:t>
            </a:r>
            <a:r>
              <a:rPr lang="cs-CZ" dirty="0"/>
              <a:t> </a:t>
            </a:r>
            <a:r>
              <a:rPr lang="cs-CZ" dirty="0" err="1"/>
              <a:t>und</a:t>
            </a:r>
            <a:r>
              <a:rPr lang="cs-CZ" dirty="0"/>
              <a:t> hoch </a:t>
            </a:r>
            <a:r>
              <a:rPr lang="cs-CZ" dirty="0" err="1"/>
              <a:t>elaborierten</a:t>
            </a:r>
            <a:r>
              <a:rPr lang="cs-CZ" dirty="0"/>
              <a:t> </a:t>
            </a:r>
            <a:r>
              <a:rPr lang="cs-CZ" dirty="0" err="1"/>
              <a:t>literarischen</a:t>
            </a:r>
            <a:r>
              <a:rPr lang="cs-CZ" dirty="0"/>
              <a:t> </a:t>
            </a:r>
            <a:r>
              <a:rPr lang="cs-CZ" dirty="0" err="1"/>
              <a:t>Fiktionen</a:t>
            </a:r>
            <a:r>
              <a:rPr lang="cs-CZ" dirty="0"/>
              <a:t>“</a:t>
            </a:r>
          </a:p>
          <a:p>
            <a:r>
              <a:rPr lang="cs-CZ" dirty="0"/>
              <a:t>Herta Müller: „</a:t>
            </a:r>
            <a:r>
              <a:rPr lang="cs-CZ" dirty="0" err="1"/>
              <a:t>Ich</a:t>
            </a:r>
            <a:r>
              <a:rPr lang="cs-CZ" dirty="0"/>
              <a:t> </a:t>
            </a:r>
            <a:r>
              <a:rPr lang="cs-CZ" dirty="0" err="1"/>
              <a:t>empfinde</a:t>
            </a:r>
            <a:r>
              <a:rPr lang="cs-CZ" dirty="0"/>
              <a:t> </a:t>
            </a:r>
            <a:r>
              <a:rPr lang="cs-CZ" dirty="0" err="1"/>
              <a:t>mich</a:t>
            </a:r>
            <a:r>
              <a:rPr lang="cs-CZ" dirty="0"/>
              <a:t> </a:t>
            </a:r>
            <a:r>
              <a:rPr lang="cs-CZ" dirty="0" err="1"/>
              <a:t>im</a:t>
            </a:r>
            <a:r>
              <a:rPr lang="cs-CZ" dirty="0"/>
              <a:t> </a:t>
            </a:r>
            <a:r>
              <a:rPr lang="cs-CZ" dirty="0" err="1"/>
              <a:t>Schreiben</a:t>
            </a:r>
            <a:r>
              <a:rPr lang="cs-CZ" dirty="0"/>
              <a:t> </a:t>
            </a:r>
            <a:r>
              <a:rPr lang="cs-CZ" dirty="0" err="1"/>
              <a:t>nicht</a:t>
            </a:r>
            <a:r>
              <a:rPr lang="cs-CZ" dirty="0"/>
              <a:t> </a:t>
            </a:r>
            <a:r>
              <a:rPr lang="cs-CZ" dirty="0" err="1"/>
              <a:t>als</a:t>
            </a:r>
            <a:r>
              <a:rPr lang="cs-CZ" dirty="0"/>
              <a:t> </a:t>
            </a:r>
            <a:r>
              <a:rPr lang="cs-CZ" dirty="0" err="1"/>
              <a:t>Zeugin</a:t>
            </a:r>
            <a:r>
              <a:rPr lang="cs-CZ" dirty="0"/>
              <a:t>. </a:t>
            </a:r>
            <a:r>
              <a:rPr lang="cs-CZ" dirty="0" err="1"/>
              <a:t>Ich</a:t>
            </a:r>
            <a:r>
              <a:rPr lang="cs-CZ" dirty="0"/>
              <a:t> </a:t>
            </a:r>
            <a:r>
              <a:rPr lang="cs-CZ" dirty="0" err="1"/>
              <a:t>habe</a:t>
            </a:r>
            <a:r>
              <a:rPr lang="cs-CZ" dirty="0"/>
              <a:t> </a:t>
            </a:r>
            <a:r>
              <a:rPr lang="cs-CZ" dirty="0" err="1"/>
              <a:t>das</a:t>
            </a:r>
            <a:r>
              <a:rPr lang="cs-CZ" dirty="0"/>
              <a:t> </a:t>
            </a:r>
            <a:r>
              <a:rPr lang="cs-CZ" dirty="0" err="1"/>
              <a:t>Schreiben</a:t>
            </a:r>
            <a:r>
              <a:rPr lang="cs-CZ" dirty="0"/>
              <a:t> </a:t>
            </a:r>
            <a:r>
              <a:rPr lang="cs-CZ" dirty="0" err="1"/>
              <a:t>gelernt</a:t>
            </a:r>
            <a:r>
              <a:rPr lang="cs-CZ" dirty="0"/>
              <a:t> </a:t>
            </a:r>
            <a:r>
              <a:rPr lang="cs-CZ" dirty="0" err="1"/>
              <a:t>vom</a:t>
            </a:r>
            <a:r>
              <a:rPr lang="cs-CZ" dirty="0"/>
              <a:t> </a:t>
            </a:r>
            <a:r>
              <a:rPr lang="cs-CZ" dirty="0" err="1"/>
              <a:t>Schweigen</a:t>
            </a:r>
            <a:r>
              <a:rPr lang="cs-CZ" dirty="0"/>
              <a:t> </a:t>
            </a:r>
            <a:r>
              <a:rPr lang="cs-CZ" dirty="0" err="1"/>
              <a:t>und</a:t>
            </a:r>
            <a:r>
              <a:rPr lang="cs-CZ" dirty="0"/>
              <a:t> </a:t>
            </a:r>
            <a:r>
              <a:rPr lang="cs-CZ" dirty="0" err="1"/>
              <a:t>Verschweigen</a:t>
            </a:r>
            <a:r>
              <a:rPr lang="cs-CZ" dirty="0"/>
              <a:t>.“</a:t>
            </a:r>
          </a:p>
          <a:p>
            <a:endParaRPr lang="cs-CZ" dirty="0"/>
          </a:p>
        </p:txBody>
      </p:sp>
      <p:pic>
        <p:nvPicPr>
          <p:cNvPr id="4" name="po89_2_12">
            <a:hlinkClick r:id="" action="ppaction://media"/>
            <a:extLst>
              <a:ext uri="{FF2B5EF4-FFF2-40B4-BE49-F238E27FC236}">
                <a16:creationId xmlns:a16="http://schemas.microsoft.com/office/drawing/2014/main" id="{7517A439-0C95-4F64-941A-987988B445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A. </a:t>
            </a:r>
            <a:r>
              <a:rPr lang="cs-CZ" dirty="0" err="1"/>
              <a:t>Assmann</a:t>
            </a:r>
            <a:r>
              <a:rPr lang="cs-CZ" dirty="0"/>
              <a:t> –</a:t>
            </a:r>
            <a:r>
              <a:rPr lang="cs-CZ" dirty="0" err="1"/>
              <a:t>Fiktion</a:t>
            </a:r>
            <a:r>
              <a:rPr lang="cs-CZ" dirty="0"/>
              <a:t> </a:t>
            </a:r>
            <a:r>
              <a:rPr lang="cs-CZ" dirty="0" err="1"/>
              <a:t>als</a:t>
            </a:r>
            <a:r>
              <a:rPr lang="cs-CZ" dirty="0"/>
              <a:t> </a:t>
            </a:r>
            <a:r>
              <a:rPr lang="cs-CZ" dirty="0" err="1"/>
              <a:t>Formung</a:t>
            </a:r>
            <a:r>
              <a:rPr lang="cs-CZ" dirty="0"/>
              <a:t> </a:t>
            </a:r>
            <a:r>
              <a:rPr lang="cs-CZ" dirty="0" err="1"/>
              <a:t>und</a:t>
            </a:r>
            <a:r>
              <a:rPr lang="cs-CZ" dirty="0"/>
              <a:t> </a:t>
            </a:r>
            <a:r>
              <a:rPr lang="cs-CZ" dirty="0" err="1"/>
              <a:t>freie</a:t>
            </a:r>
            <a:r>
              <a:rPr lang="cs-CZ" dirty="0"/>
              <a:t> </a:t>
            </a:r>
            <a:r>
              <a:rPr lang="cs-CZ" dirty="0" err="1"/>
              <a:t>Erfindung</a:t>
            </a:r>
            <a:r>
              <a:rPr lang="cs-CZ" dirty="0"/>
              <a:t>“ </a:t>
            </a:r>
            <a:r>
              <a:rPr lang="cs-CZ" dirty="0" err="1"/>
              <a:t>und</a:t>
            </a:r>
            <a:r>
              <a:rPr lang="cs-CZ" dirty="0"/>
              <a:t> </a:t>
            </a:r>
            <a:r>
              <a:rPr lang="cs-CZ" dirty="0" err="1"/>
              <a:t>Traumas</a:t>
            </a:r>
            <a:br>
              <a:rPr lang="cs-CZ" dirty="0"/>
            </a:br>
            <a:endParaRPr lang="cs-CZ" dirty="0"/>
          </a:p>
        </p:txBody>
      </p:sp>
      <p:sp>
        <p:nvSpPr>
          <p:cNvPr id="3" name="Zástupný symbol pro obsah 2"/>
          <p:cNvSpPr>
            <a:spLocks noGrp="1"/>
          </p:cNvSpPr>
          <p:nvPr>
            <p:ph idx="1"/>
          </p:nvPr>
        </p:nvSpPr>
        <p:spPr/>
        <p:txBody>
          <a:bodyPr>
            <a:normAutofit/>
          </a:bodyPr>
          <a:lstStyle/>
          <a:p>
            <a:r>
              <a:rPr lang="cs-CZ" dirty="0"/>
              <a:t>„</a:t>
            </a:r>
            <a:r>
              <a:rPr lang="cs-CZ" dirty="0" err="1"/>
              <a:t>Inwiefern</a:t>
            </a:r>
            <a:r>
              <a:rPr lang="cs-CZ" dirty="0"/>
              <a:t> </a:t>
            </a:r>
            <a:r>
              <a:rPr lang="cs-CZ" dirty="0" err="1"/>
              <a:t>ist</a:t>
            </a:r>
            <a:r>
              <a:rPr lang="cs-CZ" dirty="0"/>
              <a:t> </a:t>
            </a:r>
            <a:r>
              <a:rPr lang="cs-CZ" dirty="0" err="1"/>
              <a:t>sie</a:t>
            </a:r>
            <a:r>
              <a:rPr lang="cs-CZ" dirty="0"/>
              <a:t> </a:t>
            </a:r>
            <a:r>
              <a:rPr lang="cs-CZ" dirty="0" err="1"/>
              <a:t>plausibel</a:t>
            </a:r>
            <a:r>
              <a:rPr lang="cs-CZ" dirty="0"/>
              <a:t>, </a:t>
            </a:r>
            <a:r>
              <a:rPr lang="cs-CZ" dirty="0" err="1"/>
              <a:t>wie</a:t>
            </a:r>
            <a:r>
              <a:rPr lang="cs-CZ" dirty="0"/>
              <a:t> </a:t>
            </a:r>
            <a:r>
              <a:rPr lang="cs-CZ" dirty="0" err="1"/>
              <a:t>ist</a:t>
            </a:r>
            <a:r>
              <a:rPr lang="cs-CZ" dirty="0"/>
              <a:t> der </a:t>
            </a:r>
            <a:r>
              <a:rPr lang="cs-CZ" dirty="0" err="1"/>
              <a:t>Unterschied</a:t>
            </a:r>
            <a:r>
              <a:rPr lang="cs-CZ" dirty="0"/>
              <a:t>??</a:t>
            </a:r>
          </a:p>
          <a:p>
            <a:r>
              <a:rPr lang="cs-CZ" dirty="0" err="1"/>
              <a:t>Lehnt</a:t>
            </a:r>
            <a:r>
              <a:rPr lang="cs-CZ" dirty="0"/>
              <a:t> der </a:t>
            </a:r>
            <a:r>
              <a:rPr lang="cs-CZ" dirty="0" err="1"/>
              <a:t>postmoderne</a:t>
            </a:r>
            <a:r>
              <a:rPr lang="cs-CZ" dirty="0"/>
              <a:t> </a:t>
            </a:r>
            <a:r>
              <a:rPr lang="cs-CZ" dirty="0" err="1"/>
              <a:t>Zugang</a:t>
            </a:r>
            <a:r>
              <a:rPr lang="cs-CZ" dirty="0"/>
              <a:t> </a:t>
            </a:r>
            <a:r>
              <a:rPr lang="cs-CZ" dirty="0" err="1"/>
              <a:t>Authentizität</a:t>
            </a:r>
            <a:r>
              <a:rPr lang="cs-CZ" dirty="0"/>
              <a:t> </a:t>
            </a:r>
            <a:r>
              <a:rPr lang="cs-CZ" dirty="0" err="1"/>
              <a:t>und</a:t>
            </a:r>
            <a:r>
              <a:rPr lang="cs-CZ" dirty="0"/>
              <a:t> </a:t>
            </a:r>
            <a:r>
              <a:rPr lang="cs-CZ" dirty="0" err="1"/>
              <a:t>Faktizität</a:t>
            </a:r>
            <a:r>
              <a:rPr lang="cs-CZ" dirty="0"/>
              <a:t>?</a:t>
            </a:r>
          </a:p>
          <a:p>
            <a:r>
              <a:rPr lang="cs-CZ" dirty="0" err="1"/>
              <a:t>Beschreibung</a:t>
            </a:r>
            <a:r>
              <a:rPr lang="cs-CZ" dirty="0"/>
              <a:t> </a:t>
            </a:r>
            <a:r>
              <a:rPr lang="cs-CZ" dirty="0" err="1"/>
              <a:t>und</a:t>
            </a:r>
            <a:r>
              <a:rPr lang="cs-CZ" dirty="0"/>
              <a:t> </a:t>
            </a:r>
            <a:r>
              <a:rPr lang="cs-CZ" dirty="0" err="1"/>
              <a:t>Tabus</a:t>
            </a:r>
            <a:r>
              <a:rPr lang="cs-CZ" dirty="0"/>
              <a:t> </a:t>
            </a:r>
            <a:r>
              <a:rPr lang="cs-CZ" dirty="0" err="1"/>
              <a:t>und</a:t>
            </a:r>
            <a:r>
              <a:rPr lang="cs-CZ" dirty="0"/>
              <a:t> </a:t>
            </a:r>
            <a:r>
              <a:rPr lang="cs-CZ" dirty="0" err="1"/>
              <a:t>Traumas</a:t>
            </a:r>
            <a:r>
              <a:rPr lang="cs-CZ" dirty="0"/>
              <a:t>:„</a:t>
            </a:r>
            <a:r>
              <a:rPr lang="cs-CZ" dirty="0" err="1"/>
              <a:t>Umschreibung</a:t>
            </a:r>
            <a:r>
              <a:rPr lang="cs-CZ" dirty="0"/>
              <a:t> </a:t>
            </a:r>
            <a:r>
              <a:rPr lang="cs-CZ" dirty="0" err="1"/>
              <a:t>unter</a:t>
            </a:r>
            <a:r>
              <a:rPr lang="cs-CZ" dirty="0"/>
              <a:t> dem </a:t>
            </a:r>
            <a:r>
              <a:rPr lang="cs-CZ" dirty="0" err="1"/>
              <a:t>Überdruck</a:t>
            </a:r>
            <a:r>
              <a:rPr lang="cs-CZ" dirty="0"/>
              <a:t> </a:t>
            </a:r>
            <a:r>
              <a:rPr lang="cs-CZ" dirty="0" err="1"/>
              <a:t>biographischer</a:t>
            </a:r>
            <a:r>
              <a:rPr lang="cs-CZ" dirty="0"/>
              <a:t> </a:t>
            </a:r>
            <a:r>
              <a:rPr lang="cs-CZ" dirty="0" err="1"/>
              <a:t>Erfahrung</a:t>
            </a:r>
            <a:endParaRPr lang="cs-CZ" dirty="0"/>
          </a:p>
          <a:p>
            <a:r>
              <a:rPr lang="cs-CZ" dirty="0"/>
              <a:t>Kann man </a:t>
            </a:r>
            <a:r>
              <a:rPr lang="cs-CZ" dirty="0" err="1"/>
              <a:t>über</a:t>
            </a:r>
            <a:r>
              <a:rPr lang="cs-CZ" dirty="0"/>
              <a:t> </a:t>
            </a:r>
            <a:r>
              <a:rPr lang="cs-CZ" dirty="0" err="1"/>
              <a:t>ein</a:t>
            </a:r>
            <a:r>
              <a:rPr lang="cs-CZ" dirty="0"/>
              <a:t> </a:t>
            </a:r>
            <a:r>
              <a:rPr lang="cs-CZ" dirty="0" err="1"/>
              <a:t>traumatisches</a:t>
            </a:r>
            <a:r>
              <a:rPr lang="cs-CZ" dirty="0"/>
              <a:t> </a:t>
            </a:r>
            <a:r>
              <a:rPr lang="cs-CZ" dirty="0" err="1"/>
              <a:t>Erlebnis</a:t>
            </a:r>
            <a:r>
              <a:rPr lang="cs-CZ" dirty="0"/>
              <a:t> </a:t>
            </a:r>
            <a:r>
              <a:rPr lang="cs-CZ" dirty="0" err="1"/>
              <a:t>erzählen</a:t>
            </a:r>
            <a:r>
              <a:rPr lang="cs-CZ" dirty="0"/>
              <a:t>? </a:t>
            </a:r>
          </a:p>
          <a:p>
            <a:endParaRPr lang="cs-CZ" dirty="0"/>
          </a:p>
          <a:p>
            <a:pPr>
              <a:buNone/>
            </a:pPr>
            <a:endParaRPr lang="cs-CZ" dirty="0"/>
          </a:p>
        </p:txBody>
      </p:sp>
      <p:pic>
        <p:nvPicPr>
          <p:cNvPr id="5" name="po89_2_13">
            <a:hlinkClick r:id="" action="ppaction://media"/>
            <a:extLst>
              <a:ext uri="{FF2B5EF4-FFF2-40B4-BE49-F238E27FC236}">
                <a16:creationId xmlns:a16="http://schemas.microsoft.com/office/drawing/2014/main" id="{B2E0C4B8-1864-4B10-BC6F-276B45DF50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a:t>Beispiele</a:t>
            </a:r>
            <a:r>
              <a:rPr lang="cs-CZ" dirty="0"/>
              <a:t> von </a:t>
            </a:r>
            <a:r>
              <a:rPr lang="cs-CZ" dirty="0" err="1"/>
              <a:t>Kombinationen</a:t>
            </a:r>
            <a:r>
              <a:rPr lang="cs-CZ" dirty="0"/>
              <a:t> der </a:t>
            </a:r>
            <a:r>
              <a:rPr lang="cs-CZ" dirty="0" err="1"/>
              <a:t>individuellen</a:t>
            </a:r>
            <a:r>
              <a:rPr lang="cs-CZ" dirty="0"/>
              <a:t> </a:t>
            </a:r>
            <a:r>
              <a:rPr lang="cs-CZ" dirty="0" err="1"/>
              <a:t>und</a:t>
            </a:r>
            <a:r>
              <a:rPr lang="cs-CZ" dirty="0"/>
              <a:t> </a:t>
            </a:r>
            <a:r>
              <a:rPr lang="cs-CZ" dirty="0" err="1"/>
              <a:t>kollektiven</a:t>
            </a:r>
            <a:r>
              <a:rPr lang="cs-CZ" dirty="0"/>
              <a:t> </a:t>
            </a:r>
            <a:r>
              <a:rPr lang="cs-CZ" dirty="0" err="1"/>
              <a:t>Erfahrung</a:t>
            </a:r>
            <a:r>
              <a:rPr lang="cs-CZ" dirty="0"/>
              <a:t> in der </a:t>
            </a:r>
            <a:r>
              <a:rPr lang="cs-CZ" dirty="0" err="1"/>
              <a:t>deutschen</a:t>
            </a:r>
            <a:r>
              <a:rPr lang="cs-CZ" dirty="0"/>
              <a:t> </a:t>
            </a:r>
            <a:r>
              <a:rPr lang="cs-CZ" dirty="0" err="1"/>
              <a:t>Gegenwartsliteratur</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a:t>1. </a:t>
            </a:r>
            <a:r>
              <a:rPr lang="cs-CZ" dirty="0" err="1"/>
              <a:t>Migrationsliteratur</a:t>
            </a:r>
            <a:r>
              <a:rPr lang="cs-CZ" dirty="0"/>
              <a:t>– z. B. </a:t>
            </a:r>
            <a:r>
              <a:rPr lang="cs-CZ" dirty="0" err="1"/>
              <a:t>Zaimoglu</a:t>
            </a:r>
            <a:r>
              <a:rPr lang="cs-CZ" dirty="0"/>
              <a:t>: Leyla</a:t>
            </a:r>
          </a:p>
          <a:p>
            <a:r>
              <a:rPr lang="cs-CZ" dirty="0"/>
              <a:t>2. </a:t>
            </a:r>
            <a:r>
              <a:rPr lang="cs-CZ" dirty="0" err="1"/>
              <a:t>Erinnerungsliteratur</a:t>
            </a:r>
            <a:r>
              <a:rPr lang="cs-CZ" dirty="0"/>
              <a:t>  nach 1989 – </a:t>
            </a:r>
            <a:r>
              <a:rPr lang="cs-CZ" dirty="0" err="1"/>
              <a:t>Veränderung</a:t>
            </a:r>
            <a:r>
              <a:rPr lang="cs-CZ" dirty="0"/>
              <a:t> der </a:t>
            </a:r>
            <a:r>
              <a:rPr lang="cs-CZ" dirty="0" err="1"/>
              <a:t>Darstellung</a:t>
            </a:r>
            <a:r>
              <a:rPr lang="cs-CZ" dirty="0"/>
              <a:t> von den </a:t>
            </a:r>
            <a:r>
              <a:rPr lang="cs-CZ" dirty="0" err="1"/>
              <a:t>Deutschen</a:t>
            </a:r>
            <a:r>
              <a:rPr lang="cs-CZ" dirty="0"/>
              <a:t> – </a:t>
            </a:r>
            <a:r>
              <a:rPr lang="cs-CZ" dirty="0" err="1"/>
              <a:t>nicht</a:t>
            </a:r>
            <a:r>
              <a:rPr lang="cs-CZ" dirty="0"/>
              <a:t> </a:t>
            </a:r>
            <a:r>
              <a:rPr lang="cs-CZ" dirty="0" err="1"/>
              <a:t>nur</a:t>
            </a:r>
            <a:r>
              <a:rPr lang="cs-CZ" dirty="0"/>
              <a:t> </a:t>
            </a:r>
            <a:r>
              <a:rPr lang="cs-CZ" dirty="0" err="1"/>
              <a:t>als</a:t>
            </a:r>
            <a:r>
              <a:rPr lang="cs-CZ" dirty="0"/>
              <a:t> „</a:t>
            </a:r>
            <a:r>
              <a:rPr lang="cs-CZ" dirty="0" err="1"/>
              <a:t>Täter</a:t>
            </a:r>
            <a:r>
              <a:rPr lang="cs-CZ" dirty="0"/>
              <a:t>“, </a:t>
            </a:r>
            <a:r>
              <a:rPr lang="cs-CZ" dirty="0" err="1"/>
              <a:t>sondern</a:t>
            </a:r>
            <a:r>
              <a:rPr lang="cs-CZ" dirty="0"/>
              <a:t> </a:t>
            </a:r>
            <a:r>
              <a:rPr lang="cs-CZ" dirty="0" err="1"/>
              <a:t>vielmehr</a:t>
            </a:r>
            <a:r>
              <a:rPr lang="cs-CZ" dirty="0"/>
              <a:t> </a:t>
            </a:r>
            <a:r>
              <a:rPr lang="cs-CZ" dirty="0" err="1"/>
              <a:t>als</a:t>
            </a:r>
            <a:r>
              <a:rPr lang="cs-CZ" dirty="0"/>
              <a:t> </a:t>
            </a:r>
            <a:r>
              <a:rPr lang="cs-CZ" dirty="0" err="1"/>
              <a:t>Opfer</a:t>
            </a:r>
            <a:r>
              <a:rPr lang="cs-CZ" dirty="0"/>
              <a:t> der </a:t>
            </a:r>
            <a:r>
              <a:rPr lang="cs-CZ" dirty="0" err="1"/>
              <a:t>Gewalt</a:t>
            </a:r>
            <a:r>
              <a:rPr lang="cs-CZ" dirty="0"/>
              <a:t>: </a:t>
            </a:r>
            <a:r>
              <a:rPr lang="cs-CZ" dirty="0" err="1"/>
              <a:t>Bombenangriffe</a:t>
            </a:r>
            <a:r>
              <a:rPr lang="cs-CZ" dirty="0"/>
              <a:t>, </a:t>
            </a:r>
            <a:r>
              <a:rPr lang="cs-CZ" dirty="0" err="1"/>
              <a:t>Flucht</a:t>
            </a:r>
            <a:r>
              <a:rPr lang="cs-CZ" dirty="0"/>
              <a:t> </a:t>
            </a:r>
            <a:r>
              <a:rPr lang="cs-CZ" dirty="0" err="1"/>
              <a:t>aus</a:t>
            </a:r>
            <a:r>
              <a:rPr lang="cs-CZ" dirty="0"/>
              <a:t> den </a:t>
            </a:r>
            <a:r>
              <a:rPr lang="cs-CZ" dirty="0" err="1"/>
              <a:t>Ostgebieten</a:t>
            </a:r>
            <a:r>
              <a:rPr lang="cs-CZ" dirty="0"/>
              <a:t>, </a:t>
            </a:r>
            <a:r>
              <a:rPr lang="cs-CZ" dirty="0" err="1"/>
              <a:t>Vertreibung</a:t>
            </a:r>
            <a:endParaRPr lang="cs-CZ" dirty="0"/>
          </a:p>
          <a:p>
            <a:r>
              <a:rPr lang="cs-CZ" dirty="0"/>
              <a:t>3. </a:t>
            </a:r>
            <a:r>
              <a:rPr lang="cs-CZ" dirty="0" err="1"/>
              <a:t>Geschichte</a:t>
            </a:r>
            <a:r>
              <a:rPr lang="cs-CZ" dirty="0"/>
              <a:t> der DDR </a:t>
            </a:r>
            <a:r>
              <a:rPr lang="cs-CZ" dirty="0" err="1"/>
              <a:t>und</a:t>
            </a:r>
            <a:r>
              <a:rPr lang="cs-CZ" dirty="0"/>
              <a:t> </a:t>
            </a:r>
            <a:r>
              <a:rPr lang="cs-CZ" dirty="0" err="1"/>
              <a:t>Ostalgie</a:t>
            </a:r>
            <a:endParaRPr lang="cs-CZ" dirty="0"/>
          </a:p>
          <a:p>
            <a:r>
              <a:rPr lang="cs-CZ" dirty="0"/>
              <a:t>Experimente </a:t>
            </a:r>
            <a:r>
              <a:rPr lang="cs-CZ" dirty="0" err="1"/>
              <a:t>mit</a:t>
            </a:r>
            <a:r>
              <a:rPr lang="cs-CZ" dirty="0"/>
              <a:t> dem </a:t>
            </a:r>
            <a:r>
              <a:rPr lang="cs-CZ" dirty="0" err="1"/>
              <a:t>Gedächtnis</a:t>
            </a:r>
            <a:r>
              <a:rPr lang="cs-CZ" dirty="0"/>
              <a:t>:</a:t>
            </a:r>
          </a:p>
          <a:p>
            <a:r>
              <a:rPr lang="cs-CZ" dirty="0"/>
              <a:t>1. </a:t>
            </a:r>
            <a:r>
              <a:rPr lang="cs-CZ" dirty="0" err="1"/>
              <a:t>Selbstreferentialität</a:t>
            </a:r>
            <a:r>
              <a:rPr lang="cs-CZ" dirty="0"/>
              <a:t> </a:t>
            </a:r>
            <a:r>
              <a:rPr lang="cs-CZ" dirty="0" err="1"/>
              <a:t>vieler</a:t>
            </a:r>
            <a:r>
              <a:rPr lang="cs-CZ" dirty="0"/>
              <a:t> Texte: </a:t>
            </a:r>
            <a:r>
              <a:rPr lang="cs-CZ" dirty="0" err="1"/>
              <a:t>die</a:t>
            </a:r>
            <a:r>
              <a:rPr lang="cs-CZ" dirty="0"/>
              <a:t> </a:t>
            </a:r>
            <a:r>
              <a:rPr lang="cs-CZ" dirty="0" err="1"/>
              <a:t>Frage</a:t>
            </a:r>
            <a:r>
              <a:rPr lang="cs-CZ" dirty="0"/>
              <a:t> nach der (</a:t>
            </a:r>
            <a:r>
              <a:rPr lang="cs-CZ" dirty="0" err="1"/>
              <a:t>Un</a:t>
            </a:r>
            <a:r>
              <a:rPr lang="cs-CZ" dirty="0"/>
              <a:t>-)</a:t>
            </a:r>
            <a:r>
              <a:rPr lang="cs-CZ" dirty="0" err="1"/>
              <a:t>Möglichkeit</a:t>
            </a:r>
            <a:r>
              <a:rPr lang="cs-CZ" dirty="0"/>
              <a:t> des </a:t>
            </a:r>
            <a:r>
              <a:rPr lang="cs-CZ" dirty="0" err="1"/>
              <a:t>Erinnerns</a:t>
            </a:r>
            <a:endParaRPr lang="cs-CZ" dirty="0"/>
          </a:p>
          <a:p>
            <a:r>
              <a:rPr lang="cs-CZ" dirty="0"/>
              <a:t>2. </a:t>
            </a:r>
            <a:r>
              <a:rPr lang="cs-CZ" dirty="0" err="1"/>
              <a:t>Intertextualität</a:t>
            </a:r>
            <a:r>
              <a:rPr lang="cs-CZ" dirty="0"/>
              <a:t>: Kann man </a:t>
            </a:r>
            <a:r>
              <a:rPr lang="cs-CZ" dirty="0" err="1"/>
              <a:t>tatsächlich</a:t>
            </a:r>
            <a:r>
              <a:rPr lang="cs-CZ" dirty="0"/>
              <a:t> </a:t>
            </a:r>
            <a:r>
              <a:rPr lang="cs-CZ" dirty="0" err="1"/>
              <a:t>nur</a:t>
            </a:r>
            <a:r>
              <a:rPr lang="cs-CZ" dirty="0"/>
              <a:t> </a:t>
            </a:r>
            <a:r>
              <a:rPr lang="cs-CZ" dirty="0" err="1"/>
              <a:t>individuelle</a:t>
            </a:r>
            <a:r>
              <a:rPr lang="cs-CZ" dirty="0"/>
              <a:t> </a:t>
            </a:r>
            <a:r>
              <a:rPr lang="cs-CZ" dirty="0" err="1"/>
              <a:t>Erinnerungen</a:t>
            </a:r>
            <a:r>
              <a:rPr lang="cs-CZ" dirty="0"/>
              <a:t> </a:t>
            </a:r>
            <a:r>
              <a:rPr lang="cs-CZ" dirty="0" err="1"/>
              <a:t>haben</a:t>
            </a:r>
            <a:r>
              <a:rPr lang="cs-CZ" dirty="0"/>
              <a:t>? </a:t>
            </a:r>
            <a:r>
              <a:rPr lang="cs-CZ" dirty="0" err="1"/>
              <a:t>Einfluß</a:t>
            </a:r>
            <a:r>
              <a:rPr lang="cs-CZ" dirty="0"/>
              <a:t> der Kultur  </a:t>
            </a:r>
            <a:r>
              <a:rPr lang="cs-CZ" dirty="0" err="1"/>
              <a:t>auf</a:t>
            </a:r>
            <a:r>
              <a:rPr lang="cs-CZ" dirty="0"/>
              <a:t> </a:t>
            </a:r>
            <a:r>
              <a:rPr lang="cs-CZ" dirty="0" err="1"/>
              <a:t>das</a:t>
            </a:r>
            <a:r>
              <a:rPr lang="cs-CZ" dirty="0"/>
              <a:t> </a:t>
            </a:r>
            <a:r>
              <a:rPr lang="cs-CZ" dirty="0" err="1"/>
              <a:t>Gedächtnis</a:t>
            </a:r>
            <a:r>
              <a:rPr lang="cs-CZ" dirty="0"/>
              <a:t> des </a:t>
            </a:r>
            <a:r>
              <a:rPr lang="cs-CZ" dirty="0" err="1"/>
              <a:t>Einzelnen</a:t>
            </a:r>
            <a:endParaRPr lang="cs-CZ" dirty="0"/>
          </a:p>
          <a:p>
            <a:r>
              <a:rPr lang="cs-CZ" dirty="0"/>
              <a:t>z. B: W. G. </a:t>
            </a:r>
            <a:r>
              <a:rPr lang="cs-CZ" dirty="0" err="1"/>
              <a:t>Sebald</a:t>
            </a:r>
            <a:r>
              <a:rPr lang="cs-CZ" dirty="0"/>
              <a:t> oder  Ch. </a:t>
            </a:r>
            <a:r>
              <a:rPr lang="cs-CZ" dirty="0" err="1"/>
              <a:t>Ransmayr</a:t>
            </a:r>
            <a:r>
              <a:rPr lang="cs-CZ" dirty="0"/>
              <a:t> </a:t>
            </a:r>
            <a:r>
              <a:rPr lang="cs-CZ" dirty="0" err="1"/>
              <a:t>und</a:t>
            </a:r>
            <a:r>
              <a:rPr lang="cs-CZ" dirty="0"/>
              <a:t> </a:t>
            </a:r>
            <a:r>
              <a:rPr lang="cs-CZ" dirty="0" err="1"/>
              <a:t>ihre</a:t>
            </a:r>
            <a:r>
              <a:rPr lang="cs-CZ" dirty="0"/>
              <a:t> </a:t>
            </a:r>
            <a:r>
              <a:rPr lang="cs-CZ" dirty="0" err="1"/>
              <a:t>Arbeit</a:t>
            </a:r>
            <a:r>
              <a:rPr lang="cs-CZ" dirty="0"/>
              <a:t> </a:t>
            </a:r>
            <a:r>
              <a:rPr lang="cs-CZ" dirty="0" err="1"/>
              <a:t>mit</a:t>
            </a:r>
            <a:r>
              <a:rPr lang="cs-CZ" dirty="0"/>
              <a:t> den </a:t>
            </a:r>
            <a:r>
              <a:rPr lang="cs-CZ" dirty="0" err="1"/>
              <a:t>Zitaten</a:t>
            </a:r>
            <a:r>
              <a:rPr lang="cs-CZ" dirty="0"/>
              <a:t>, den </a:t>
            </a:r>
            <a:r>
              <a:rPr lang="cs-CZ" dirty="0" err="1"/>
              <a:t>Photographien</a:t>
            </a:r>
            <a:r>
              <a:rPr lang="cs-CZ" dirty="0"/>
              <a:t> </a:t>
            </a:r>
            <a:r>
              <a:rPr lang="cs-CZ" dirty="0" err="1"/>
              <a:t>etc</a:t>
            </a:r>
            <a:r>
              <a:rPr lang="cs-CZ" dirty="0"/>
              <a:t>.</a:t>
            </a:r>
          </a:p>
          <a:p>
            <a:endParaRPr lang="cs-CZ" dirty="0"/>
          </a:p>
          <a:p>
            <a:endParaRPr lang="cs-CZ" dirty="0"/>
          </a:p>
        </p:txBody>
      </p:sp>
      <p:pic>
        <p:nvPicPr>
          <p:cNvPr id="4" name="po89_2_14">
            <a:hlinkClick r:id="" action="ppaction://media"/>
            <a:extLst>
              <a:ext uri="{FF2B5EF4-FFF2-40B4-BE49-F238E27FC236}">
                <a16:creationId xmlns:a16="http://schemas.microsoft.com/office/drawing/2014/main" id="{D08BF2CF-5920-44C9-82CA-0F73D1CA0C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Wendeliteratur</a:t>
            </a:r>
            <a:endParaRPr lang="cs-CZ" dirty="0"/>
          </a:p>
        </p:txBody>
      </p:sp>
      <p:sp>
        <p:nvSpPr>
          <p:cNvPr id="3" name="Zástupný symbol pro obsah 2"/>
          <p:cNvSpPr>
            <a:spLocks noGrp="1"/>
          </p:cNvSpPr>
          <p:nvPr>
            <p:ph idx="1"/>
          </p:nvPr>
        </p:nvSpPr>
        <p:spPr/>
        <p:txBody>
          <a:bodyPr>
            <a:normAutofit/>
          </a:bodyPr>
          <a:lstStyle/>
          <a:p>
            <a:r>
              <a:rPr lang="cs-CZ" dirty="0" err="1"/>
              <a:t>Was</a:t>
            </a:r>
            <a:r>
              <a:rPr lang="cs-CZ" dirty="0"/>
              <a:t> </a:t>
            </a:r>
            <a:r>
              <a:rPr lang="cs-CZ" dirty="0" err="1"/>
              <a:t>ist</a:t>
            </a:r>
            <a:r>
              <a:rPr lang="cs-CZ" dirty="0"/>
              <a:t> </a:t>
            </a:r>
            <a:r>
              <a:rPr lang="cs-CZ" dirty="0" err="1"/>
              <a:t>Wendeliteratur</a:t>
            </a:r>
            <a:r>
              <a:rPr lang="cs-CZ" dirty="0"/>
              <a:t>: „</a:t>
            </a:r>
            <a:r>
              <a:rPr lang="de-DE" dirty="0"/>
              <a:t>Zur Wendeliteratur zähl</a:t>
            </a:r>
            <a:r>
              <a:rPr lang="cs-CZ" dirty="0"/>
              <a:t>en</a:t>
            </a:r>
            <a:r>
              <a:rPr lang="de-DE" dirty="0"/>
              <a:t> Texte, die einen „thematisch-stoffliche[n] Bezug zur ‚Wende‘ haben oder erst nach dem Ende der DDR erscheinen konnten</a:t>
            </a:r>
            <a:r>
              <a:rPr lang="cs-CZ" dirty="0"/>
              <a:t>. Die </a:t>
            </a:r>
            <a:r>
              <a:rPr lang="de-DE" dirty="0"/>
              <a:t>Texte, die „das Leben in Deutschland vor und nach der ‚Wende‘ aus der Perspektive der Nachwendezeit“ (S. 79) darstellen oder vor der Wende verfasst waren und diese „durch die explizite oder implizierte Thematisierung von Missständen in der DDR“ ( </a:t>
            </a:r>
            <a:r>
              <a:rPr lang="cs-CZ" dirty="0" err="1"/>
              <a:t>vorbereiten</a:t>
            </a:r>
            <a:r>
              <a:rPr lang="cs-CZ" dirty="0"/>
              <a:t>.“ (</a:t>
            </a:r>
            <a:r>
              <a:rPr lang="cs-CZ" dirty="0" err="1"/>
              <a:t>Th.Grub</a:t>
            </a:r>
            <a:r>
              <a:rPr lang="cs-CZ" dirty="0"/>
              <a:t>)</a:t>
            </a:r>
          </a:p>
          <a:p>
            <a:r>
              <a:rPr lang="cs-CZ" dirty="0"/>
              <a:t>Peter Schneider: Der </a:t>
            </a:r>
            <a:r>
              <a:rPr lang="cs-CZ" dirty="0" err="1"/>
              <a:t>Mauerspringer</a:t>
            </a:r>
            <a:r>
              <a:rPr lang="cs-CZ" dirty="0"/>
              <a:t> (1982)</a:t>
            </a:r>
          </a:p>
          <a:p>
            <a:r>
              <a:rPr lang="cs-CZ" dirty="0" err="1"/>
              <a:t>Günter</a:t>
            </a:r>
            <a:r>
              <a:rPr lang="cs-CZ" dirty="0"/>
              <a:t> de </a:t>
            </a:r>
            <a:r>
              <a:rPr lang="cs-CZ" dirty="0" err="1"/>
              <a:t>Bruyn</a:t>
            </a:r>
            <a:r>
              <a:rPr lang="cs-CZ" dirty="0"/>
              <a:t>: eseje </a:t>
            </a:r>
            <a:r>
              <a:rPr lang="cs-CZ" dirty="0" err="1"/>
              <a:t>Jubelschreie</a:t>
            </a:r>
            <a:r>
              <a:rPr lang="cs-CZ" dirty="0"/>
              <a:t>, </a:t>
            </a:r>
            <a:r>
              <a:rPr lang="cs-CZ" dirty="0" err="1"/>
              <a:t>Trauergesänge</a:t>
            </a:r>
            <a:r>
              <a:rPr lang="cs-CZ" dirty="0"/>
              <a:t> (1991)</a:t>
            </a:r>
          </a:p>
          <a:p>
            <a:pPr marL="0" indent="0">
              <a:buNone/>
            </a:pPr>
            <a:endParaRPr lang="cs-CZ" dirty="0"/>
          </a:p>
          <a:p>
            <a:endParaRPr lang="cs-CZ" dirty="0"/>
          </a:p>
          <a:p>
            <a:endParaRPr lang="cs-CZ" dirty="0"/>
          </a:p>
        </p:txBody>
      </p:sp>
      <p:pic>
        <p:nvPicPr>
          <p:cNvPr id="4" name="po89_2_02">
            <a:hlinkClick r:id="" action="ppaction://media"/>
            <a:extLst>
              <a:ext uri="{FF2B5EF4-FFF2-40B4-BE49-F238E27FC236}">
                <a16:creationId xmlns:a16="http://schemas.microsoft.com/office/drawing/2014/main" id="{D19E2AA6-A09A-485D-B493-A0797B7097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Wendeliteratur</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a:t>Monika </a:t>
            </a:r>
            <a:r>
              <a:rPr lang="cs-CZ" dirty="0" err="1"/>
              <a:t>Maron</a:t>
            </a:r>
            <a:r>
              <a:rPr lang="cs-CZ" dirty="0"/>
              <a:t>: </a:t>
            </a:r>
            <a:r>
              <a:rPr lang="cs-CZ" dirty="0" err="1"/>
              <a:t>Stille</a:t>
            </a:r>
            <a:r>
              <a:rPr lang="cs-CZ" dirty="0"/>
              <a:t> </a:t>
            </a:r>
            <a:r>
              <a:rPr lang="cs-CZ" dirty="0" err="1"/>
              <a:t>Zeile</a:t>
            </a:r>
            <a:r>
              <a:rPr lang="cs-CZ" dirty="0"/>
              <a:t> </a:t>
            </a:r>
            <a:r>
              <a:rPr lang="cs-CZ" dirty="0" err="1"/>
              <a:t>Sechs</a:t>
            </a:r>
            <a:r>
              <a:rPr lang="cs-CZ" dirty="0"/>
              <a:t> (1991)</a:t>
            </a:r>
          </a:p>
          <a:p>
            <a:r>
              <a:rPr lang="cs-CZ" dirty="0"/>
              <a:t>Hermann Kant: </a:t>
            </a:r>
            <a:r>
              <a:rPr lang="cs-CZ" dirty="0" err="1"/>
              <a:t>Kormoran</a:t>
            </a:r>
            <a:r>
              <a:rPr lang="cs-CZ" dirty="0"/>
              <a:t> (1994)</a:t>
            </a:r>
          </a:p>
          <a:p>
            <a:r>
              <a:rPr lang="cs-CZ" dirty="0"/>
              <a:t>Wolfgang </a:t>
            </a:r>
            <a:r>
              <a:rPr lang="cs-CZ" dirty="0" err="1"/>
              <a:t>Hilbich</a:t>
            </a:r>
            <a:r>
              <a:rPr lang="cs-CZ" dirty="0"/>
              <a:t>: Alte </a:t>
            </a:r>
            <a:r>
              <a:rPr lang="cs-CZ" dirty="0" err="1"/>
              <a:t>Abdeckerei</a:t>
            </a:r>
            <a:r>
              <a:rPr lang="cs-CZ" dirty="0"/>
              <a:t> (1991), </a:t>
            </a:r>
            <a:r>
              <a:rPr lang="cs-CZ" dirty="0" err="1"/>
              <a:t>Ich</a:t>
            </a:r>
            <a:r>
              <a:rPr lang="cs-CZ" dirty="0"/>
              <a:t> (1993), </a:t>
            </a:r>
            <a:r>
              <a:rPr lang="cs-CZ" dirty="0" err="1"/>
              <a:t>Das</a:t>
            </a:r>
            <a:r>
              <a:rPr lang="cs-CZ" dirty="0"/>
              <a:t> Provisorium (2000)</a:t>
            </a:r>
          </a:p>
          <a:p>
            <a:r>
              <a:rPr lang="de-DE" dirty="0"/>
              <a:t>Brigitte Burmeister</a:t>
            </a:r>
            <a:r>
              <a:rPr lang="cs-CZ" dirty="0"/>
              <a:t>: </a:t>
            </a:r>
            <a:r>
              <a:rPr lang="de-DE" dirty="0"/>
              <a:t>Unter dem Namen Norma (1994)</a:t>
            </a:r>
            <a:endParaRPr lang="cs-CZ" dirty="0"/>
          </a:p>
          <a:p>
            <a:r>
              <a:rPr lang="cs-CZ" dirty="0"/>
              <a:t>Thomas </a:t>
            </a:r>
            <a:r>
              <a:rPr lang="cs-CZ" dirty="0" err="1"/>
              <a:t>Brussig</a:t>
            </a:r>
            <a:r>
              <a:rPr lang="cs-CZ" dirty="0"/>
              <a:t>:  </a:t>
            </a:r>
            <a:r>
              <a:rPr lang="cs-CZ" dirty="0" err="1"/>
              <a:t>Wie</a:t>
            </a:r>
            <a:r>
              <a:rPr lang="cs-CZ" dirty="0"/>
              <a:t> es </a:t>
            </a:r>
            <a:r>
              <a:rPr lang="cs-CZ" dirty="0" err="1"/>
              <a:t>leuchtet</a:t>
            </a:r>
            <a:r>
              <a:rPr lang="cs-CZ" dirty="0"/>
              <a:t>(2004), </a:t>
            </a:r>
            <a:r>
              <a:rPr lang="cs-CZ" dirty="0" err="1"/>
              <a:t>Helden</a:t>
            </a:r>
            <a:r>
              <a:rPr lang="cs-CZ" dirty="0"/>
              <a:t> </a:t>
            </a:r>
            <a:r>
              <a:rPr lang="cs-CZ" dirty="0" err="1"/>
              <a:t>wie</a:t>
            </a:r>
            <a:r>
              <a:rPr lang="cs-CZ" dirty="0"/>
              <a:t> </a:t>
            </a:r>
            <a:r>
              <a:rPr lang="cs-CZ" dirty="0" err="1"/>
              <a:t>wir</a:t>
            </a:r>
            <a:r>
              <a:rPr lang="cs-CZ" dirty="0"/>
              <a:t> (1995), </a:t>
            </a:r>
            <a:r>
              <a:rPr lang="cs-CZ" dirty="0" err="1"/>
              <a:t>Am</a:t>
            </a:r>
            <a:r>
              <a:rPr lang="cs-CZ" dirty="0"/>
              <a:t> </a:t>
            </a:r>
            <a:r>
              <a:rPr lang="cs-CZ" dirty="0" err="1"/>
              <a:t>kürzeren</a:t>
            </a:r>
            <a:r>
              <a:rPr lang="cs-CZ" dirty="0"/>
              <a:t> Ende der </a:t>
            </a:r>
            <a:r>
              <a:rPr lang="cs-CZ" dirty="0" err="1"/>
              <a:t>Sonnenallee</a:t>
            </a:r>
            <a:r>
              <a:rPr lang="cs-CZ" dirty="0"/>
              <a:t> (2000)</a:t>
            </a:r>
          </a:p>
          <a:p>
            <a:r>
              <a:rPr lang="cs-CZ" dirty="0"/>
              <a:t>Eugen </a:t>
            </a:r>
            <a:r>
              <a:rPr lang="cs-CZ" dirty="0" err="1"/>
              <a:t>Ruge</a:t>
            </a:r>
            <a:r>
              <a:rPr lang="cs-CZ" dirty="0"/>
              <a:t>. In </a:t>
            </a:r>
            <a:r>
              <a:rPr lang="cs-CZ" dirty="0" err="1"/>
              <a:t>Zeiten</a:t>
            </a:r>
            <a:r>
              <a:rPr lang="cs-CZ" dirty="0"/>
              <a:t> des </a:t>
            </a:r>
            <a:r>
              <a:rPr lang="cs-CZ" dirty="0" err="1"/>
              <a:t>abnehmenden</a:t>
            </a:r>
            <a:r>
              <a:rPr lang="cs-CZ" dirty="0"/>
              <a:t> </a:t>
            </a:r>
            <a:r>
              <a:rPr lang="cs-CZ" dirty="0" err="1"/>
              <a:t>Lichts</a:t>
            </a:r>
            <a:r>
              <a:rPr lang="cs-CZ" dirty="0"/>
              <a:t> (2011): </a:t>
            </a:r>
            <a:r>
              <a:rPr lang="cs-CZ" dirty="0" err="1"/>
              <a:t>Ruge</a:t>
            </a:r>
            <a:r>
              <a:rPr lang="cs-CZ" dirty="0"/>
              <a:t> </a:t>
            </a:r>
            <a:r>
              <a:rPr lang="cs-CZ" dirty="0" err="1"/>
              <a:t>im</a:t>
            </a:r>
            <a:r>
              <a:rPr lang="cs-CZ" dirty="0"/>
              <a:t> Roman </a:t>
            </a:r>
            <a:r>
              <a:rPr lang="cs-CZ" dirty="0" err="1"/>
              <a:t>Zeiten</a:t>
            </a:r>
            <a:r>
              <a:rPr lang="cs-CZ" dirty="0"/>
              <a:t> des </a:t>
            </a:r>
            <a:r>
              <a:rPr lang="cs-CZ" dirty="0" err="1"/>
              <a:t>abnehmenden</a:t>
            </a:r>
            <a:r>
              <a:rPr lang="cs-CZ" dirty="0"/>
              <a:t> </a:t>
            </a:r>
            <a:r>
              <a:rPr lang="cs-CZ" dirty="0" err="1"/>
              <a:t>Lichts</a:t>
            </a:r>
            <a:r>
              <a:rPr lang="cs-CZ" dirty="0"/>
              <a:t>  - </a:t>
            </a:r>
            <a:r>
              <a:rPr lang="cs-CZ" dirty="0" err="1"/>
              <a:t>das</a:t>
            </a:r>
            <a:r>
              <a:rPr lang="cs-CZ" dirty="0"/>
              <a:t> </a:t>
            </a:r>
            <a:r>
              <a:rPr lang="cs-CZ" dirty="0" err="1"/>
              <a:t>Erlöschen</a:t>
            </a:r>
            <a:r>
              <a:rPr lang="cs-CZ" dirty="0"/>
              <a:t> des </a:t>
            </a:r>
            <a:r>
              <a:rPr lang="cs-CZ" dirty="0" err="1"/>
              <a:t>Lichts</a:t>
            </a:r>
            <a:r>
              <a:rPr lang="cs-CZ" dirty="0"/>
              <a:t> des </a:t>
            </a:r>
            <a:r>
              <a:rPr lang="cs-CZ" dirty="0" err="1"/>
              <a:t>Sozialismus</a:t>
            </a:r>
            <a:r>
              <a:rPr lang="cs-CZ" dirty="0"/>
              <a:t>, </a:t>
            </a:r>
            <a:r>
              <a:rPr lang="cs-CZ" dirty="0" err="1"/>
              <a:t>das</a:t>
            </a:r>
            <a:r>
              <a:rPr lang="cs-CZ" dirty="0"/>
              <a:t> Ende des </a:t>
            </a:r>
            <a:r>
              <a:rPr lang="cs-CZ" dirty="0" err="1"/>
              <a:t>Staates</a:t>
            </a:r>
            <a:r>
              <a:rPr lang="cs-CZ" dirty="0"/>
              <a:t> – </a:t>
            </a:r>
            <a:r>
              <a:rPr lang="cs-CZ" dirty="0" err="1"/>
              <a:t>auch</a:t>
            </a:r>
            <a:r>
              <a:rPr lang="cs-CZ" dirty="0"/>
              <a:t> </a:t>
            </a:r>
            <a:r>
              <a:rPr lang="cs-CZ" dirty="0" err="1"/>
              <a:t>Montageroman</a:t>
            </a:r>
            <a:r>
              <a:rPr lang="cs-CZ" dirty="0"/>
              <a:t> – </a:t>
            </a:r>
            <a:r>
              <a:rPr lang="cs-CZ" dirty="0" err="1"/>
              <a:t>vielleicht</a:t>
            </a:r>
            <a:r>
              <a:rPr lang="cs-CZ" dirty="0"/>
              <a:t> </a:t>
            </a:r>
            <a:r>
              <a:rPr lang="cs-CZ" dirty="0" err="1"/>
              <a:t>Abbild</a:t>
            </a:r>
            <a:r>
              <a:rPr lang="cs-CZ" dirty="0"/>
              <a:t> der </a:t>
            </a:r>
            <a:r>
              <a:rPr lang="cs-CZ" dirty="0" err="1"/>
              <a:t>chaotischen</a:t>
            </a:r>
            <a:r>
              <a:rPr lang="cs-CZ" dirty="0"/>
              <a:t> </a:t>
            </a:r>
            <a:r>
              <a:rPr lang="cs-CZ" dirty="0" err="1"/>
              <a:t>Zeit</a:t>
            </a:r>
            <a:r>
              <a:rPr lang="cs-CZ" dirty="0"/>
              <a:t>, </a:t>
            </a:r>
            <a:r>
              <a:rPr lang="cs-CZ" dirty="0" err="1"/>
              <a:t>die</a:t>
            </a:r>
            <a:r>
              <a:rPr lang="cs-CZ" dirty="0"/>
              <a:t> von </a:t>
            </a:r>
            <a:r>
              <a:rPr lang="cs-CZ" dirty="0" err="1"/>
              <a:t>Ereignissen</a:t>
            </a:r>
            <a:r>
              <a:rPr lang="cs-CZ" dirty="0"/>
              <a:t> </a:t>
            </a:r>
            <a:r>
              <a:rPr lang="cs-CZ" dirty="0" err="1"/>
              <a:t>überbeladen</a:t>
            </a:r>
            <a:r>
              <a:rPr lang="cs-CZ" dirty="0"/>
              <a:t> </a:t>
            </a:r>
            <a:r>
              <a:rPr lang="cs-CZ" dirty="0" err="1"/>
              <a:t>ist</a:t>
            </a:r>
            <a:endParaRPr lang="cs-CZ" dirty="0"/>
          </a:p>
          <a:p>
            <a:r>
              <a:rPr lang="cs-CZ" dirty="0"/>
              <a:t>Christoph </a:t>
            </a:r>
            <a:r>
              <a:rPr lang="cs-CZ" dirty="0" err="1"/>
              <a:t>Hein</a:t>
            </a:r>
            <a:r>
              <a:rPr lang="cs-CZ" dirty="0"/>
              <a:t>: </a:t>
            </a:r>
            <a:r>
              <a:rPr lang="cs-CZ" dirty="0" err="1"/>
              <a:t>Willenbrock</a:t>
            </a:r>
            <a:r>
              <a:rPr lang="cs-CZ" dirty="0"/>
              <a:t> (2000)</a:t>
            </a:r>
          </a:p>
          <a:p>
            <a:r>
              <a:rPr lang="cs-CZ" dirty="0"/>
              <a:t>Erich </a:t>
            </a:r>
            <a:r>
              <a:rPr lang="cs-CZ" dirty="0" err="1"/>
              <a:t>Loest</a:t>
            </a:r>
            <a:r>
              <a:rPr lang="cs-CZ" dirty="0"/>
              <a:t>: </a:t>
            </a:r>
            <a:r>
              <a:rPr lang="cs-CZ" dirty="0" err="1"/>
              <a:t>Nikolaikirche</a:t>
            </a:r>
            <a:r>
              <a:rPr lang="cs-CZ" dirty="0"/>
              <a:t> (1995)</a:t>
            </a:r>
          </a:p>
          <a:p>
            <a:r>
              <a:rPr lang="cs-CZ" dirty="0"/>
              <a:t>Uwe </a:t>
            </a:r>
            <a:r>
              <a:rPr lang="cs-CZ" dirty="0" err="1"/>
              <a:t>Tellkamp</a:t>
            </a:r>
            <a:r>
              <a:rPr lang="cs-CZ" dirty="0"/>
              <a:t>: 2008 Der </a:t>
            </a:r>
            <a:r>
              <a:rPr lang="cs-CZ" dirty="0" err="1"/>
              <a:t>Turm</a:t>
            </a:r>
            <a:r>
              <a:rPr lang="cs-CZ" dirty="0"/>
              <a:t> (2008)</a:t>
            </a:r>
          </a:p>
          <a:p>
            <a:r>
              <a:rPr lang="cs-CZ" dirty="0"/>
              <a:t>Lutz </a:t>
            </a:r>
            <a:r>
              <a:rPr lang="cs-CZ" dirty="0" err="1"/>
              <a:t>Seiler</a:t>
            </a:r>
            <a:r>
              <a:rPr lang="cs-CZ" dirty="0"/>
              <a:t>: </a:t>
            </a:r>
            <a:r>
              <a:rPr lang="cs-CZ" dirty="0" err="1"/>
              <a:t>Kruso</a:t>
            </a:r>
            <a:r>
              <a:rPr lang="cs-CZ" dirty="0"/>
              <a:t> (2014)</a:t>
            </a:r>
          </a:p>
        </p:txBody>
      </p:sp>
      <p:pic>
        <p:nvPicPr>
          <p:cNvPr id="4" name="po89_2_03">
            <a:hlinkClick r:id="" action="ppaction://media"/>
            <a:extLst>
              <a:ext uri="{FF2B5EF4-FFF2-40B4-BE49-F238E27FC236}">
                <a16:creationId xmlns:a16="http://schemas.microsoft.com/office/drawing/2014/main" id="{297B2DD7-3BE6-45EC-8631-11FA1B618C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948F3231-7DA1-46A7-B27B-03E76AADAA86}"/>
              </a:ext>
            </a:extLst>
          </p:cNvPr>
          <p:cNvSpPr>
            <a:spLocks noGrp="1"/>
          </p:cNvSpPr>
          <p:nvPr>
            <p:ph type="title"/>
          </p:nvPr>
        </p:nvSpPr>
        <p:spPr/>
        <p:txBody>
          <a:bodyPr/>
          <a:lstStyle/>
          <a:p>
            <a:r>
              <a:rPr lang="cs-CZ" dirty="0" err="1"/>
              <a:t>Wende</a:t>
            </a:r>
            <a:r>
              <a:rPr lang="cs-CZ" dirty="0"/>
              <a:t> in der Lyrik – Volker Braun</a:t>
            </a:r>
          </a:p>
        </p:txBody>
      </p:sp>
      <p:sp>
        <p:nvSpPr>
          <p:cNvPr id="6" name="Zástupný obsah 5">
            <a:extLst>
              <a:ext uri="{FF2B5EF4-FFF2-40B4-BE49-F238E27FC236}">
                <a16:creationId xmlns:a16="http://schemas.microsoft.com/office/drawing/2014/main" id="{5A9C6B9F-3AB4-4A08-92B1-47AC2E1DAB6D}"/>
              </a:ext>
            </a:extLst>
          </p:cNvPr>
          <p:cNvSpPr>
            <a:spLocks noGrp="1"/>
          </p:cNvSpPr>
          <p:nvPr>
            <p:ph idx="1"/>
          </p:nvPr>
        </p:nvSpPr>
        <p:spPr>
          <a:xfrm>
            <a:off x="490329" y="1590261"/>
            <a:ext cx="11145079" cy="4902614"/>
          </a:xfrm>
        </p:spPr>
        <p:txBody>
          <a:bodyPr numCol="2">
            <a:normAutofit fontScale="85000" lnSpcReduction="10000"/>
          </a:bodyPr>
          <a:lstStyle/>
          <a:p>
            <a:pPr marL="0" indent="0">
              <a:buNone/>
            </a:pPr>
            <a:r>
              <a:rPr lang="de-DE" dirty="0"/>
              <a:t>Da bin ich noch: mein Land geht in den Westen. </a:t>
            </a:r>
          </a:p>
          <a:p>
            <a:pPr marL="0" indent="0">
              <a:buNone/>
            </a:pPr>
            <a:r>
              <a:rPr lang="de-DE" dirty="0"/>
              <a:t>KRIEG DEN HÜTTEN FRIEDE DEN PALÄSTEN. </a:t>
            </a:r>
          </a:p>
          <a:p>
            <a:endParaRPr lang="de-DE" dirty="0"/>
          </a:p>
          <a:p>
            <a:pPr marL="0" indent="0">
              <a:buNone/>
            </a:pPr>
            <a:r>
              <a:rPr lang="de-DE" dirty="0"/>
              <a:t>Ich selber habe ihm den Tritt versetzt. </a:t>
            </a:r>
          </a:p>
          <a:p>
            <a:endParaRPr lang="de-DE" dirty="0"/>
          </a:p>
          <a:p>
            <a:pPr marL="0" indent="0">
              <a:buNone/>
            </a:pPr>
            <a:r>
              <a:rPr lang="de-DE" dirty="0"/>
              <a:t>Es wirft sich weg und seine magre Zierde. </a:t>
            </a:r>
          </a:p>
          <a:p>
            <a:pPr marL="0" indent="0">
              <a:buNone/>
            </a:pPr>
            <a:r>
              <a:rPr lang="de-DE" dirty="0"/>
              <a:t>Dem Winter folgt der Sommer der Begierde. </a:t>
            </a:r>
          </a:p>
          <a:p>
            <a:pPr marL="0" indent="0">
              <a:buNone/>
            </a:pPr>
            <a:r>
              <a:rPr lang="de-DE" dirty="0"/>
              <a:t>Und ich kann bleiben wo der Pfeffer wächst. </a:t>
            </a:r>
            <a:endParaRPr lang="cs-CZ" dirty="0"/>
          </a:p>
          <a:p>
            <a:pPr marL="0" indent="0">
              <a:buNone/>
            </a:pPr>
            <a:r>
              <a:rPr lang="de-DE" dirty="0"/>
              <a:t>Und unverständlich wird mein ganzer Text </a:t>
            </a:r>
          </a:p>
          <a:p>
            <a:pPr marL="0" indent="0">
              <a:buNone/>
            </a:pPr>
            <a:r>
              <a:rPr lang="de-DE" dirty="0"/>
              <a:t>Was ich niemals besaß wird mir entrissen. </a:t>
            </a:r>
          </a:p>
          <a:p>
            <a:endParaRPr lang="de-DE" dirty="0"/>
          </a:p>
          <a:p>
            <a:pPr marL="0" indent="0">
              <a:buNone/>
            </a:pPr>
            <a:r>
              <a:rPr lang="de-DE" dirty="0"/>
              <a:t>Was ich nicht lebte, </a:t>
            </a:r>
            <a:r>
              <a:rPr lang="de-DE" dirty="0" err="1"/>
              <a:t>werd</a:t>
            </a:r>
            <a:r>
              <a:rPr lang="de-DE" dirty="0"/>
              <a:t> ich ewig missen. </a:t>
            </a:r>
          </a:p>
          <a:p>
            <a:endParaRPr lang="de-DE" dirty="0"/>
          </a:p>
          <a:p>
            <a:pPr marL="0" indent="0">
              <a:buNone/>
            </a:pPr>
            <a:r>
              <a:rPr lang="de-DE" dirty="0"/>
              <a:t>Die Hoffnung lag im Weg wie eine Falle. </a:t>
            </a:r>
          </a:p>
          <a:p>
            <a:endParaRPr lang="de-DE" dirty="0"/>
          </a:p>
          <a:p>
            <a:pPr marL="0" indent="0">
              <a:buNone/>
            </a:pPr>
            <a:r>
              <a:rPr lang="de-DE" dirty="0"/>
              <a:t>Mein Eigentum, jetzt habt ihrs auf der Kralle. </a:t>
            </a:r>
          </a:p>
          <a:p>
            <a:endParaRPr lang="de-DE" dirty="0"/>
          </a:p>
          <a:p>
            <a:pPr marL="0" indent="0">
              <a:buNone/>
            </a:pPr>
            <a:r>
              <a:rPr lang="de-DE" dirty="0"/>
              <a:t>Wann sag ich wieder mein und meine alle.</a:t>
            </a:r>
            <a:endParaRPr lang="cs-CZ" dirty="0"/>
          </a:p>
          <a:p>
            <a:pPr marL="0" indent="0">
              <a:buNone/>
            </a:pPr>
            <a:endParaRPr lang="de-DE" dirty="0"/>
          </a:p>
          <a:p>
            <a:endParaRPr lang="cs-CZ" dirty="0"/>
          </a:p>
        </p:txBody>
      </p:sp>
      <p:pic>
        <p:nvPicPr>
          <p:cNvPr id="2" name="po89_2_04">
            <a:hlinkClick r:id="" action="ppaction://media"/>
            <a:extLst>
              <a:ext uri="{FF2B5EF4-FFF2-40B4-BE49-F238E27FC236}">
                <a16:creationId xmlns:a16="http://schemas.microsoft.com/office/drawing/2014/main" id="{702238D8-D9B2-4986-B8B0-6E3C799A13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44891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26378E-B860-4AD5-AC2B-DD2F7966BE77}"/>
              </a:ext>
            </a:extLst>
          </p:cNvPr>
          <p:cNvSpPr>
            <a:spLocks noGrp="1"/>
          </p:cNvSpPr>
          <p:nvPr>
            <p:ph type="title"/>
          </p:nvPr>
        </p:nvSpPr>
        <p:spPr/>
        <p:txBody>
          <a:bodyPr/>
          <a:lstStyle/>
          <a:p>
            <a:r>
              <a:rPr lang="cs-CZ" dirty="0" err="1"/>
              <a:t>Wende</a:t>
            </a:r>
            <a:r>
              <a:rPr lang="cs-CZ" dirty="0"/>
              <a:t> in der Lyrik – </a:t>
            </a:r>
            <a:r>
              <a:rPr lang="cs-CZ" dirty="0" err="1"/>
              <a:t>Durs</a:t>
            </a:r>
            <a:r>
              <a:rPr lang="cs-CZ" dirty="0"/>
              <a:t> </a:t>
            </a:r>
            <a:r>
              <a:rPr lang="cs-CZ" dirty="0" err="1"/>
              <a:t>Grünbein</a:t>
            </a:r>
            <a:endParaRPr lang="cs-CZ" dirty="0"/>
          </a:p>
        </p:txBody>
      </p:sp>
      <p:sp>
        <p:nvSpPr>
          <p:cNvPr id="3" name="Zástupný obsah 2">
            <a:extLst>
              <a:ext uri="{FF2B5EF4-FFF2-40B4-BE49-F238E27FC236}">
                <a16:creationId xmlns:a16="http://schemas.microsoft.com/office/drawing/2014/main" id="{1188D34E-FF17-44DA-AC0D-3148E36BDDED}"/>
              </a:ext>
            </a:extLst>
          </p:cNvPr>
          <p:cNvSpPr>
            <a:spLocks noGrp="1"/>
          </p:cNvSpPr>
          <p:nvPr>
            <p:ph idx="1"/>
          </p:nvPr>
        </p:nvSpPr>
        <p:spPr/>
        <p:txBody>
          <a:bodyPr numCol="2">
            <a:normAutofit lnSpcReduction="10000"/>
          </a:bodyPr>
          <a:lstStyle/>
          <a:p>
            <a:pPr marL="0" indent="0">
              <a:buNone/>
            </a:pPr>
            <a:r>
              <a:rPr lang="cs-CZ" dirty="0"/>
              <a:t>K</a:t>
            </a:r>
            <a:r>
              <a:rPr lang="de-DE" dirty="0" err="1"/>
              <a:t>omm</a:t>
            </a:r>
            <a:r>
              <a:rPr lang="de-DE" dirty="0"/>
              <a:t> zu dir Gedicht, Berlins Mauer ist offen jetzt. </a:t>
            </a:r>
          </a:p>
          <a:p>
            <a:r>
              <a:rPr lang="de-DE" dirty="0" err="1"/>
              <a:t>Wehleid</a:t>
            </a:r>
            <a:r>
              <a:rPr lang="de-DE" dirty="0"/>
              <a:t> des Wartens, Langweile in Hegels Schmalland </a:t>
            </a:r>
          </a:p>
          <a:p>
            <a:r>
              <a:rPr lang="de-DE" dirty="0"/>
              <a:t>Vorbei wie das stählerne Schweigen . . . Heil Stalin. </a:t>
            </a:r>
          </a:p>
          <a:p>
            <a:r>
              <a:rPr lang="de-DE" dirty="0"/>
              <a:t>Letzter Monstranzen Glanz, hinter Panzern verschanzt. </a:t>
            </a:r>
          </a:p>
          <a:p>
            <a:r>
              <a:rPr lang="de-DE" dirty="0"/>
              <a:t>Langsam kommen die Uhren auf Touren, jede geht anders. </a:t>
            </a:r>
          </a:p>
          <a:p>
            <a:endParaRPr lang="de-DE" dirty="0"/>
          </a:p>
          <a:p>
            <a:r>
              <a:rPr lang="de-DE" dirty="0"/>
              <a:t>Pech für die Kopffüßler, im Brackwasser abgesackt. </a:t>
            </a:r>
          </a:p>
          <a:p>
            <a:r>
              <a:rPr lang="de-DE" dirty="0"/>
              <a:t>Revolutionsschrott en </a:t>
            </a:r>
            <a:r>
              <a:rPr lang="de-DE" dirty="0" err="1"/>
              <a:t>masse</a:t>
            </a:r>
            <a:r>
              <a:rPr lang="de-DE" dirty="0"/>
              <a:t>, die Massen genasführt </a:t>
            </a:r>
          </a:p>
          <a:p>
            <a:r>
              <a:rPr lang="de-DE" dirty="0"/>
              <a:t>Im Trott von bankrotten Rotten, was bleibt ein Gebet: </a:t>
            </a:r>
          </a:p>
          <a:p>
            <a:r>
              <a:rPr lang="de-DE" dirty="0"/>
              <a:t>Heiliger Kim Il Sung, Phönix </a:t>
            </a:r>
            <a:r>
              <a:rPr lang="de-DE" dirty="0" err="1"/>
              <a:t>Pjönjangs</a:t>
            </a:r>
            <a:r>
              <a:rPr lang="de-DE" dirty="0"/>
              <a:t>, bitt für uns. </a:t>
            </a:r>
            <a:endParaRPr lang="cs-CZ" dirty="0"/>
          </a:p>
        </p:txBody>
      </p:sp>
    </p:spTree>
    <p:extLst>
      <p:ext uri="{BB962C8B-B14F-4D97-AF65-F5344CB8AC3E}">
        <p14:creationId xmlns:p14="http://schemas.microsoft.com/office/powerpoint/2010/main" val="372427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0CCFBE81-FFFB-432E-82A1-E69619B923D6}"/>
              </a:ext>
            </a:extLst>
          </p:cNvPr>
          <p:cNvSpPr>
            <a:spLocks noGrp="1"/>
          </p:cNvSpPr>
          <p:nvPr>
            <p:ph type="title"/>
          </p:nvPr>
        </p:nvSpPr>
        <p:spPr/>
        <p:txBody>
          <a:bodyPr/>
          <a:lstStyle/>
          <a:p>
            <a:r>
              <a:rPr lang="cs-CZ" dirty="0" err="1"/>
              <a:t>Wessis</a:t>
            </a:r>
            <a:r>
              <a:rPr lang="cs-CZ" dirty="0"/>
              <a:t> </a:t>
            </a:r>
            <a:r>
              <a:rPr lang="cs-CZ" dirty="0" err="1"/>
              <a:t>gegen</a:t>
            </a:r>
            <a:r>
              <a:rPr lang="cs-CZ" dirty="0"/>
              <a:t> </a:t>
            </a:r>
            <a:r>
              <a:rPr lang="cs-CZ" dirty="0" err="1"/>
              <a:t>die</a:t>
            </a:r>
            <a:r>
              <a:rPr lang="cs-CZ" dirty="0"/>
              <a:t> </a:t>
            </a:r>
            <a:r>
              <a:rPr lang="cs-CZ" dirty="0" err="1"/>
              <a:t>Vereinigung</a:t>
            </a:r>
            <a:endParaRPr lang="cs-CZ" dirty="0"/>
          </a:p>
        </p:txBody>
      </p:sp>
      <p:sp>
        <p:nvSpPr>
          <p:cNvPr id="6" name="Zástupný obsah 5">
            <a:extLst>
              <a:ext uri="{FF2B5EF4-FFF2-40B4-BE49-F238E27FC236}">
                <a16:creationId xmlns:a16="http://schemas.microsoft.com/office/drawing/2014/main" id="{EF4645D3-20EA-4144-BB79-EF60C5B54047}"/>
              </a:ext>
            </a:extLst>
          </p:cNvPr>
          <p:cNvSpPr>
            <a:spLocks noGrp="1"/>
          </p:cNvSpPr>
          <p:nvPr>
            <p:ph idx="1"/>
          </p:nvPr>
        </p:nvSpPr>
        <p:spPr/>
        <p:txBody>
          <a:bodyPr/>
          <a:lstStyle/>
          <a:p>
            <a:pPr marL="0" indent="0">
              <a:buNone/>
            </a:pPr>
            <a:r>
              <a:rPr lang="cs-CZ" dirty="0"/>
              <a:t>G. Grass: </a:t>
            </a:r>
            <a:r>
              <a:rPr lang="cs-CZ" dirty="0" err="1"/>
              <a:t>Ein</a:t>
            </a:r>
            <a:r>
              <a:rPr lang="cs-CZ" dirty="0"/>
              <a:t> </a:t>
            </a:r>
            <a:r>
              <a:rPr lang="cs-CZ" dirty="0" err="1"/>
              <a:t>weites</a:t>
            </a:r>
            <a:r>
              <a:rPr lang="cs-CZ" dirty="0"/>
              <a:t> </a:t>
            </a:r>
            <a:r>
              <a:rPr lang="cs-CZ" dirty="0" err="1"/>
              <a:t>Feld</a:t>
            </a:r>
            <a:r>
              <a:rPr lang="cs-CZ" dirty="0"/>
              <a:t> (1995), </a:t>
            </a:r>
            <a:r>
              <a:rPr lang="cs-CZ" dirty="0" err="1"/>
              <a:t>Ein</a:t>
            </a:r>
            <a:r>
              <a:rPr lang="cs-CZ" dirty="0"/>
              <a:t> </a:t>
            </a:r>
            <a:r>
              <a:rPr lang="cs-CZ" dirty="0" err="1"/>
              <a:t>Schnäppchen</a:t>
            </a:r>
            <a:r>
              <a:rPr lang="cs-CZ" dirty="0"/>
              <a:t> </a:t>
            </a:r>
            <a:r>
              <a:rPr lang="cs-CZ" dirty="0" err="1"/>
              <a:t>namens</a:t>
            </a:r>
            <a:r>
              <a:rPr lang="cs-CZ" dirty="0"/>
              <a:t> DDR (1993) - </a:t>
            </a:r>
            <a:r>
              <a:rPr lang="cs-CZ" dirty="0" err="1"/>
              <a:t>Essay</a:t>
            </a:r>
            <a:endParaRPr lang="cs-CZ" dirty="0"/>
          </a:p>
          <a:p>
            <a:pPr marL="0" indent="0">
              <a:buNone/>
            </a:pPr>
            <a:r>
              <a:rPr lang="cs-CZ" dirty="0"/>
              <a:t>R. </a:t>
            </a:r>
            <a:r>
              <a:rPr lang="cs-CZ" dirty="0" err="1"/>
              <a:t>Hochhuth</a:t>
            </a:r>
            <a:r>
              <a:rPr lang="cs-CZ" dirty="0"/>
              <a:t>: </a:t>
            </a:r>
            <a:r>
              <a:rPr lang="cs-CZ" dirty="0" err="1"/>
              <a:t>Wessis</a:t>
            </a:r>
            <a:r>
              <a:rPr lang="cs-CZ" dirty="0"/>
              <a:t> in </a:t>
            </a:r>
            <a:r>
              <a:rPr lang="cs-CZ" dirty="0" err="1"/>
              <a:t>Weimar</a:t>
            </a:r>
            <a:endParaRPr lang="cs-CZ" dirty="0"/>
          </a:p>
          <a:p>
            <a:pPr marL="0" indent="0" algn="ctr">
              <a:buNone/>
            </a:pPr>
            <a:r>
              <a:rPr lang="cs-CZ" dirty="0"/>
              <a:t>M. </a:t>
            </a:r>
            <a:r>
              <a:rPr lang="cs-CZ" dirty="0" err="1"/>
              <a:t>Walser</a:t>
            </a:r>
            <a:r>
              <a:rPr lang="cs-CZ" dirty="0"/>
              <a:t>: </a:t>
            </a:r>
            <a:r>
              <a:rPr lang="de-DE" dirty="0"/>
              <a:t>Die Verteidigung der Kindheit (1991)</a:t>
            </a:r>
            <a:r>
              <a:rPr lang="cs-CZ" dirty="0"/>
              <a:t>, </a:t>
            </a:r>
            <a:r>
              <a:rPr lang="cs-CZ" dirty="0" err="1"/>
              <a:t>Über</a:t>
            </a:r>
            <a:r>
              <a:rPr lang="cs-CZ" dirty="0"/>
              <a:t> </a:t>
            </a:r>
            <a:r>
              <a:rPr lang="cs-CZ" dirty="0" err="1"/>
              <a:t>Deutschland</a:t>
            </a:r>
            <a:r>
              <a:rPr lang="cs-CZ" dirty="0"/>
              <a:t> </a:t>
            </a:r>
            <a:r>
              <a:rPr lang="cs-CZ" dirty="0" err="1"/>
              <a:t>zu</a:t>
            </a:r>
            <a:r>
              <a:rPr lang="cs-CZ" dirty="0"/>
              <a:t> </a:t>
            </a:r>
            <a:r>
              <a:rPr lang="cs-CZ" dirty="0" err="1"/>
              <a:t>reden</a:t>
            </a:r>
            <a:r>
              <a:rPr lang="cs-CZ" dirty="0"/>
              <a:t> (1989) - </a:t>
            </a:r>
            <a:r>
              <a:rPr lang="cs-CZ" dirty="0" err="1"/>
              <a:t>Essay</a:t>
            </a:r>
            <a:endParaRPr lang="cs-CZ" dirty="0"/>
          </a:p>
          <a:p>
            <a:endParaRPr lang="cs-CZ" dirty="0"/>
          </a:p>
          <a:p>
            <a:endParaRPr lang="cs-CZ" dirty="0"/>
          </a:p>
        </p:txBody>
      </p:sp>
      <p:pic>
        <p:nvPicPr>
          <p:cNvPr id="2" name="po89_2_06">
            <a:hlinkClick r:id="" action="ppaction://media"/>
            <a:extLst>
              <a:ext uri="{FF2B5EF4-FFF2-40B4-BE49-F238E27FC236}">
                <a16:creationId xmlns:a16="http://schemas.microsoft.com/office/drawing/2014/main" id="{493A90EE-26FB-49AD-9D20-976A57418F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66726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D11469-7542-4231-A40D-A5896603BDFB}"/>
              </a:ext>
            </a:extLst>
          </p:cNvPr>
          <p:cNvSpPr>
            <a:spLocks noGrp="1"/>
          </p:cNvSpPr>
          <p:nvPr>
            <p:ph type="title"/>
          </p:nvPr>
        </p:nvSpPr>
        <p:spPr/>
        <p:txBody>
          <a:bodyPr/>
          <a:lstStyle/>
          <a:p>
            <a:r>
              <a:rPr lang="cs-CZ" dirty="0"/>
              <a:t>Thomas </a:t>
            </a:r>
            <a:r>
              <a:rPr lang="cs-CZ" dirty="0" err="1"/>
              <a:t>Brussig</a:t>
            </a:r>
            <a:r>
              <a:rPr lang="cs-CZ" dirty="0"/>
              <a:t>: </a:t>
            </a:r>
            <a:r>
              <a:rPr lang="cs-CZ" dirty="0" err="1"/>
              <a:t>Wie</a:t>
            </a:r>
            <a:r>
              <a:rPr lang="cs-CZ" dirty="0"/>
              <a:t> es </a:t>
            </a:r>
            <a:r>
              <a:rPr lang="cs-CZ" dirty="0" err="1"/>
              <a:t>leuchtet</a:t>
            </a:r>
            <a:r>
              <a:rPr lang="cs-CZ" dirty="0"/>
              <a:t> (2004)</a:t>
            </a:r>
          </a:p>
        </p:txBody>
      </p:sp>
      <p:sp>
        <p:nvSpPr>
          <p:cNvPr id="3" name="Zástupný obsah 2">
            <a:extLst>
              <a:ext uri="{FF2B5EF4-FFF2-40B4-BE49-F238E27FC236}">
                <a16:creationId xmlns:a16="http://schemas.microsoft.com/office/drawing/2014/main" id="{271D8C41-B667-4EC9-BC77-CD081DD9E90E}"/>
              </a:ext>
            </a:extLst>
          </p:cNvPr>
          <p:cNvSpPr>
            <a:spLocks noGrp="1"/>
          </p:cNvSpPr>
          <p:nvPr>
            <p:ph idx="1"/>
          </p:nvPr>
        </p:nvSpPr>
        <p:spPr/>
        <p:txBody>
          <a:bodyPr>
            <a:normAutofit fontScale="77500" lnSpcReduction="20000"/>
          </a:bodyPr>
          <a:lstStyle/>
          <a:p>
            <a:r>
              <a:rPr lang="cs-CZ" dirty="0"/>
              <a:t>2004 </a:t>
            </a:r>
            <a:r>
              <a:rPr lang="cs-CZ" dirty="0" err="1"/>
              <a:t>erschien</a:t>
            </a:r>
            <a:r>
              <a:rPr lang="cs-CZ" dirty="0"/>
              <a:t> </a:t>
            </a:r>
            <a:r>
              <a:rPr lang="cs-CZ" dirty="0" err="1"/>
              <a:t>sein</a:t>
            </a:r>
            <a:r>
              <a:rPr lang="cs-CZ" dirty="0"/>
              <a:t> </a:t>
            </a:r>
            <a:r>
              <a:rPr lang="cs-CZ" dirty="0" err="1"/>
              <a:t>Wenderoman</a:t>
            </a:r>
            <a:r>
              <a:rPr lang="cs-CZ" dirty="0"/>
              <a:t> – </a:t>
            </a:r>
            <a:r>
              <a:rPr lang="cs-CZ" dirty="0" err="1"/>
              <a:t>umfangreiche</a:t>
            </a:r>
            <a:r>
              <a:rPr lang="cs-CZ" dirty="0"/>
              <a:t> </a:t>
            </a:r>
            <a:r>
              <a:rPr lang="cs-CZ" dirty="0" err="1"/>
              <a:t>kaleidoskophafte</a:t>
            </a:r>
            <a:r>
              <a:rPr lang="cs-CZ" dirty="0"/>
              <a:t> </a:t>
            </a:r>
            <a:r>
              <a:rPr lang="cs-CZ" dirty="0" err="1"/>
              <a:t>Darstellung</a:t>
            </a:r>
            <a:r>
              <a:rPr lang="cs-CZ" dirty="0"/>
              <a:t> der </a:t>
            </a:r>
            <a:r>
              <a:rPr lang="cs-CZ" dirty="0" err="1"/>
              <a:t>Wendezeit</a:t>
            </a:r>
            <a:r>
              <a:rPr lang="cs-CZ" dirty="0"/>
              <a:t> </a:t>
            </a:r>
            <a:r>
              <a:rPr lang="cs-CZ" dirty="0" err="1"/>
              <a:t>vom</a:t>
            </a:r>
            <a:r>
              <a:rPr lang="cs-CZ" dirty="0"/>
              <a:t> Sommer 1989 bis </a:t>
            </a:r>
            <a:r>
              <a:rPr lang="cs-CZ" dirty="0" err="1"/>
              <a:t>zum</a:t>
            </a:r>
            <a:r>
              <a:rPr lang="cs-CZ" dirty="0"/>
              <a:t> </a:t>
            </a:r>
            <a:r>
              <a:rPr lang="cs-CZ" dirty="0" err="1"/>
              <a:t>Anfang</a:t>
            </a:r>
            <a:r>
              <a:rPr lang="cs-CZ" dirty="0"/>
              <a:t> der 90er </a:t>
            </a:r>
            <a:r>
              <a:rPr lang="cs-CZ" dirty="0" err="1"/>
              <a:t>Jahre</a:t>
            </a:r>
            <a:endParaRPr lang="cs-CZ" dirty="0"/>
          </a:p>
          <a:p>
            <a:r>
              <a:rPr lang="cs-CZ" dirty="0"/>
              <a:t>7 </a:t>
            </a:r>
            <a:r>
              <a:rPr lang="cs-CZ" dirty="0" err="1"/>
              <a:t>Bücher</a:t>
            </a:r>
            <a:r>
              <a:rPr lang="cs-CZ" dirty="0"/>
              <a:t> , </a:t>
            </a:r>
            <a:r>
              <a:rPr lang="cs-CZ" dirty="0" err="1"/>
              <a:t>die</a:t>
            </a:r>
            <a:r>
              <a:rPr lang="cs-CZ" dirty="0"/>
              <a:t> </a:t>
            </a:r>
            <a:r>
              <a:rPr lang="cs-CZ" dirty="0" err="1"/>
              <a:t>die</a:t>
            </a:r>
            <a:r>
              <a:rPr lang="cs-CZ" dirty="0"/>
              <a:t> 7 </a:t>
            </a:r>
            <a:r>
              <a:rPr lang="cs-CZ" dirty="0" err="1"/>
              <a:t>Schöpfungstage</a:t>
            </a:r>
            <a:r>
              <a:rPr lang="cs-CZ" dirty="0"/>
              <a:t> </a:t>
            </a:r>
            <a:r>
              <a:rPr lang="cs-CZ" dirty="0" err="1"/>
              <a:t>imitieren</a:t>
            </a:r>
            <a:endParaRPr lang="cs-CZ" dirty="0"/>
          </a:p>
          <a:p>
            <a:r>
              <a:rPr lang="cs-CZ" dirty="0" err="1"/>
              <a:t>Als</a:t>
            </a:r>
            <a:r>
              <a:rPr lang="cs-CZ" dirty="0"/>
              <a:t> </a:t>
            </a:r>
            <a:r>
              <a:rPr lang="cs-CZ" dirty="0" err="1"/>
              <a:t>Vorspiel</a:t>
            </a:r>
            <a:r>
              <a:rPr lang="cs-CZ" dirty="0"/>
              <a:t> </a:t>
            </a:r>
            <a:r>
              <a:rPr lang="cs-CZ" dirty="0" err="1"/>
              <a:t>das</a:t>
            </a:r>
            <a:r>
              <a:rPr lang="cs-CZ" dirty="0"/>
              <a:t> </a:t>
            </a:r>
            <a:r>
              <a:rPr lang="cs-CZ" dirty="0" err="1"/>
              <a:t>Kapitel</a:t>
            </a:r>
            <a:r>
              <a:rPr lang="cs-CZ" dirty="0"/>
              <a:t> </a:t>
            </a:r>
            <a:r>
              <a:rPr lang="cs-CZ" dirty="0" err="1"/>
              <a:t>Verschwommene</a:t>
            </a:r>
            <a:r>
              <a:rPr lang="cs-CZ" dirty="0"/>
              <a:t> </a:t>
            </a:r>
            <a:r>
              <a:rPr lang="cs-CZ" dirty="0" err="1"/>
              <a:t>Bilder</a:t>
            </a:r>
            <a:r>
              <a:rPr lang="cs-CZ" dirty="0"/>
              <a:t>, </a:t>
            </a:r>
            <a:r>
              <a:rPr lang="cs-CZ" dirty="0" err="1"/>
              <a:t>das</a:t>
            </a:r>
            <a:r>
              <a:rPr lang="cs-CZ" dirty="0"/>
              <a:t> </a:t>
            </a:r>
            <a:r>
              <a:rPr lang="cs-CZ" dirty="0" err="1"/>
              <a:t>amit</a:t>
            </a:r>
            <a:r>
              <a:rPr lang="cs-CZ" dirty="0"/>
              <a:t> dem </a:t>
            </a:r>
            <a:r>
              <a:rPr lang="cs-CZ" dirty="0" err="1"/>
              <a:t>Satz</a:t>
            </a:r>
            <a:r>
              <a:rPr lang="cs-CZ" dirty="0"/>
              <a:t> </a:t>
            </a:r>
            <a:r>
              <a:rPr lang="cs-CZ" dirty="0" err="1"/>
              <a:t>eröffnet</a:t>
            </a:r>
            <a:r>
              <a:rPr lang="cs-CZ" dirty="0"/>
              <a:t> </a:t>
            </a:r>
            <a:r>
              <a:rPr lang="cs-CZ" dirty="0" err="1"/>
              <a:t>wird</a:t>
            </a:r>
            <a:r>
              <a:rPr lang="cs-CZ" dirty="0"/>
              <a:t>, der </a:t>
            </a:r>
            <a:r>
              <a:rPr lang="cs-CZ" dirty="0" err="1"/>
              <a:t>als</a:t>
            </a:r>
            <a:r>
              <a:rPr lang="cs-CZ" dirty="0"/>
              <a:t> </a:t>
            </a:r>
            <a:r>
              <a:rPr lang="cs-CZ" dirty="0" err="1"/>
              <a:t>zentral</a:t>
            </a:r>
            <a:r>
              <a:rPr lang="cs-CZ" dirty="0"/>
              <a:t> </a:t>
            </a:r>
            <a:r>
              <a:rPr lang="cs-CZ" dirty="0" err="1"/>
              <a:t>für</a:t>
            </a:r>
            <a:r>
              <a:rPr lang="cs-CZ" dirty="0"/>
              <a:t> </a:t>
            </a:r>
            <a:r>
              <a:rPr lang="cs-CZ" dirty="0" err="1"/>
              <a:t>die</a:t>
            </a:r>
            <a:r>
              <a:rPr lang="cs-CZ" dirty="0"/>
              <a:t> </a:t>
            </a:r>
            <a:r>
              <a:rPr lang="cs-CZ" dirty="0" err="1"/>
              <a:t>Rolle</a:t>
            </a:r>
            <a:r>
              <a:rPr lang="cs-CZ" dirty="0"/>
              <a:t> der Kunst in der </a:t>
            </a:r>
            <a:r>
              <a:rPr lang="cs-CZ" dirty="0" err="1"/>
              <a:t>Reflexion</a:t>
            </a:r>
            <a:r>
              <a:rPr lang="cs-CZ" dirty="0"/>
              <a:t> der </a:t>
            </a:r>
            <a:r>
              <a:rPr lang="cs-CZ" dirty="0" err="1"/>
              <a:t>historischen</a:t>
            </a:r>
            <a:r>
              <a:rPr lang="cs-CZ" dirty="0"/>
              <a:t> </a:t>
            </a:r>
            <a:r>
              <a:rPr lang="cs-CZ" dirty="0" err="1"/>
              <a:t>Geschehnisse</a:t>
            </a:r>
            <a:r>
              <a:rPr lang="cs-CZ" dirty="0"/>
              <a:t> </a:t>
            </a:r>
            <a:r>
              <a:rPr lang="cs-CZ" dirty="0" err="1"/>
              <a:t>gelten</a:t>
            </a:r>
            <a:r>
              <a:rPr lang="cs-CZ" dirty="0"/>
              <a:t> kann: „</a:t>
            </a:r>
            <a:r>
              <a:rPr lang="cs-CZ" dirty="0" err="1"/>
              <a:t>Alles</a:t>
            </a:r>
            <a:r>
              <a:rPr lang="cs-CZ" dirty="0"/>
              <a:t>, </a:t>
            </a:r>
            <a:r>
              <a:rPr lang="cs-CZ" dirty="0" err="1"/>
              <a:t>was</a:t>
            </a:r>
            <a:r>
              <a:rPr lang="cs-CZ" dirty="0"/>
              <a:t> </a:t>
            </a:r>
            <a:r>
              <a:rPr lang="cs-CZ" dirty="0" err="1"/>
              <a:t>ich</a:t>
            </a:r>
            <a:r>
              <a:rPr lang="cs-CZ" dirty="0"/>
              <a:t> </a:t>
            </a:r>
            <a:r>
              <a:rPr lang="cs-CZ" dirty="0" err="1"/>
              <a:t>über</a:t>
            </a:r>
            <a:r>
              <a:rPr lang="cs-CZ" dirty="0"/>
              <a:t> </a:t>
            </a:r>
            <a:r>
              <a:rPr lang="cs-CZ" dirty="0" err="1"/>
              <a:t>diese</a:t>
            </a:r>
            <a:r>
              <a:rPr lang="cs-CZ" dirty="0"/>
              <a:t> </a:t>
            </a:r>
            <a:r>
              <a:rPr lang="cs-CZ" dirty="0" err="1"/>
              <a:t>Zeit</a:t>
            </a:r>
            <a:r>
              <a:rPr lang="cs-CZ" dirty="0"/>
              <a:t> </a:t>
            </a:r>
            <a:r>
              <a:rPr lang="cs-CZ" dirty="0" err="1"/>
              <a:t>weiß</a:t>
            </a:r>
            <a:r>
              <a:rPr lang="cs-CZ" dirty="0"/>
              <a:t>, </a:t>
            </a:r>
            <a:r>
              <a:rPr lang="cs-CZ" dirty="0" err="1"/>
              <a:t>weiß</a:t>
            </a:r>
            <a:r>
              <a:rPr lang="cs-CZ" dirty="0"/>
              <a:t> </a:t>
            </a:r>
            <a:r>
              <a:rPr lang="cs-CZ" dirty="0" err="1"/>
              <a:t>ich</a:t>
            </a:r>
            <a:r>
              <a:rPr lang="cs-CZ" dirty="0"/>
              <a:t> </a:t>
            </a:r>
            <a:r>
              <a:rPr lang="cs-CZ" dirty="0" err="1"/>
              <a:t>aus</a:t>
            </a:r>
            <a:r>
              <a:rPr lang="cs-CZ" dirty="0"/>
              <a:t> </a:t>
            </a:r>
            <a:r>
              <a:rPr lang="cs-CZ" dirty="0" err="1"/>
              <a:t>deinen</a:t>
            </a:r>
            <a:r>
              <a:rPr lang="cs-CZ" dirty="0"/>
              <a:t> </a:t>
            </a:r>
            <a:r>
              <a:rPr lang="cs-CZ" dirty="0" err="1"/>
              <a:t>Bildern</a:t>
            </a:r>
            <a:r>
              <a:rPr lang="cs-CZ" dirty="0"/>
              <a:t>.“</a:t>
            </a:r>
          </a:p>
          <a:p>
            <a:r>
              <a:rPr lang="cs-CZ" dirty="0"/>
              <a:t>Der </a:t>
            </a:r>
            <a:r>
              <a:rPr lang="cs-CZ" dirty="0" err="1"/>
              <a:t>Photograph</a:t>
            </a:r>
            <a:r>
              <a:rPr lang="cs-CZ" dirty="0"/>
              <a:t> </a:t>
            </a:r>
            <a:r>
              <a:rPr lang="cs-CZ" dirty="0" err="1"/>
              <a:t>als</a:t>
            </a:r>
            <a:r>
              <a:rPr lang="cs-CZ" dirty="0"/>
              <a:t> der </a:t>
            </a:r>
            <a:r>
              <a:rPr lang="cs-CZ" dirty="0" err="1"/>
              <a:t>Ungemerkte</a:t>
            </a:r>
            <a:r>
              <a:rPr lang="cs-CZ" dirty="0"/>
              <a:t>, der </a:t>
            </a:r>
            <a:r>
              <a:rPr lang="cs-CZ" dirty="0" err="1"/>
              <a:t>sogar</a:t>
            </a:r>
            <a:r>
              <a:rPr lang="cs-CZ" dirty="0"/>
              <a:t> </a:t>
            </a:r>
            <a:r>
              <a:rPr lang="cs-CZ" dirty="0" err="1"/>
              <a:t>nicht</a:t>
            </a:r>
            <a:r>
              <a:rPr lang="cs-CZ" dirty="0"/>
              <a:t> </a:t>
            </a:r>
            <a:r>
              <a:rPr lang="cs-CZ" dirty="0" err="1"/>
              <a:t>zuschaut</a:t>
            </a:r>
            <a:r>
              <a:rPr lang="cs-CZ" dirty="0"/>
              <a:t>, </a:t>
            </a:r>
            <a:r>
              <a:rPr lang="cs-CZ" dirty="0" err="1"/>
              <a:t>sondern</a:t>
            </a:r>
            <a:r>
              <a:rPr lang="cs-CZ" dirty="0"/>
              <a:t> </a:t>
            </a:r>
            <a:r>
              <a:rPr lang="cs-CZ" dirty="0" err="1"/>
              <a:t>lässt</a:t>
            </a:r>
            <a:r>
              <a:rPr lang="cs-CZ" dirty="0"/>
              <a:t> </a:t>
            </a:r>
            <a:r>
              <a:rPr lang="cs-CZ" dirty="0" err="1"/>
              <a:t>nur</a:t>
            </a:r>
            <a:r>
              <a:rPr lang="cs-CZ" dirty="0"/>
              <a:t> </a:t>
            </a:r>
            <a:r>
              <a:rPr lang="cs-CZ" dirty="0" err="1"/>
              <a:t>sein</a:t>
            </a:r>
            <a:r>
              <a:rPr lang="cs-CZ" dirty="0"/>
              <a:t> Kamera </a:t>
            </a:r>
            <a:r>
              <a:rPr lang="cs-CZ" dirty="0" err="1"/>
              <a:t>schauen</a:t>
            </a:r>
            <a:r>
              <a:rPr lang="cs-CZ" dirty="0"/>
              <a:t>,  </a:t>
            </a:r>
            <a:r>
              <a:rPr lang="cs-CZ" dirty="0" err="1"/>
              <a:t>selber</a:t>
            </a:r>
            <a:r>
              <a:rPr lang="cs-CZ" dirty="0"/>
              <a:t> </a:t>
            </a:r>
            <a:r>
              <a:rPr lang="cs-CZ" dirty="0" err="1"/>
              <a:t>jedoch</a:t>
            </a:r>
            <a:r>
              <a:rPr lang="cs-CZ" dirty="0"/>
              <a:t> </a:t>
            </a:r>
            <a:r>
              <a:rPr lang="cs-CZ" dirty="0" err="1"/>
              <a:t>hellseherische</a:t>
            </a:r>
            <a:r>
              <a:rPr lang="cs-CZ" dirty="0"/>
              <a:t> </a:t>
            </a:r>
            <a:r>
              <a:rPr lang="cs-CZ" dirty="0" err="1"/>
              <a:t>Gabe</a:t>
            </a:r>
            <a:r>
              <a:rPr lang="cs-CZ" dirty="0"/>
              <a:t> </a:t>
            </a:r>
            <a:r>
              <a:rPr lang="cs-CZ" dirty="0" err="1"/>
              <a:t>hat</a:t>
            </a:r>
            <a:r>
              <a:rPr lang="cs-CZ" dirty="0"/>
              <a:t> (</a:t>
            </a:r>
            <a:r>
              <a:rPr lang="cs-CZ" dirty="0" err="1"/>
              <a:t>sieht</a:t>
            </a:r>
            <a:r>
              <a:rPr lang="cs-CZ" dirty="0"/>
              <a:t> in </a:t>
            </a:r>
            <a:r>
              <a:rPr lang="cs-CZ" dirty="0" err="1"/>
              <a:t>seiner</a:t>
            </a:r>
            <a:r>
              <a:rPr lang="cs-CZ" dirty="0"/>
              <a:t> </a:t>
            </a:r>
            <a:r>
              <a:rPr lang="cs-CZ" dirty="0" err="1"/>
              <a:t>Phantasie</a:t>
            </a:r>
            <a:r>
              <a:rPr lang="cs-CZ" dirty="0"/>
              <a:t> </a:t>
            </a:r>
            <a:r>
              <a:rPr lang="cs-CZ" dirty="0" err="1"/>
              <a:t>das</a:t>
            </a:r>
            <a:r>
              <a:rPr lang="cs-CZ" dirty="0"/>
              <a:t> </a:t>
            </a:r>
            <a:r>
              <a:rPr lang="cs-CZ" dirty="0" err="1"/>
              <a:t>Geschehen</a:t>
            </a:r>
            <a:r>
              <a:rPr lang="cs-CZ" dirty="0"/>
              <a:t> </a:t>
            </a:r>
            <a:r>
              <a:rPr lang="cs-CZ" dirty="0" err="1"/>
              <a:t>unabhängig</a:t>
            </a:r>
            <a:r>
              <a:rPr lang="cs-CZ" dirty="0"/>
              <a:t> von der </a:t>
            </a:r>
            <a:r>
              <a:rPr lang="cs-CZ" dirty="0" err="1"/>
              <a:t>Wirklichkeit</a:t>
            </a:r>
            <a:r>
              <a:rPr lang="cs-CZ" dirty="0"/>
              <a:t>)</a:t>
            </a:r>
          </a:p>
          <a:p>
            <a:r>
              <a:rPr lang="cs-CZ" dirty="0" err="1"/>
              <a:t>Eine</a:t>
            </a:r>
            <a:r>
              <a:rPr lang="cs-CZ" dirty="0"/>
              <a:t> </a:t>
            </a:r>
            <a:r>
              <a:rPr lang="cs-CZ" dirty="0" err="1"/>
              <a:t>große</a:t>
            </a:r>
            <a:r>
              <a:rPr lang="cs-CZ" dirty="0"/>
              <a:t> </a:t>
            </a:r>
            <a:r>
              <a:rPr lang="cs-CZ" dirty="0" err="1"/>
              <a:t>Menge</a:t>
            </a:r>
            <a:r>
              <a:rPr lang="cs-CZ" dirty="0"/>
              <a:t> </a:t>
            </a:r>
            <a:r>
              <a:rPr lang="cs-CZ" dirty="0" err="1"/>
              <a:t>Schicksäle</a:t>
            </a:r>
            <a:r>
              <a:rPr lang="cs-CZ" dirty="0"/>
              <a:t>, </a:t>
            </a:r>
            <a:r>
              <a:rPr lang="cs-CZ" dirty="0" err="1"/>
              <a:t>die</a:t>
            </a:r>
            <a:r>
              <a:rPr lang="cs-CZ" dirty="0"/>
              <a:t> durch </a:t>
            </a:r>
            <a:r>
              <a:rPr lang="cs-CZ" dirty="0" err="1"/>
              <a:t>die</a:t>
            </a:r>
            <a:r>
              <a:rPr lang="cs-CZ" dirty="0"/>
              <a:t> </a:t>
            </a:r>
            <a:r>
              <a:rPr lang="cs-CZ" dirty="0" err="1"/>
              <a:t>Zeit</a:t>
            </a:r>
            <a:r>
              <a:rPr lang="cs-CZ" dirty="0"/>
              <a:t> </a:t>
            </a:r>
            <a:r>
              <a:rPr lang="cs-CZ" dirty="0" err="1"/>
              <a:t>und</a:t>
            </a:r>
            <a:r>
              <a:rPr lang="cs-CZ" dirty="0"/>
              <a:t> </a:t>
            </a:r>
            <a:r>
              <a:rPr lang="cs-CZ" dirty="0" err="1"/>
              <a:t>die</a:t>
            </a:r>
            <a:r>
              <a:rPr lang="cs-CZ" dirty="0"/>
              <a:t> </a:t>
            </a:r>
            <a:r>
              <a:rPr lang="cs-CZ" dirty="0" err="1"/>
              <a:t>Ereignisse</a:t>
            </a:r>
            <a:r>
              <a:rPr lang="cs-CZ" dirty="0"/>
              <a:t> </a:t>
            </a:r>
            <a:r>
              <a:rPr lang="cs-CZ" dirty="0" err="1"/>
              <a:t>verbunden</a:t>
            </a:r>
            <a:r>
              <a:rPr lang="cs-CZ" dirty="0"/>
              <a:t> </a:t>
            </a:r>
            <a:r>
              <a:rPr lang="cs-CZ" dirty="0" err="1"/>
              <a:t>werden</a:t>
            </a:r>
            <a:r>
              <a:rPr lang="cs-CZ" dirty="0"/>
              <a:t>: </a:t>
            </a:r>
            <a:r>
              <a:rPr lang="cs-CZ" dirty="0" err="1"/>
              <a:t>Typen</a:t>
            </a:r>
            <a:r>
              <a:rPr lang="cs-CZ" dirty="0"/>
              <a:t> von </a:t>
            </a:r>
            <a:r>
              <a:rPr lang="cs-CZ" dirty="0" err="1"/>
              <a:t>Menchen</a:t>
            </a:r>
            <a:r>
              <a:rPr lang="cs-CZ" dirty="0"/>
              <a:t> </a:t>
            </a:r>
            <a:r>
              <a:rPr lang="cs-CZ" dirty="0" err="1"/>
              <a:t>vom</a:t>
            </a:r>
            <a:r>
              <a:rPr lang="cs-CZ" dirty="0"/>
              <a:t> </a:t>
            </a:r>
            <a:r>
              <a:rPr lang="cs-CZ" dirty="0" err="1"/>
              <a:t>Künstler</a:t>
            </a:r>
            <a:r>
              <a:rPr lang="cs-CZ" dirty="0"/>
              <a:t> / </a:t>
            </a:r>
            <a:r>
              <a:rPr lang="cs-CZ" dirty="0" err="1"/>
              <a:t>Betrachter</a:t>
            </a:r>
            <a:r>
              <a:rPr lang="cs-CZ" dirty="0"/>
              <a:t>, </a:t>
            </a:r>
            <a:r>
              <a:rPr lang="cs-CZ" dirty="0" err="1"/>
              <a:t>über</a:t>
            </a:r>
            <a:r>
              <a:rPr lang="cs-CZ" dirty="0"/>
              <a:t> </a:t>
            </a:r>
            <a:r>
              <a:rPr lang="cs-CZ" dirty="0" err="1"/>
              <a:t>Staatsanwälte</a:t>
            </a:r>
            <a:r>
              <a:rPr lang="cs-CZ" dirty="0"/>
              <a:t>, </a:t>
            </a:r>
            <a:r>
              <a:rPr lang="cs-CZ" dirty="0" err="1"/>
              <a:t>Psysiotherapeutin</a:t>
            </a:r>
            <a:r>
              <a:rPr lang="cs-CZ" dirty="0"/>
              <a:t>, </a:t>
            </a:r>
            <a:r>
              <a:rPr lang="cs-CZ" dirty="0" err="1"/>
              <a:t>Westdeutscher</a:t>
            </a:r>
            <a:r>
              <a:rPr lang="cs-CZ" dirty="0"/>
              <a:t> </a:t>
            </a:r>
            <a:r>
              <a:rPr lang="cs-CZ" dirty="0" err="1"/>
              <a:t>Reporter</a:t>
            </a:r>
            <a:r>
              <a:rPr lang="cs-CZ" dirty="0"/>
              <a:t>, Pole, der </a:t>
            </a:r>
            <a:r>
              <a:rPr lang="cs-CZ" dirty="0" err="1"/>
              <a:t>Migrationsliteratur</a:t>
            </a:r>
            <a:r>
              <a:rPr lang="cs-CZ" dirty="0"/>
              <a:t> </a:t>
            </a:r>
            <a:r>
              <a:rPr lang="cs-CZ" dirty="0" err="1"/>
              <a:t>repräsentiert</a:t>
            </a:r>
            <a:r>
              <a:rPr lang="cs-CZ" dirty="0"/>
              <a:t>, </a:t>
            </a:r>
            <a:r>
              <a:rPr lang="cs-CZ" dirty="0" err="1"/>
              <a:t>Karrierestreber</a:t>
            </a:r>
            <a:r>
              <a:rPr lang="cs-CZ" dirty="0"/>
              <a:t> der </a:t>
            </a:r>
            <a:r>
              <a:rPr lang="cs-CZ" dirty="0" err="1"/>
              <a:t>sozialistischen</a:t>
            </a:r>
            <a:r>
              <a:rPr lang="cs-CZ" dirty="0"/>
              <a:t> Garnitur, </a:t>
            </a:r>
            <a:r>
              <a:rPr lang="cs-CZ" dirty="0" err="1"/>
              <a:t>westdeutscher</a:t>
            </a:r>
            <a:r>
              <a:rPr lang="cs-CZ" dirty="0"/>
              <a:t> </a:t>
            </a:r>
            <a:r>
              <a:rPr lang="cs-CZ" dirty="0" err="1"/>
              <a:t>Hochstapler</a:t>
            </a:r>
            <a:r>
              <a:rPr lang="cs-CZ" dirty="0"/>
              <a:t>..... – </a:t>
            </a:r>
            <a:r>
              <a:rPr lang="cs-CZ" dirty="0" err="1"/>
              <a:t>deswegen</a:t>
            </a:r>
            <a:r>
              <a:rPr lang="cs-CZ" dirty="0"/>
              <a:t> </a:t>
            </a:r>
            <a:r>
              <a:rPr lang="cs-CZ" dirty="0" err="1"/>
              <a:t>oft</a:t>
            </a:r>
            <a:r>
              <a:rPr lang="cs-CZ" dirty="0"/>
              <a:t> </a:t>
            </a:r>
            <a:r>
              <a:rPr lang="cs-CZ" dirty="0" err="1"/>
              <a:t>auch</a:t>
            </a:r>
            <a:r>
              <a:rPr lang="cs-CZ" dirty="0"/>
              <a:t> </a:t>
            </a:r>
            <a:r>
              <a:rPr lang="cs-CZ" dirty="0" err="1"/>
              <a:t>keine</a:t>
            </a:r>
            <a:r>
              <a:rPr lang="cs-CZ" dirty="0"/>
              <a:t> </a:t>
            </a:r>
            <a:r>
              <a:rPr lang="cs-CZ" dirty="0" err="1"/>
              <a:t>Namen</a:t>
            </a:r>
            <a:r>
              <a:rPr lang="cs-CZ" dirty="0"/>
              <a:t> )der </a:t>
            </a:r>
            <a:r>
              <a:rPr lang="cs-CZ" dirty="0" err="1"/>
              <a:t>unrasierte</a:t>
            </a:r>
            <a:r>
              <a:rPr lang="cs-CZ" dirty="0"/>
              <a:t> </a:t>
            </a:r>
            <a:r>
              <a:rPr lang="cs-CZ" dirty="0" err="1"/>
              <a:t>Dichter</a:t>
            </a:r>
            <a:r>
              <a:rPr lang="cs-CZ" dirty="0"/>
              <a:t>, </a:t>
            </a:r>
            <a:r>
              <a:rPr lang="cs-CZ" dirty="0" err="1"/>
              <a:t>Lenas</a:t>
            </a:r>
            <a:r>
              <a:rPr lang="cs-CZ" dirty="0"/>
              <a:t> </a:t>
            </a:r>
            <a:r>
              <a:rPr lang="cs-CZ" dirty="0" err="1"/>
              <a:t>großer</a:t>
            </a:r>
            <a:r>
              <a:rPr lang="cs-CZ" dirty="0"/>
              <a:t> </a:t>
            </a:r>
            <a:r>
              <a:rPr lang="cs-CZ" dirty="0" err="1"/>
              <a:t>Bruder</a:t>
            </a:r>
            <a:r>
              <a:rPr lang="cs-CZ" dirty="0"/>
              <a:t>, der </a:t>
            </a:r>
            <a:r>
              <a:rPr lang="cs-CZ" dirty="0" err="1"/>
              <a:t>kein</a:t>
            </a:r>
            <a:r>
              <a:rPr lang="cs-CZ" dirty="0"/>
              <a:t> </a:t>
            </a:r>
            <a:r>
              <a:rPr lang="cs-CZ" dirty="0" err="1"/>
              <a:t>Bruder</a:t>
            </a:r>
            <a:r>
              <a:rPr lang="cs-CZ" dirty="0"/>
              <a:t> </a:t>
            </a:r>
            <a:r>
              <a:rPr lang="cs-CZ" dirty="0" err="1"/>
              <a:t>war</a:t>
            </a:r>
            <a:r>
              <a:rPr lang="cs-CZ" dirty="0"/>
              <a:t> (</a:t>
            </a:r>
            <a:r>
              <a:rPr lang="cs-CZ" dirty="0" err="1"/>
              <a:t>nur</a:t>
            </a:r>
            <a:r>
              <a:rPr lang="cs-CZ" dirty="0"/>
              <a:t> </a:t>
            </a:r>
            <a:r>
              <a:rPr lang="cs-CZ" dirty="0" err="1"/>
              <a:t>Bruder</a:t>
            </a:r>
            <a:r>
              <a:rPr lang="cs-CZ" dirty="0"/>
              <a:t> </a:t>
            </a:r>
            <a:r>
              <a:rPr lang="cs-CZ" dirty="0" err="1"/>
              <a:t>im</a:t>
            </a:r>
            <a:r>
              <a:rPr lang="cs-CZ" dirty="0"/>
              <a:t> </a:t>
            </a:r>
            <a:r>
              <a:rPr lang="cs-CZ" dirty="0" err="1"/>
              <a:t>Unglück</a:t>
            </a:r>
            <a:r>
              <a:rPr lang="cs-CZ" dirty="0"/>
              <a:t>)</a:t>
            </a:r>
          </a:p>
          <a:p>
            <a:endParaRPr lang="cs-CZ" dirty="0"/>
          </a:p>
          <a:p>
            <a:endParaRPr lang="cs-CZ" dirty="0"/>
          </a:p>
        </p:txBody>
      </p:sp>
      <p:pic>
        <p:nvPicPr>
          <p:cNvPr id="4" name="po89_2_07">
            <a:hlinkClick r:id="" action="ppaction://media"/>
            <a:extLst>
              <a:ext uri="{FF2B5EF4-FFF2-40B4-BE49-F238E27FC236}">
                <a16:creationId xmlns:a16="http://schemas.microsoft.com/office/drawing/2014/main" id="{B9E563F1-DDB9-4063-B89D-4EC525E9F0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18234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09ED7A-84FB-4F61-905B-DF3502238A24}"/>
              </a:ext>
            </a:extLst>
          </p:cNvPr>
          <p:cNvSpPr>
            <a:spLocks noGrp="1"/>
          </p:cNvSpPr>
          <p:nvPr>
            <p:ph type="title"/>
          </p:nvPr>
        </p:nvSpPr>
        <p:spPr/>
        <p:txBody>
          <a:bodyPr/>
          <a:lstStyle/>
          <a:p>
            <a:r>
              <a:rPr lang="cs-CZ" dirty="0"/>
              <a:t>Thomas </a:t>
            </a:r>
            <a:r>
              <a:rPr lang="cs-CZ" dirty="0" err="1"/>
              <a:t>Brussig</a:t>
            </a:r>
            <a:r>
              <a:rPr lang="cs-CZ" dirty="0"/>
              <a:t>: </a:t>
            </a:r>
            <a:r>
              <a:rPr lang="cs-CZ" dirty="0" err="1"/>
              <a:t>Wie</a:t>
            </a:r>
            <a:r>
              <a:rPr lang="cs-CZ" dirty="0"/>
              <a:t> es </a:t>
            </a:r>
            <a:r>
              <a:rPr lang="cs-CZ" dirty="0" err="1"/>
              <a:t>leuchtet</a:t>
            </a:r>
            <a:r>
              <a:rPr lang="cs-CZ" dirty="0"/>
              <a:t> (2004)</a:t>
            </a:r>
          </a:p>
        </p:txBody>
      </p:sp>
      <p:sp>
        <p:nvSpPr>
          <p:cNvPr id="3" name="Zástupný obsah 2">
            <a:extLst>
              <a:ext uri="{FF2B5EF4-FFF2-40B4-BE49-F238E27FC236}">
                <a16:creationId xmlns:a16="http://schemas.microsoft.com/office/drawing/2014/main" id="{4AA07B23-DF13-42BD-858E-2FEFAD79DFE6}"/>
              </a:ext>
            </a:extLst>
          </p:cNvPr>
          <p:cNvSpPr>
            <a:spLocks noGrp="1"/>
          </p:cNvSpPr>
          <p:nvPr>
            <p:ph idx="1"/>
          </p:nvPr>
        </p:nvSpPr>
        <p:spPr/>
        <p:txBody>
          <a:bodyPr>
            <a:normAutofit fontScale="85000" lnSpcReduction="20000"/>
          </a:bodyPr>
          <a:lstStyle/>
          <a:p>
            <a:r>
              <a:rPr lang="cs-CZ" dirty="0" err="1"/>
              <a:t>Erstes</a:t>
            </a:r>
            <a:r>
              <a:rPr lang="cs-CZ" dirty="0"/>
              <a:t> Buch – </a:t>
            </a:r>
            <a:r>
              <a:rPr lang="cs-CZ" dirty="0" err="1"/>
              <a:t>Teilung</a:t>
            </a:r>
            <a:r>
              <a:rPr lang="cs-CZ" dirty="0"/>
              <a:t> von </a:t>
            </a:r>
            <a:r>
              <a:rPr lang="cs-CZ" dirty="0" err="1"/>
              <a:t>Licht</a:t>
            </a:r>
            <a:r>
              <a:rPr lang="cs-CZ" dirty="0"/>
              <a:t> </a:t>
            </a:r>
            <a:r>
              <a:rPr lang="cs-CZ" dirty="0" err="1"/>
              <a:t>und</a:t>
            </a:r>
            <a:r>
              <a:rPr lang="cs-CZ" dirty="0"/>
              <a:t> </a:t>
            </a:r>
            <a:r>
              <a:rPr lang="cs-CZ" dirty="0" err="1"/>
              <a:t>Dunkelheit</a:t>
            </a:r>
            <a:r>
              <a:rPr lang="cs-CZ" dirty="0"/>
              <a:t>?</a:t>
            </a:r>
          </a:p>
          <a:p>
            <a:r>
              <a:rPr lang="cs-CZ" dirty="0"/>
              <a:t>S. 53: „</a:t>
            </a:r>
            <a:r>
              <a:rPr lang="cs-CZ" dirty="0" err="1"/>
              <a:t>Chaostheorie</a:t>
            </a:r>
            <a:r>
              <a:rPr lang="cs-CZ" dirty="0"/>
              <a:t> </a:t>
            </a:r>
            <a:r>
              <a:rPr lang="cs-CZ" dirty="0" err="1"/>
              <a:t>sagt</a:t>
            </a:r>
            <a:r>
              <a:rPr lang="cs-CZ" dirty="0"/>
              <a:t>, </a:t>
            </a:r>
            <a:r>
              <a:rPr lang="cs-CZ" dirty="0" err="1"/>
              <a:t>dass</a:t>
            </a:r>
            <a:r>
              <a:rPr lang="cs-CZ" dirty="0"/>
              <a:t> der </a:t>
            </a:r>
            <a:r>
              <a:rPr lang="cs-CZ" dirty="0" err="1"/>
              <a:t>Flügelschlag</a:t>
            </a:r>
            <a:r>
              <a:rPr lang="cs-CZ" dirty="0"/>
              <a:t> </a:t>
            </a:r>
            <a:r>
              <a:rPr lang="cs-CZ" dirty="0" err="1"/>
              <a:t>eines</a:t>
            </a:r>
            <a:r>
              <a:rPr lang="cs-CZ" dirty="0"/>
              <a:t> </a:t>
            </a:r>
            <a:r>
              <a:rPr lang="cs-CZ" dirty="0" err="1"/>
              <a:t>Schmetterlings</a:t>
            </a:r>
            <a:r>
              <a:rPr lang="cs-CZ" dirty="0"/>
              <a:t> in </a:t>
            </a:r>
            <a:r>
              <a:rPr lang="cs-CZ" dirty="0" err="1"/>
              <a:t>Thailand</a:t>
            </a:r>
            <a:r>
              <a:rPr lang="cs-CZ" dirty="0"/>
              <a:t> </a:t>
            </a:r>
            <a:r>
              <a:rPr lang="cs-CZ" dirty="0" err="1"/>
              <a:t>etwas</a:t>
            </a:r>
            <a:r>
              <a:rPr lang="cs-CZ" dirty="0"/>
              <a:t> in </a:t>
            </a:r>
            <a:r>
              <a:rPr lang="cs-CZ" dirty="0" err="1"/>
              <a:t>Gange</a:t>
            </a:r>
            <a:r>
              <a:rPr lang="cs-CZ" dirty="0"/>
              <a:t> </a:t>
            </a:r>
            <a:r>
              <a:rPr lang="cs-CZ" dirty="0" err="1"/>
              <a:t>setzen</a:t>
            </a:r>
            <a:r>
              <a:rPr lang="cs-CZ" dirty="0"/>
              <a:t> kann, </a:t>
            </a:r>
            <a:r>
              <a:rPr lang="cs-CZ" dirty="0" err="1"/>
              <a:t>was</a:t>
            </a:r>
            <a:r>
              <a:rPr lang="cs-CZ" dirty="0"/>
              <a:t> </a:t>
            </a:r>
            <a:r>
              <a:rPr lang="cs-CZ" dirty="0" err="1"/>
              <a:t>zu</a:t>
            </a:r>
            <a:r>
              <a:rPr lang="cs-CZ" dirty="0"/>
              <a:t> </a:t>
            </a:r>
            <a:r>
              <a:rPr lang="cs-CZ" dirty="0" err="1"/>
              <a:t>einem</a:t>
            </a:r>
            <a:r>
              <a:rPr lang="cs-CZ" dirty="0"/>
              <a:t> </a:t>
            </a:r>
            <a:r>
              <a:rPr lang="cs-CZ" dirty="0" err="1"/>
              <a:t>Hurrikan</a:t>
            </a:r>
            <a:r>
              <a:rPr lang="cs-CZ" dirty="0"/>
              <a:t> in den USA </a:t>
            </a:r>
            <a:r>
              <a:rPr lang="cs-CZ" dirty="0" err="1"/>
              <a:t>Führt</a:t>
            </a:r>
            <a:r>
              <a:rPr lang="cs-CZ" dirty="0"/>
              <a:t>.“ – </a:t>
            </a:r>
            <a:r>
              <a:rPr lang="cs-CZ" dirty="0" err="1"/>
              <a:t>das</a:t>
            </a:r>
            <a:r>
              <a:rPr lang="cs-CZ" dirty="0"/>
              <a:t> </a:t>
            </a:r>
            <a:r>
              <a:rPr lang="cs-CZ" dirty="0" err="1"/>
              <a:t>Mögliche</a:t>
            </a:r>
            <a:r>
              <a:rPr lang="cs-CZ" dirty="0"/>
              <a:t> </a:t>
            </a:r>
            <a:r>
              <a:rPr lang="cs-CZ" dirty="0" err="1"/>
              <a:t>und</a:t>
            </a:r>
            <a:r>
              <a:rPr lang="cs-CZ" dirty="0"/>
              <a:t> </a:t>
            </a:r>
            <a:r>
              <a:rPr lang="cs-CZ" dirty="0" err="1"/>
              <a:t>das</a:t>
            </a:r>
            <a:r>
              <a:rPr lang="cs-CZ" dirty="0"/>
              <a:t> </a:t>
            </a:r>
            <a:r>
              <a:rPr lang="cs-CZ" dirty="0" err="1"/>
              <a:t>Unmögliche</a:t>
            </a:r>
            <a:r>
              <a:rPr lang="cs-CZ" dirty="0"/>
              <a:t>, </a:t>
            </a:r>
            <a:r>
              <a:rPr lang="cs-CZ" dirty="0" err="1"/>
              <a:t>die</a:t>
            </a:r>
            <a:r>
              <a:rPr lang="cs-CZ" dirty="0"/>
              <a:t> </a:t>
            </a:r>
            <a:r>
              <a:rPr lang="cs-CZ" dirty="0" err="1"/>
              <a:t>Rolle</a:t>
            </a:r>
            <a:r>
              <a:rPr lang="cs-CZ" dirty="0"/>
              <a:t> des </a:t>
            </a:r>
            <a:r>
              <a:rPr lang="cs-CZ" dirty="0" err="1"/>
              <a:t>Zufalls</a:t>
            </a:r>
            <a:r>
              <a:rPr lang="cs-CZ" dirty="0"/>
              <a:t>!“ (Ende des </a:t>
            </a:r>
            <a:r>
              <a:rPr lang="cs-CZ" dirty="0" err="1"/>
              <a:t>Romans</a:t>
            </a:r>
            <a:r>
              <a:rPr lang="cs-CZ" dirty="0"/>
              <a:t>: </a:t>
            </a:r>
            <a:r>
              <a:rPr lang="cs-CZ" dirty="0" err="1"/>
              <a:t>Ein</a:t>
            </a:r>
            <a:r>
              <a:rPr lang="cs-CZ" dirty="0"/>
              <a:t> </a:t>
            </a:r>
            <a:r>
              <a:rPr lang="cs-CZ" dirty="0" err="1"/>
              <a:t>Schmetterling</a:t>
            </a:r>
            <a:r>
              <a:rPr lang="cs-CZ" dirty="0"/>
              <a:t> in </a:t>
            </a:r>
            <a:r>
              <a:rPr lang="cs-CZ" dirty="0" err="1"/>
              <a:t>Thailand</a:t>
            </a:r>
            <a:endParaRPr lang="cs-CZ" dirty="0"/>
          </a:p>
          <a:p>
            <a:r>
              <a:rPr lang="cs-CZ" b="1" dirty="0" err="1"/>
              <a:t>Zweites</a:t>
            </a:r>
            <a:r>
              <a:rPr lang="cs-CZ" dirty="0"/>
              <a:t> Buch: </a:t>
            </a:r>
            <a:r>
              <a:rPr lang="cs-CZ" i="1" dirty="0"/>
              <a:t>Die </a:t>
            </a:r>
            <a:r>
              <a:rPr lang="cs-CZ" i="1" dirty="0" err="1"/>
              <a:t>erste</a:t>
            </a:r>
            <a:r>
              <a:rPr lang="cs-CZ" i="1" dirty="0"/>
              <a:t> </a:t>
            </a:r>
            <a:r>
              <a:rPr lang="cs-CZ" i="1" dirty="0" err="1"/>
              <a:t>Sekunde</a:t>
            </a:r>
            <a:r>
              <a:rPr lang="cs-CZ" i="1" dirty="0"/>
              <a:t> der </a:t>
            </a:r>
            <a:r>
              <a:rPr lang="cs-CZ" i="1" dirty="0" err="1"/>
              <a:t>Ewigkeit</a:t>
            </a:r>
            <a:r>
              <a:rPr lang="cs-CZ" dirty="0"/>
              <a:t> – </a:t>
            </a:r>
            <a:r>
              <a:rPr lang="cs-CZ" dirty="0" err="1"/>
              <a:t>Mauerfall</a:t>
            </a:r>
            <a:r>
              <a:rPr lang="cs-CZ" dirty="0"/>
              <a:t>, </a:t>
            </a:r>
            <a:r>
              <a:rPr lang="cs-CZ" dirty="0" err="1"/>
              <a:t>beginnt</a:t>
            </a:r>
            <a:r>
              <a:rPr lang="cs-CZ" dirty="0"/>
              <a:t> </a:t>
            </a:r>
            <a:r>
              <a:rPr lang="cs-CZ" dirty="0" err="1"/>
              <a:t>mit</a:t>
            </a:r>
            <a:r>
              <a:rPr lang="cs-CZ" dirty="0"/>
              <a:t> </a:t>
            </a:r>
            <a:r>
              <a:rPr lang="cs-CZ" dirty="0" err="1"/>
              <a:t>einer</a:t>
            </a:r>
            <a:r>
              <a:rPr lang="cs-CZ" dirty="0"/>
              <a:t> _</a:t>
            </a:r>
            <a:r>
              <a:rPr lang="cs-CZ" dirty="0" err="1"/>
              <a:t>Vermischung</a:t>
            </a:r>
            <a:r>
              <a:rPr lang="cs-CZ" dirty="0"/>
              <a:t> von </a:t>
            </a:r>
            <a:r>
              <a:rPr lang="cs-CZ" dirty="0" err="1"/>
              <a:t>Wahrheit</a:t>
            </a:r>
            <a:r>
              <a:rPr lang="cs-CZ" dirty="0"/>
              <a:t> </a:t>
            </a:r>
            <a:r>
              <a:rPr lang="cs-CZ" dirty="0" err="1"/>
              <a:t>und</a:t>
            </a:r>
            <a:r>
              <a:rPr lang="cs-CZ" dirty="0"/>
              <a:t> </a:t>
            </a:r>
            <a:r>
              <a:rPr lang="cs-CZ" dirty="0" err="1"/>
              <a:t>Fiktion</a:t>
            </a:r>
            <a:r>
              <a:rPr lang="cs-CZ" dirty="0"/>
              <a:t> – </a:t>
            </a:r>
            <a:r>
              <a:rPr lang="cs-CZ" dirty="0" err="1"/>
              <a:t>Hörspiel</a:t>
            </a:r>
            <a:r>
              <a:rPr lang="cs-CZ" dirty="0"/>
              <a:t> </a:t>
            </a:r>
            <a:r>
              <a:rPr lang="cs-CZ" dirty="0" err="1"/>
              <a:t>an</a:t>
            </a:r>
            <a:r>
              <a:rPr lang="cs-CZ" dirty="0"/>
              <a:t> allen </a:t>
            </a:r>
            <a:r>
              <a:rPr lang="cs-CZ" dirty="0" err="1"/>
              <a:t>Sendern</a:t>
            </a:r>
            <a:r>
              <a:rPr lang="cs-CZ" dirty="0"/>
              <a:t> (2. Tag – </a:t>
            </a:r>
            <a:r>
              <a:rPr lang="cs-CZ" dirty="0" err="1"/>
              <a:t>Teilung</a:t>
            </a:r>
            <a:r>
              <a:rPr lang="cs-CZ" dirty="0"/>
              <a:t> von </a:t>
            </a:r>
            <a:r>
              <a:rPr lang="cs-CZ" dirty="0" err="1"/>
              <a:t>Himmel</a:t>
            </a:r>
            <a:r>
              <a:rPr lang="cs-CZ" dirty="0"/>
              <a:t> </a:t>
            </a:r>
            <a:r>
              <a:rPr lang="cs-CZ" dirty="0" err="1"/>
              <a:t>und</a:t>
            </a:r>
            <a:r>
              <a:rPr lang="cs-CZ" dirty="0"/>
              <a:t> </a:t>
            </a:r>
            <a:r>
              <a:rPr lang="cs-CZ" dirty="0" err="1"/>
              <a:t>Erde</a:t>
            </a:r>
            <a:endParaRPr lang="cs-CZ" dirty="0"/>
          </a:p>
          <a:p>
            <a:r>
              <a:rPr lang="cs-CZ" b="1" dirty="0" err="1"/>
              <a:t>Drittes</a:t>
            </a:r>
            <a:r>
              <a:rPr lang="cs-CZ" b="1" dirty="0"/>
              <a:t> </a:t>
            </a:r>
            <a:r>
              <a:rPr lang="cs-CZ" i="1" dirty="0"/>
              <a:t>Buch </a:t>
            </a:r>
            <a:r>
              <a:rPr lang="cs-CZ" i="1" dirty="0" err="1"/>
              <a:t>Freitag</a:t>
            </a:r>
            <a:r>
              <a:rPr lang="cs-CZ" i="1" dirty="0"/>
              <a:t> nach </a:t>
            </a:r>
            <a:r>
              <a:rPr lang="cs-CZ" i="1" dirty="0" err="1"/>
              <a:t>eins</a:t>
            </a:r>
            <a:r>
              <a:rPr lang="cs-CZ" dirty="0"/>
              <a:t> – </a:t>
            </a:r>
            <a:r>
              <a:rPr lang="cs-CZ" dirty="0" err="1"/>
              <a:t>Manuskriptübergabe</a:t>
            </a:r>
            <a:r>
              <a:rPr lang="cs-CZ" dirty="0"/>
              <a:t> (der </a:t>
            </a:r>
            <a:r>
              <a:rPr lang="cs-CZ" dirty="0" err="1"/>
              <a:t>dritte</a:t>
            </a:r>
            <a:r>
              <a:rPr lang="cs-CZ" dirty="0"/>
              <a:t> –Tag – </a:t>
            </a:r>
            <a:r>
              <a:rPr lang="cs-CZ" dirty="0" err="1"/>
              <a:t>Früchte</a:t>
            </a:r>
            <a:r>
              <a:rPr lang="cs-CZ" dirty="0"/>
              <a:t>, Flora</a:t>
            </a:r>
          </a:p>
          <a:p>
            <a:r>
              <a:rPr lang="cs-CZ" dirty="0"/>
              <a:t>Es </a:t>
            </a:r>
            <a:r>
              <a:rPr lang="cs-CZ" dirty="0" err="1"/>
              <a:t>leuchtet</a:t>
            </a:r>
            <a:r>
              <a:rPr lang="cs-CZ" dirty="0"/>
              <a:t> kann </a:t>
            </a:r>
            <a:r>
              <a:rPr lang="cs-CZ" dirty="0" err="1"/>
              <a:t>auch</a:t>
            </a:r>
            <a:r>
              <a:rPr lang="cs-CZ" dirty="0"/>
              <a:t> </a:t>
            </a:r>
            <a:r>
              <a:rPr lang="cs-CZ" dirty="0" err="1"/>
              <a:t>als</a:t>
            </a:r>
            <a:r>
              <a:rPr lang="cs-CZ" dirty="0"/>
              <a:t> </a:t>
            </a:r>
            <a:r>
              <a:rPr lang="cs-CZ" dirty="0" err="1"/>
              <a:t>Erblendung</a:t>
            </a:r>
            <a:r>
              <a:rPr lang="cs-CZ" dirty="0"/>
              <a:t> durch </a:t>
            </a:r>
            <a:r>
              <a:rPr lang="cs-CZ" dirty="0" err="1"/>
              <a:t>die</a:t>
            </a:r>
            <a:r>
              <a:rPr lang="cs-CZ" dirty="0"/>
              <a:t> </a:t>
            </a:r>
            <a:r>
              <a:rPr lang="cs-CZ" dirty="0" err="1"/>
              <a:t>Farben</a:t>
            </a:r>
            <a:r>
              <a:rPr lang="cs-CZ" dirty="0"/>
              <a:t> </a:t>
            </a:r>
            <a:r>
              <a:rPr lang="cs-CZ" dirty="0" err="1"/>
              <a:t>und</a:t>
            </a:r>
            <a:r>
              <a:rPr lang="cs-CZ" dirty="0"/>
              <a:t> </a:t>
            </a:r>
            <a:r>
              <a:rPr lang="cs-CZ" dirty="0" err="1"/>
              <a:t>das</a:t>
            </a:r>
            <a:r>
              <a:rPr lang="cs-CZ" dirty="0"/>
              <a:t> </a:t>
            </a:r>
            <a:r>
              <a:rPr lang="cs-CZ" dirty="0" err="1"/>
              <a:t>Licht</a:t>
            </a:r>
            <a:r>
              <a:rPr lang="cs-CZ" dirty="0"/>
              <a:t> </a:t>
            </a:r>
            <a:r>
              <a:rPr lang="cs-CZ" dirty="0" err="1"/>
              <a:t>verstehen</a:t>
            </a:r>
            <a:r>
              <a:rPr lang="cs-CZ" dirty="0"/>
              <a:t>, </a:t>
            </a:r>
            <a:r>
              <a:rPr lang="cs-CZ" dirty="0" err="1"/>
              <a:t>dass</a:t>
            </a:r>
            <a:r>
              <a:rPr lang="cs-CZ" dirty="0"/>
              <a:t> </a:t>
            </a:r>
            <a:r>
              <a:rPr lang="cs-CZ" dirty="0" err="1"/>
              <a:t>die</a:t>
            </a:r>
            <a:r>
              <a:rPr lang="cs-CZ" dirty="0"/>
              <a:t> </a:t>
            </a:r>
            <a:r>
              <a:rPr lang="cs-CZ" dirty="0" err="1"/>
              <a:t>Blinde</a:t>
            </a:r>
            <a:r>
              <a:rPr lang="cs-CZ" dirty="0"/>
              <a:t>, </a:t>
            </a:r>
            <a:r>
              <a:rPr lang="cs-CZ" dirty="0" err="1"/>
              <a:t>die</a:t>
            </a:r>
            <a:r>
              <a:rPr lang="cs-CZ" dirty="0"/>
              <a:t> </a:t>
            </a:r>
            <a:r>
              <a:rPr lang="cs-CZ" dirty="0" err="1"/>
              <a:t>sehend</a:t>
            </a:r>
            <a:r>
              <a:rPr lang="cs-CZ" dirty="0"/>
              <a:t> </a:t>
            </a:r>
            <a:r>
              <a:rPr lang="cs-CZ" dirty="0" err="1"/>
              <a:t>geworden</a:t>
            </a:r>
            <a:r>
              <a:rPr lang="cs-CZ" dirty="0"/>
              <a:t> </a:t>
            </a:r>
            <a:r>
              <a:rPr lang="cs-CZ" dirty="0" err="1"/>
              <a:t>ist</a:t>
            </a:r>
            <a:r>
              <a:rPr lang="cs-CZ" dirty="0"/>
              <a:t> </a:t>
            </a:r>
            <a:r>
              <a:rPr lang="cs-CZ" dirty="0" err="1"/>
              <a:t>erfährt</a:t>
            </a:r>
            <a:r>
              <a:rPr lang="cs-CZ" dirty="0"/>
              <a:t>  - </a:t>
            </a:r>
            <a:r>
              <a:rPr lang="cs-CZ" dirty="0" err="1"/>
              <a:t>politische</a:t>
            </a:r>
            <a:r>
              <a:rPr lang="cs-CZ" dirty="0"/>
              <a:t> </a:t>
            </a:r>
            <a:r>
              <a:rPr lang="cs-CZ" dirty="0" err="1"/>
              <a:t>Deutung</a:t>
            </a:r>
            <a:endParaRPr lang="cs-CZ" dirty="0"/>
          </a:p>
          <a:p>
            <a:r>
              <a:rPr lang="cs-CZ" dirty="0"/>
              <a:t>Positive </a:t>
            </a:r>
            <a:r>
              <a:rPr lang="cs-CZ" dirty="0" err="1"/>
              <a:t>Deutung</a:t>
            </a:r>
            <a:r>
              <a:rPr lang="cs-CZ" dirty="0"/>
              <a:t> des </a:t>
            </a:r>
            <a:r>
              <a:rPr lang="cs-CZ" dirty="0" err="1"/>
              <a:t>Titels</a:t>
            </a:r>
            <a:r>
              <a:rPr lang="cs-CZ" dirty="0"/>
              <a:t>  - von Lena – </a:t>
            </a:r>
            <a:r>
              <a:rPr lang="cs-CZ" dirty="0" err="1"/>
              <a:t>viele</a:t>
            </a:r>
            <a:r>
              <a:rPr lang="cs-CZ" dirty="0"/>
              <a:t> </a:t>
            </a:r>
            <a:r>
              <a:rPr lang="cs-CZ" dirty="0" err="1"/>
              <a:t>kleine</a:t>
            </a:r>
            <a:r>
              <a:rPr lang="cs-CZ" dirty="0"/>
              <a:t> </a:t>
            </a:r>
            <a:r>
              <a:rPr lang="cs-CZ" dirty="0" err="1"/>
              <a:t>Lichter</a:t>
            </a:r>
            <a:r>
              <a:rPr lang="cs-CZ" dirty="0"/>
              <a:t> </a:t>
            </a:r>
            <a:r>
              <a:rPr lang="cs-CZ" dirty="0" err="1"/>
              <a:t>strahlen</a:t>
            </a:r>
            <a:r>
              <a:rPr lang="cs-CZ" dirty="0"/>
              <a:t> </a:t>
            </a:r>
            <a:r>
              <a:rPr lang="cs-CZ" dirty="0" err="1"/>
              <a:t>gemeinsam</a:t>
            </a:r>
            <a:r>
              <a:rPr lang="cs-CZ" dirty="0"/>
              <a:t> </a:t>
            </a:r>
            <a:r>
              <a:rPr lang="cs-CZ" dirty="0" err="1"/>
              <a:t>ein</a:t>
            </a:r>
            <a:r>
              <a:rPr lang="cs-CZ" dirty="0"/>
              <a:t> </a:t>
            </a:r>
            <a:r>
              <a:rPr lang="cs-CZ" dirty="0" err="1"/>
              <a:t>großes</a:t>
            </a:r>
            <a:r>
              <a:rPr lang="cs-CZ" dirty="0"/>
              <a:t> </a:t>
            </a:r>
            <a:r>
              <a:rPr lang="cs-CZ" dirty="0" err="1"/>
              <a:t>Licht</a:t>
            </a:r>
            <a:r>
              <a:rPr lang="cs-CZ" dirty="0"/>
              <a:t> </a:t>
            </a:r>
            <a:r>
              <a:rPr lang="cs-CZ" dirty="0" err="1"/>
              <a:t>aus</a:t>
            </a:r>
            <a:r>
              <a:rPr lang="cs-CZ" dirty="0"/>
              <a:t> – </a:t>
            </a:r>
            <a:r>
              <a:rPr lang="cs-CZ" dirty="0" err="1"/>
              <a:t>auch</a:t>
            </a:r>
            <a:r>
              <a:rPr lang="cs-CZ" dirty="0"/>
              <a:t> </a:t>
            </a:r>
            <a:r>
              <a:rPr lang="cs-CZ" dirty="0" err="1"/>
              <a:t>Erklärung</a:t>
            </a:r>
            <a:r>
              <a:rPr lang="cs-CZ" dirty="0"/>
              <a:t> der Struktur des </a:t>
            </a:r>
            <a:r>
              <a:rPr lang="cs-CZ" dirty="0" err="1"/>
              <a:t>Textes</a:t>
            </a:r>
            <a:r>
              <a:rPr lang="cs-CZ" dirty="0"/>
              <a:t> – </a:t>
            </a:r>
            <a:r>
              <a:rPr lang="cs-CZ" dirty="0" err="1"/>
              <a:t>selbstreferentiell</a:t>
            </a:r>
            <a:endParaRPr lang="cs-CZ" dirty="0"/>
          </a:p>
          <a:p>
            <a:endParaRPr lang="cs-CZ" dirty="0"/>
          </a:p>
          <a:p>
            <a:endParaRPr lang="cs-CZ" dirty="0"/>
          </a:p>
        </p:txBody>
      </p:sp>
      <p:pic>
        <p:nvPicPr>
          <p:cNvPr id="4" name="po89_2_08">
            <a:hlinkClick r:id="" action="ppaction://media"/>
            <a:extLst>
              <a:ext uri="{FF2B5EF4-FFF2-40B4-BE49-F238E27FC236}">
                <a16:creationId xmlns:a16="http://schemas.microsoft.com/office/drawing/2014/main" id="{EF95A888-97E4-4043-B42C-E450628664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10640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5D2971-6930-4176-9C0B-209E76730404}"/>
              </a:ext>
            </a:extLst>
          </p:cNvPr>
          <p:cNvSpPr>
            <a:spLocks noGrp="1"/>
          </p:cNvSpPr>
          <p:nvPr>
            <p:ph type="title"/>
          </p:nvPr>
        </p:nvSpPr>
        <p:spPr/>
        <p:txBody>
          <a:bodyPr/>
          <a:lstStyle/>
          <a:p>
            <a:r>
              <a:rPr lang="cs-CZ" dirty="0"/>
              <a:t>Thomas </a:t>
            </a:r>
            <a:r>
              <a:rPr lang="cs-CZ" dirty="0" err="1"/>
              <a:t>Brussig</a:t>
            </a:r>
            <a:r>
              <a:rPr lang="cs-CZ" dirty="0"/>
              <a:t>: </a:t>
            </a:r>
            <a:r>
              <a:rPr lang="cs-CZ" dirty="0" err="1"/>
              <a:t>Wie</a:t>
            </a:r>
            <a:r>
              <a:rPr lang="cs-CZ" dirty="0"/>
              <a:t> es </a:t>
            </a:r>
            <a:r>
              <a:rPr lang="cs-CZ" dirty="0" err="1"/>
              <a:t>leuchtet</a:t>
            </a:r>
            <a:r>
              <a:rPr lang="cs-CZ" dirty="0"/>
              <a:t> (2004) </a:t>
            </a:r>
            <a:r>
              <a:rPr lang="cs-CZ" dirty="0" err="1"/>
              <a:t>und</a:t>
            </a:r>
            <a:endParaRPr lang="cs-CZ" dirty="0"/>
          </a:p>
        </p:txBody>
      </p:sp>
      <p:sp>
        <p:nvSpPr>
          <p:cNvPr id="3" name="Zástupný obsah 2">
            <a:extLst>
              <a:ext uri="{FF2B5EF4-FFF2-40B4-BE49-F238E27FC236}">
                <a16:creationId xmlns:a16="http://schemas.microsoft.com/office/drawing/2014/main" id="{AD13A4D1-4EB9-4F20-8857-E8F1E06EA776}"/>
              </a:ext>
            </a:extLst>
          </p:cNvPr>
          <p:cNvSpPr>
            <a:spLocks noGrp="1"/>
          </p:cNvSpPr>
          <p:nvPr>
            <p:ph idx="1"/>
          </p:nvPr>
        </p:nvSpPr>
        <p:spPr/>
        <p:txBody>
          <a:bodyPr>
            <a:normAutofit/>
          </a:bodyPr>
          <a:lstStyle/>
          <a:p>
            <a:r>
              <a:rPr lang="cs-CZ" dirty="0" err="1"/>
              <a:t>Viertes</a:t>
            </a:r>
            <a:r>
              <a:rPr lang="cs-CZ" dirty="0"/>
              <a:t> Buch – </a:t>
            </a:r>
            <a:r>
              <a:rPr lang="cs-CZ" i="1" dirty="0" err="1"/>
              <a:t>Vom</a:t>
            </a:r>
            <a:r>
              <a:rPr lang="cs-CZ" i="1" dirty="0"/>
              <a:t> </a:t>
            </a:r>
            <a:r>
              <a:rPr lang="cs-CZ" i="1" dirty="0" err="1"/>
              <a:t>Kippen</a:t>
            </a:r>
            <a:r>
              <a:rPr lang="cs-CZ" i="1" dirty="0"/>
              <a:t> </a:t>
            </a:r>
            <a:r>
              <a:rPr lang="cs-CZ" dirty="0"/>
              <a:t>(</a:t>
            </a:r>
            <a:r>
              <a:rPr lang="cs-CZ" dirty="0" err="1"/>
              <a:t>vierter</a:t>
            </a:r>
            <a:r>
              <a:rPr lang="cs-CZ" dirty="0"/>
              <a:t> Tag </a:t>
            </a:r>
            <a:r>
              <a:rPr lang="cs-CZ" dirty="0" err="1"/>
              <a:t>Himmel</a:t>
            </a:r>
            <a:r>
              <a:rPr lang="cs-CZ" dirty="0"/>
              <a:t>, </a:t>
            </a:r>
            <a:r>
              <a:rPr lang="cs-CZ" dirty="0" err="1"/>
              <a:t>Sterne</a:t>
            </a:r>
            <a:r>
              <a:rPr lang="cs-CZ" dirty="0"/>
              <a:t> – </a:t>
            </a:r>
            <a:r>
              <a:rPr lang="cs-CZ" dirty="0" err="1"/>
              <a:t>Hochstapler</a:t>
            </a:r>
            <a:r>
              <a:rPr lang="cs-CZ" dirty="0"/>
              <a:t> </a:t>
            </a:r>
            <a:r>
              <a:rPr lang="cs-CZ" dirty="0" err="1"/>
              <a:t>und</a:t>
            </a:r>
            <a:r>
              <a:rPr lang="cs-CZ" dirty="0"/>
              <a:t> </a:t>
            </a:r>
            <a:r>
              <a:rPr lang="cs-CZ" dirty="0" err="1"/>
              <a:t>die</a:t>
            </a:r>
            <a:r>
              <a:rPr lang="cs-CZ" dirty="0"/>
              <a:t> Direktore (</a:t>
            </a:r>
            <a:r>
              <a:rPr lang="cs-CZ" dirty="0" err="1"/>
              <a:t>die</a:t>
            </a:r>
            <a:r>
              <a:rPr lang="cs-CZ" dirty="0"/>
              <a:t> </a:t>
            </a:r>
            <a:r>
              <a:rPr lang="cs-CZ" dirty="0" err="1"/>
              <a:t>Stars</a:t>
            </a:r>
            <a:r>
              <a:rPr lang="cs-CZ" dirty="0"/>
              <a:t>?)</a:t>
            </a:r>
          </a:p>
          <a:p>
            <a:r>
              <a:rPr lang="cs-CZ" b="1" dirty="0" err="1"/>
              <a:t>Fünftes</a:t>
            </a:r>
            <a:r>
              <a:rPr lang="cs-CZ" dirty="0"/>
              <a:t> Buch: </a:t>
            </a:r>
            <a:r>
              <a:rPr lang="cs-CZ" i="1" dirty="0" err="1"/>
              <a:t>Irrland</a:t>
            </a:r>
            <a:r>
              <a:rPr lang="cs-CZ" dirty="0"/>
              <a:t> (</a:t>
            </a:r>
            <a:r>
              <a:rPr lang="cs-CZ" dirty="0" err="1"/>
              <a:t>Traumland</a:t>
            </a:r>
            <a:r>
              <a:rPr lang="cs-CZ" dirty="0"/>
              <a:t> </a:t>
            </a:r>
            <a:r>
              <a:rPr lang="cs-CZ" dirty="0" err="1"/>
              <a:t>und</a:t>
            </a:r>
            <a:r>
              <a:rPr lang="cs-CZ" dirty="0"/>
              <a:t> </a:t>
            </a:r>
            <a:r>
              <a:rPr lang="cs-CZ" dirty="0" err="1"/>
              <a:t>zugleich</a:t>
            </a:r>
            <a:r>
              <a:rPr lang="cs-CZ" dirty="0"/>
              <a:t> </a:t>
            </a:r>
            <a:r>
              <a:rPr lang="cs-CZ" dirty="0" err="1"/>
              <a:t>die</a:t>
            </a:r>
            <a:r>
              <a:rPr lang="cs-CZ" dirty="0"/>
              <a:t> </a:t>
            </a:r>
            <a:r>
              <a:rPr lang="cs-CZ" dirty="0" err="1"/>
              <a:t>Irrtümer</a:t>
            </a:r>
            <a:r>
              <a:rPr lang="cs-CZ" dirty="0"/>
              <a:t>  - der </a:t>
            </a:r>
            <a:r>
              <a:rPr lang="cs-CZ" dirty="0" err="1"/>
              <a:t>wahre</a:t>
            </a:r>
            <a:r>
              <a:rPr lang="cs-CZ" dirty="0"/>
              <a:t> VW-Direktor, </a:t>
            </a:r>
            <a:r>
              <a:rPr lang="cs-CZ" dirty="0" err="1"/>
              <a:t>die</a:t>
            </a:r>
            <a:r>
              <a:rPr lang="cs-CZ" dirty="0"/>
              <a:t> </a:t>
            </a:r>
            <a:r>
              <a:rPr lang="cs-CZ" dirty="0" err="1"/>
              <a:t>Wahlkampagne</a:t>
            </a:r>
            <a:r>
              <a:rPr lang="cs-CZ" dirty="0"/>
              <a:t>, </a:t>
            </a:r>
            <a:r>
              <a:rPr lang="cs-CZ" dirty="0" err="1"/>
              <a:t>die</a:t>
            </a:r>
            <a:r>
              <a:rPr lang="cs-CZ" dirty="0"/>
              <a:t> </a:t>
            </a:r>
            <a:r>
              <a:rPr lang="cs-CZ" dirty="0" err="1"/>
              <a:t>Annahme</a:t>
            </a:r>
            <a:r>
              <a:rPr lang="cs-CZ" dirty="0"/>
              <a:t> des </a:t>
            </a:r>
            <a:r>
              <a:rPr lang="cs-CZ" dirty="0" err="1"/>
              <a:t>Manuskripts</a:t>
            </a:r>
            <a:r>
              <a:rPr lang="cs-CZ" dirty="0"/>
              <a:t>, 5. Tag - </a:t>
            </a:r>
            <a:r>
              <a:rPr lang="cs-CZ" dirty="0" err="1"/>
              <a:t>Tiere</a:t>
            </a:r>
            <a:endParaRPr lang="cs-CZ" dirty="0"/>
          </a:p>
          <a:p>
            <a:r>
              <a:rPr lang="cs-CZ" dirty="0" err="1"/>
              <a:t>Im</a:t>
            </a:r>
            <a:r>
              <a:rPr lang="cs-CZ" dirty="0"/>
              <a:t> </a:t>
            </a:r>
            <a:r>
              <a:rPr lang="cs-CZ" b="1" dirty="0" err="1"/>
              <a:t>sechsten</a:t>
            </a:r>
            <a:r>
              <a:rPr lang="cs-CZ" dirty="0"/>
              <a:t> Buch Die </a:t>
            </a:r>
            <a:r>
              <a:rPr lang="cs-CZ" dirty="0" err="1"/>
              <a:t>Geschichte</a:t>
            </a:r>
            <a:r>
              <a:rPr lang="cs-CZ" dirty="0"/>
              <a:t> der </a:t>
            </a:r>
            <a:r>
              <a:rPr lang="cs-CZ" dirty="0" err="1"/>
              <a:t>Blinden</a:t>
            </a:r>
            <a:r>
              <a:rPr lang="cs-CZ" dirty="0"/>
              <a:t> – in </a:t>
            </a:r>
            <a:r>
              <a:rPr lang="cs-CZ" dirty="0" err="1"/>
              <a:t>einer</a:t>
            </a:r>
            <a:r>
              <a:rPr lang="cs-CZ" dirty="0"/>
              <a:t> </a:t>
            </a:r>
            <a:r>
              <a:rPr lang="cs-CZ" dirty="0" err="1"/>
              <a:t>fiktiven</a:t>
            </a:r>
            <a:r>
              <a:rPr lang="cs-CZ" dirty="0"/>
              <a:t> </a:t>
            </a:r>
            <a:r>
              <a:rPr lang="cs-CZ" dirty="0" err="1"/>
              <a:t>Reportage</a:t>
            </a:r>
            <a:r>
              <a:rPr lang="cs-CZ" dirty="0"/>
              <a:t>, </a:t>
            </a:r>
            <a:r>
              <a:rPr lang="cs-CZ" dirty="0" err="1"/>
              <a:t>zugleich</a:t>
            </a:r>
            <a:r>
              <a:rPr lang="cs-CZ" dirty="0"/>
              <a:t> </a:t>
            </a:r>
            <a:r>
              <a:rPr lang="cs-CZ" dirty="0" err="1"/>
              <a:t>ein</a:t>
            </a:r>
            <a:r>
              <a:rPr lang="cs-CZ" dirty="0"/>
              <a:t> </a:t>
            </a:r>
            <a:r>
              <a:rPr lang="cs-CZ" dirty="0" err="1"/>
              <a:t>Gleichnis</a:t>
            </a:r>
            <a:r>
              <a:rPr lang="cs-CZ" dirty="0"/>
              <a:t> der DDR-</a:t>
            </a:r>
            <a:r>
              <a:rPr lang="cs-CZ" dirty="0" err="1"/>
              <a:t>Erfahrung</a:t>
            </a:r>
            <a:r>
              <a:rPr lang="cs-CZ" dirty="0"/>
              <a:t>, </a:t>
            </a:r>
            <a:r>
              <a:rPr lang="cs-CZ" dirty="0" err="1"/>
              <a:t>Erfahrung</a:t>
            </a:r>
            <a:r>
              <a:rPr lang="cs-CZ" dirty="0"/>
              <a:t> des </a:t>
            </a:r>
            <a:r>
              <a:rPr lang="cs-CZ" dirty="0" err="1"/>
              <a:t>Geldes</a:t>
            </a:r>
            <a:r>
              <a:rPr lang="cs-CZ" dirty="0"/>
              <a:t>, 6. Tag - </a:t>
            </a:r>
            <a:r>
              <a:rPr lang="cs-CZ" dirty="0" err="1"/>
              <a:t>Mensch</a:t>
            </a:r>
            <a:endParaRPr lang="cs-CZ" dirty="0"/>
          </a:p>
          <a:p>
            <a:r>
              <a:rPr lang="cs-CZ" dirty="0"/>
              <a:t> </a:t>
            </a:r>
            <a:r>
              <a:rPr lang="cs-CZ" b="1" dirty="0" err="1"/>
              <a:t>Siebtes</a:t>
            </a:r>
            <a:r>
              <a:rPr lang="cs-CZ" dirty="0"/>
              <a:t> Buch: (</a:t>
            </a:r>
            <a:r>
              <a:rPr lang="cs-CZ" dirty="0" err="1"/>
              <a:t>Ruhe</a:t>
            </a:r>
            <a:r>
              <a:rPr lang="cs-CZ" dirty="0"/>
              <a:t>)</a:t>
            </a:r>
            <a:r>
              <a:rPr lang="cs-CZ" i="1" dirty="0"/>
              <a:t>Von vor </a:t>
            </a:r>
            <a:r>
              <a:rPr lang="cs-CZ" i="1" dirty="0" err="1"/>
              <a:t>und</a:t>
            </a:r>
            <a:r>
              <a:rPr lang="cs-CZ" i="1" dirty="0"/>
              <a:t> nach dem </a:t>
            </a:r>
            <a:r>
              <a:rPr lang="cs-CZ" i="1" dirty="0" err="1"/>
              <a:t>Geld</a:t>
            </a:r>
            <a:endParaRPr lang="cs-CZ" dirty="0"/>
          </a:p>
          <a:p>
            <a:endParaRPr lang="cs-CZ" dirty="0"/>
          </a:p>
        </p:txBody>
      </p:sp>
      <p:pic>
        <p:nvPicPr>
          <p:cNvPr id="4" name="po89_2_09">
            <a:hlinkClick r:id="" action="ppaction://media"/>
            <a:extLst>
              <a:ext uri="{FF2B5EF4-FFF2-40B4-BE49-F238E27FC236}">
                <a16:creationId xmlns:a16="http://schemas.microsoft.com/office/drawing/2014/main" id="{FF490304-4E42-44ED-B155-FEA8F3E6CAA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71292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793</TotalTime>
  <Words>1485</Words>
  <Application>Microsoft Office PowerPoint</Application>
  <PresentationFormat>Širokoúhlá obrazovka</PresentationFormat>
  <Paragraphs>99</Paragraphs>
  <Slides>14</Slides>
  <Notes>0</Notes>
  <HiddenSlides>0</HiddenSlides>
  <MMClips>13</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14</vt:i4>
      </vt:variant>
    </vt:vector>
  </HeadingPairs>
  <TitlesOfParts>
    <vt:vector size="18" baseType="lpstr">
      <vt:lpstr>Arial</vt:lpstr>
      <vt:lpstr>Calibri</vt:lpstr>
      <vt:lpstr>Calibri Light</vt:lpstr>
      <vt:lpstr>Motiv Office</vt:lpstr>
      <vt:lpstr>Deutschsprachige Literatur im 20. Jahrhundert</vt:lpstr>
      <vt:lpstr>Wendeliteratur</vt:lpstr>
      <vt:lpstr>Wendeliteratur</vt:lpstr>
      <vt:lpstr>Wende in der Lyrik – Volker Braun</vt:lpstr>
      <vt:lpstr>Wende in der Lyrik – Durs Grünbein</vt:lpstr>
      <vt:lpstr>Wessis gegen die Vereinigung</vt:lpstr>
      <vt:lpstr>Thomas Brussig: Wie es leuchtet (2004)</vt:lpstr>
      <vt:lpstr>Thomas Brussig: Wie es leuchtet (2004)</vt:lpstr>
      <vt:lpstr>Thomas Brussig: Wie es leuchtet (2004) und</vt:lpstr>
      <vt:lpstr>Geschichtenschreiben und Geschichtsschreibung</vt:lpstr>
      <vt:lpstr>A. Assmann: Fakten und Fiktionen in der neueren deutschen Erinnerungsliteratur (IASL 36/1, 2011)</vt:lpstr>
      <vt:lpstr>Ästhetische Autonomie – Beziehung von Fakten und Fiktionen</vt:lpstr>
      <vt:lpstr>A. Assmann –Fiktion als Formung und freie Erfindung“ und Traumas </vt:lpstr>
      <vt:lpstr>Beispiele von Kombinationen der individuellen und kollektiven Erfahrung in der deutschen Gegenwartsliteratur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Alena Zelená</dc:creator>
  <cp:lastModifiedBy>Alena Zelená</cp:lastModifiedBy>
  <cp:revision>31</cp:revision>
  <dcterms:created xsi:type="dcterms:W3CDTF">2020-05-13T20:01:47Z</dcterms:created>
  <dcterms:modified xsi:type="dcterms:W3CDTF">2020-05-26T19:23:07Z</dcterms:modified>
</cp:coreProperties>
</file>