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4"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5923F103-BC34-4FE4-A40E-EDDEECFDA5D0}" type="datetimeFigureOut">
              <a:rPr lang="en-US" smtClean="0"/>
              <a:pPr/>
              <a:t>5/6/2015</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smtClean="0"/>
              <a:t>
              </a:t>
            </a:r>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03095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smtClean="0"/>
              <a:t>5/6/2015</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76040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smtClean="0"/>
              <a:t>5/6/2015</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91291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smtClean="0"/>
              <a:t>5/6/2015</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644521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smtClean="0"/>
              <a:t>5/6/2015</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42219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smtClean="0"/>
              <a:t>5/6/2015</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997255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smtClean="0"/>
              <a:t>5/6/2015</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426820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5/6/2015</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976982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5/6/2015</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1783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5/6/2015</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7506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smtClean="0"/>
              <a:t>5/6/2015</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4025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5/6/2015</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914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5/6/2015</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5708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5/6/2015</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069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5/6/2015</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5430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smtClean="0"/>
              <a:t>5/6/2015</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2624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smtClean="0"/>
              <a:t>5/6/2015</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016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2BE451C3-0FF4-47C4-B829-773ADF60F88C}" type="datetimeFigureOut">
              <a:rPr lang="en-US" smtClean="0"/>
              <a:t>5/6/2015</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smtClean="0"/>
              <a:t>
              </a:t>
            </a:r>
            <a:endParaRPr lang="en-US" dirty="0"/>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9830878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horensteincenter.org/wp-content/uploads/2012/03/r18_livingston.pdf" TargetMode="External"/><Relationship Id="rId2" Type="http://schemas.openxmlformats.org/officeDocument/2006/relationships/hyperlink" Target="http://ajrarchive.org/Article.asp?id=357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infoplease.com/spot/affirmativetimeline1.html#ixzz3ZOAKWvr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nPH98sjvXy8" TargetMode="External"/><Relationship Id="rId2" Type="http://schemas.openxmlformats.org/officeDocument/2006/relationships/hyperlink" Target="https://www.youtube.com/watch?v=B0JChyaouR8" TargetMode="External"/><Relationship Id="rId1" Type="http://schemas.openxmlformats.org/officeDocument/2006/relationships/slideLayout" Target="../slideLayouts/slideLayout2.xml"/><Relationship Id="rId5" Type="http://schemas.openxmlformats.org/officeDocument/2006/relationships/hyperlink" Target="https://www.youtube.com/watch?v=wKi3NwLFkX4" TargetMode="External"/><Relationship Id="rId4" Type="http://schemas.openxmlformats.org/officeDocument/2006/relationships/hyperlink" Target="https://www.youtube.com/watch?v=1uMXkqL5XUY"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vn8mfg_oEz4" TargetMode="External"/><Relationship Id="rId2" Type="http://schemas.openxmlformats.org/officeDocument/2006/relationships/hyperlink" Target="https://www.youtube.com/watch?v=hA2jitVn21Q" TargetMode="External"/><Relationship Id="rId1" Type="http://schemas.openxmlformats.org/officeDocument/2006/relationships/slideLayout" Target="../slideLayouts/slideLayout2.xml"/><Relationship Id="rId6" Type="http://schemas.openxmlformats.org/officeDocument/2006/relationships/hyperlink" Target="https://www.youtube.com/watch?v=R30cbnkMG3s" TargetMode="External"/><Relationship Id="rId5" Type="http://schemas.openxmlformats.org/officeDocument/2006/relationships/hyperlink" Target="https://www.youtube.com/watch?v=1DFuV13Z4IQ" TargetMode="External"/><Relationship Id="rId4" Type="http://schemas.openxmlformats.org/officeDocument/2006/relationships/hyperlink" Target="https://www.youtube.com/watch?v=7dv7aCudtHk"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xYIUQ1McY9o" TargetMode="External"/><Relationship Id="rId2" Type="http://schemas.openxmlformats.org/officeDocument/2006/relationships/hyperlink" Target="https://www.youtube.com/watch?v=Lpy_nf8cWJc" TargetMode="External"/><Relationship Id="rId1" Type="http://schemas.openxmlformats.org/officeDocument/2006/relationships/slideLayout" Target="../slideLayouts/slideLayout2.xml"/><Relationship Id="rId4" Type="http://schemas.openxmlformats.org/officeDocument/2006/relationships/hyperlink" Target="https://www.youtube.com/watch?v=2bjMtKG7DX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U.S. Military Multiculturalism </a:t>
            </a:r>
            <a:endParaRPr lang="en-US" dirty="0"/>
          </a:p>
        </p:txBody>
      </p:sp>
      <p:sp>
        <p:nvSpPr>
          <p:cNvPr id="3" name="Subtitle 2"/>
          <p:cNvSpPr>
            <a:spLocks noGrp="1"/>
          </p:cNvSpPr>
          <p:nvPr>
            <p:ph type="subTitle" idx="1"/>
          </p:nvPr>
        </p:nvSpPr>
        <p:spPr/>
        <p:txBody>
          <a:bodyPr/>
          <a:lstStyle/>
          <a:p>
            <a:r>
              <a:rPr lang="en-US" dirty="0" smtClean="0"/>
              <a:t>Class-meeting Thursday may 7 DR. </a:t>
            </a:r>
            <a:r>
              <a:rPr lang="en-US" dirty="0" err="1" smtClean="0"/>
              <a:t>ANNa</a:t>
            </a:r>
            <a:r>
              <a:rPr lang="en-US" dirty="0" smtClean="0"/>
              <a:t> </a:t>
            </a:r>
            <a:r>
              <a:rPr lang="en-US" dirty="0" err="1" smtClean="0"/>
              <a:t>viden</a:t>
            </a:r>
            <a:endParaRPr lang="en-US" dirty="0" smtClean="0"/>
          </a:p>
          <a:p>
            <a:r>
              <a:rPr lang="en-US" dirty="0" smtClean="0"/>
              <a:t>Anna.viden@fsv.cuni.cz</a:t>
            </a:r>
            <a:endParaRPr lang="en-US" dirty="0"/>
          </a:p>
        </p:txBody>
      </p:sp>
    </p:spTree>
    <p:extLst>
      <p:ext uri="{BB962C8B-B14F-4D97-AF65-F5344CB8AC3E}">
        <p14:creationId xmlns:p14="http://schemas.microsoft.com/office/powerpoint/2010/main" val="523158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Words</a:t>
            </a:r>
            <a:endParaRPr lang="en-US" dirty="0"/>
          </a:p>
        </p:txBody>
      </p:sp>
      <p:sp>
        <p:nvSpPr>
          <p:cNvPr id="3" name="Content Placeholder 2"/>
          <p:cNvSpPr>
            <a:spLocks noGrp="1"/>
          </p:cNvSpPr>
          <p:nvPr>
            <p:ph idx="1"/>
          </p:nvPr>
        </p:nvSpPr>
        <p:spPr/>
        <p:txBody>
          <a:bodyPr/>
          <a:lstStyle/>
          <a:p>
            <a:r>
              <a:rPr lang="en-US" dirty="0"/>
              <a:t>CNN-Effect: </a:t>
            </a:r>
            <a:r>
              <a:rPr lang="en-US" dirty="0">
                <a:solidFill>
                  <a:schemeClr val="tx1"/>
                </a:solidFill>
                <a:hlinkClick r:id="rId2"/>
              </a:rPr>
              <a:t>http://</a:t>
            </a:r>
            <a:r>
              <a:rPr lang="en-US" dirty="0" smtClean="0">
                <a:solidFill>
                  <a:schemeClr val="tx1"/>
                </a:solidFill>
                <a:hlinkClick r:id="rId2"/>
              </a:rPr>
              <a:t>ajrarchive.org/Article.asp?id=3572</a:t>
            </a:r>
            <a:r>
              <a:rPr lang="en-US" dirty="0">
                <a:solidFill>
                  <a:schemeClr val="tx1"/>
                </a:solidFill>
              </a:rPr>
              <a:t>; </a:t>
            </a:r>
            <a:r>
              <a:rPr lang="en-US" dirty="0">
                <a:solidFill>
                  <a:schemeClr val="tx1"/>
                </a:solidFill>
                <a:hlinkClick r:id="rId3"/>
              </a:rPr>
              <a:t>http://</a:t>
            </a:r>
            <a:r>
              <a:rPr lang="en-US" dirty="0" smtClean="0">
                <a:solidFill>
                  <a:schemeClr val="tx1"/>
                </a:solidFill>
                <a:hlinkClick r:id="rId3"/>
              </a:rPr>
              <a:t>shorensteincenter.org/wp-content/uploads/2012/03/r18_livingston.pdf</a:t>
            </a:r>
            <a:endParaRPr lang="en-US" dirty="0" smtClean="0">
              <a:solidFill>
                <a:schemeClr val="tx1"/>
              </a:solidFill>
            </a:endParaRPr>
          </a:p>
          <a:p>
            <a:r>
              <a:rPr lang="en-US" dirty="0" smtClean="0"/>
              <a:t>Multiculturalism</a:t>
            </a:r>
          </a:p>
          <a:p>
            <a:r>
              <a:rPr lang="en-US" dirty="0" smtClean="0"/>
              <a:t>Military multiculturalism</a:t>
            </a:r>
          </a:p>
          <a:p>
            <a:r>
              <a:rPr lang="en-US" dirty="0" smtClean="0"/>
              <a:t>Literary Canon</a:t>
            </a:r>
          </a:p>
          <a:p>
            <a:r>
              <a:rPr lang="en-US" dirty="0" smtClean="0"/>
              <a:t>Affirmative action</a:t>
            </a:r>
          </a:p>
          <a:p>
            <a:r>
              <a:rPr lang="en-US" dirty="0" smtClean="0"/>
              <a:t>Rainbow nation</a:t>
            </a:r>
          </a:p>
          <a:p>
            <a:r>
              <a:rPr lang="en-US" dirty="0" smtClean="0"/>
              <a:t>“Post-modern” War</a:t>
            </a:r>
          </a:p>
          <a:p>
            <a:endParaRPr lang="en-US" dirty="0"/>
          </a:p>
        </p:txBody>
      </p:sp>
    </p:spTree>
    <p:extLst>
      <p:ext uri="{BB962C8B-B14F-4D97-AF65-F5344CB8AC3E}">
        <p14:creationId xmlns:p14="http://schemas.microsoft.com/office/powerpoint/2010/main" val="4101669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Affirmative Action</a:t>
            </a:r>
            <a:endParaRPr lang="en-US" dirty="0"/>
          </a:p>
        </p:txBody>
      </p:sp>
      <p:sp>
        <p:nvSpPr>
          <p:cNvPr id="3" name="Content Placeholder 2"/>
          <p:cNvSpPr>
            <a:spLocks noGrp="1"/>
          </p:cNvSpPr>
          <p:nvPr>
            <p:ph idx="1"/>
          </p:nvPr>
        </p:nvSpPr>
        <p:spPr/>
        <p:txBody>
          <a:bodyPr>
            <a:normAutofit lnSpcReduction="10000"/>
          </a:bodyPr>
          <a:lstStyle/>
          <a:p>
            <a:r>
              <a:rPr lang="en-US" b="1" dirty="0"/>
              <a:t>Executive Order 11246 enforces affirmative action for the first time</a:t>
            </a:r>
          </a:p>
          <a:p>
            <a:r>
              <a:rPr lang="en-US" dirty="0"/>
              <a:t>Issued by President Johnson, the executive order requires government contractors to "take affirmative action" toward prospective minority employees in all aspects of hiring and employment. Contractors must take specific measures to ensure equality in hiring and must document these efforts. On Oct. 13, 1967, the order was amended to cover discrimination on the basis of gender.</a:t>
            </a:r>
          </a:p>
          <a:p>
            <a:r>
              <a:rPr lang="en-US" dirty="0"/>
              <a:t/>
            </a:r>
            <a:br>
              <a:rPr lang="en-US" dirty="0"/>
            </a:br>
            <a:r>
              <a:rPr lang="en-US" dirty="0"/>
              <a:t/>
            </a:r>
            <a:br>
              <a:rPr lang="en-US" dirty="0"/>
            </a:br>
            <a:r>
              <a:rPr lang="en-US" dirty="0"/>
              <a:t>Read more: </a:t>
            </a:r>
            <a:r>
              <a:rPr lang="en-US" dirty="0">
                <a:hlinkClick r:id="rId2"/>
              </a:rPr>
              <a:t>Affirmative Action Timeline</a:t>
            </a:r>
            <a:r>
              <a:rPr lang="en-US" dirty="0"/>
              <a:t> </a:t>
            </a:r>
            <a:r>
              <a:rPr lang="en-US" dirty="0">
                <a:hlinkClick r:id="rId2"/>
              </a:rPr>
              <a:t>http://www.infoplease.com/spot/affirmativetimeline1.html#ixzz3ZOAKWvrT</a:t>
            </a:r>
            <a:endParaRPr lang="en-US" dirty="0"/>
          </a:p>
        </p:txBody>
      </p:sp>
    </p:spTree>
    <p:extLst>
      <p:ext uri="{BB962C8B-B14F-4D97-AF65-F5344CB8AC3E}">
        <p14:creationId xmlns:p14="http://schemas.microsoft.com/office/powerpoint/2010/main" val="1452042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Web-Links</a:t>
            </a:r>
            <a:endParaRPr lang="en-US" dirty="0"/>
          </a:p>
        </p:txBody>
      </p:sp>
      <p:sp>
        <p:nvSpPr>
          <p:cNvPr id="3" name="Content Placeholder 2"/>
          <p:cNvSpPr>
            <a:spLocks noGrp="1"/>
          </p:cNvSpPr>
          <p:nvPr>
            <p:ph idx="1"/>
          </p:nvPr>
        </p:nvSpPr>
        <p:spPr/>
        <p:txBody>
          <a:bodyPr/>
          <a:lstStyle/>
          <a:p>
            <a:r>
              <a:rPr lang="en-US" dirty="0" smtClean="0"/>
              <a:t>Tank battles during Persian Gulf War 1990-1991</a:t>
            </a:r>
            <a:endParaRPr lang="en-US" dirty="0"/>
          </a:p>
          <a:p>
            <a:r>
              <a:rPr lang="en-US" dirty="0" smtClean="0">
                <a:hlinkClick r:id="rId2"/>
              </a:rPr>
              <a:t>https</a:t>
            </a:r>
            <a:r>
              <a:rPr lang="en-US" dirty="0">
                <a:hlinkClick r:id="rId2"/>
              </a:rPr>
              <a:t>://</a:t>
            </a:r>
            <a:r>
              <a:rPr lang="en-US" dirty="0" smtClean="0">
                <a:hlinkClick r:id="rId2"/>
              </a:rPr>
              <a:t>www.youtube.com/watch?v=B0JChyaouR8</a:t>
            </a:r>
            <a:endParaRPr lang="en-US" dirty="0" smtClean="0"/>
          </a:p>
          <a:p>
            <a:r>
              <a:rPr lang="en-US" dirty="0" smtClean="0"/>
              <a:t>Operation Protective Shield</a:t>
            </a:r>
          </a:p>
          <a:p>
            <a:r>
              <a:rPr lang="en-US" dirty="0">
                <a:hlinkClick r:id="rId3"/>
              </a:rPr>
              <a:t>https://</a:t>
            </a:r>
            <a:r>
              <a:rPr lang="en-US" dirty="0" smtClean="0">
                <a:hlinkClick r:id="rId3"/>
              </a:rPr>
              <a:t>www.youtube.com/watch?v=nPH98sjvXy8</a:t>
            </a:r>
            <a:endParaRPr lang="en-US" dirty="0" smtClean="0"/>
          </a:p>
          <a:p>
            <a:r>
              <a:rPr lang="en-US" dirty="0" smtClean="0"/>
              <a:t>ABC News Prelude to a War</a:t>
            </a:r>
          </a:p>
          <a:p>
            <a:r>
              <a:rPr lang="en-US" dirty="0">
                <a:hlinkClick r:id="rId4"/>
              </a:rPr>
              <a:t>https://</a:t>
            </a:r>
            <a:r>
              <a:rPr lang="en-US" dirty="0" smtClean="0">
                <a:hlinkClick r:id="rId4"/>
              </a:rPr>
              <a:t>www.youtube.com/watch?v=1uMXkqL5XUY</a:t>
            </a:r>
            <a:endParaRPr lang="en-US" dirty="0" smtClean="0"/>
          </a:p>
          <a:p>
            <a:r>
              <a:rPr lang="en-US" dirty="0" smtClean="0"/>
              <a:t>Schwarzkopf News Conference</a:t>
            </a:r>
          </a:p>
          <a:p>
            <a:r>
              <a:rPr lang="en-US" dirty="0">
                <a:hlinkClick r:id="rId5"/>
              </a:rPr>
              <a:t>https://</a:t>
            </a:r>
            <a:r>
              <a:rPr lang="en-US" dirty="0" smtClean="0">
                <a:hlinkClick r:id="rId5"/>
              </a:rPr>
              <a:t>www.youtube.com/watch?v=wKi3NwLFkX4</a:t>
            </a: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4039538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Web-Link</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George H.W. Bush Speech</a:t>
            </a:r>
            <a:endParaRPr lang="en-US" dirty="0"/>
          </a:p>
          <a:p>
            <a:r>
              <a:rPr lang="en-US" dirty="0" smtClean="0">
                <a:hlinkClick r:id="rId2"/>
              </a:rPr>
              <a:t>https</a:t>
            </a:r>
            <a:r>
              <a:rPr lang="en-US" dirty="0">
                <a:hlinkClick r:id="rId2"/>
              </a:rPr>
              <a:t>://</a:t>
            </a:r>
            <a:r>
              <a:rPr lang="en-US" dirty="0" smtClean="0">
                <a:hlinkClick r:id="rId2"/>
              </a:rPr>
              <a:t>www.youtube.com/watch?v=hA2jitVn21Q</a:t>
            </a:r>
            <a:endParaRPr lang="en-US" dirty="0" smtClean="0"/>
          </a:p>
          <a:p>
            <a:r>
              <a:rPr lang="en-US" dirty="0" smtClean="0"/>
              <a:t>Operation Desert Storm: Part 1</a:t>
            </a:r>
          </a:p>
          <a:p>
            <a:r>
              <a:rPr lang="en-US" dirty="0">
                <a:hlinkClick r:id="rId3"/>
              </a:rPr>
              <a:t>https://</a:t>
            </a:r>
            <a:r>
              <a:rPr lang="en-US" dirty="0" smtClean="0">
                <a:hlinkClick r:id="rId3"/>
              </a:rPr>
              <a:t>www.youtube.com/watch?v=vn8mfg_oEz4</a:t>
            </a:r>
            <a:endParaRPr lang="en-US" dirty="0" smtClean="0"/>
          </a:p>
          <a:p>
            <a:r>
              <a:rPr lang="en-US" dirty="0" smtClean="0"/>
              <a:t>Part 2.</a:t>
            </a:r>
          </a:p>
          <a:p>
            <a:r>
              <a:rPr lang="en-US" dirty="0">
                <a:hlinkClick r:id="rId4"/>
              </a:rPr>
              <a:t>https://</a:t>
            </a:r>
            <a:r>
              <a:rPr lang="en-US" dirty="0" smtClean="0">
                <a:hlinkClick r:id="rId4"/>
              </a:rPr>
              <a:t>www.youtube.com/watch?v=7dv7aCudtHk</a:t>
            </a:r>
            <a:endParaRPr lang="en-US" dirty="0" smtClean="0"/>
          </a:p>
          <a:p>
            <a:r>
              <a:rPr lang="en-US" dirty="0" smtClean="0">
                <a:solidFill>
                  <a:srgbClr val="FFFF00"/>
                </a:solidFill>
              </a:rPr>
              <a:t>Part 3.</a:t>
            </a:r>
          </a:p>
          <a:p>
            <a:r>
              <a:rPr lang="en-US" dirty="0">
                <a:hlinkClick r:id="rId5"/>
              </a:rPr>
              <a:t>https://</a:t>
            </a:r>
            <a:r>
              <a:rPr lang="en-US" dirty="0" smtClean="0">
                <a:hlinkClick r:id="rId5"/>
              </a:rPr>
              <a:t>www.youtube.com/watch?v=1DFuV13Z4IQ</a:t>
            </a:r>
            <a:endParaRPr lang="en-US" dirty="0" smtClean="0"/>
          </a:p>
          <a:p>
            <a:r>
              <a:rPr lang="en-US" dirty="0" smtClean="0"/>
              <a:t>Chock and Awe Iraq 2003 War</a:t>
            </a:r>
          </a:p>
          <a:p>
            <a:r>
              <a:rPr lang="en-US" dirty="0">
                <a:hlinkClick r:id="rId6"/>
              </a:rPr>
              <a:t>https://</a:t>
            </a:r>
            <a:r>
              <a:rPr lang="en-US" dirty="0" smtClean="0">
                <a:hlinkClick r:id="rId6"/>
              </a:rPr>
              <a:t>www.youtube.com/watch?v=R30cbnkMG3s</a:t>
            </a:r>
            <a:endParaRPr lang="en-US" dirty="0" smtClean="0"/>
          </a:p>
          <a:p>
            <a:endParaRPr lang="en-US" dirty="0"/>
          </a:p>
        </p:txBody>
      </p:sp>
    </p:spTree>
    <p:extLst>
      <p:ext uri="{BB962C8B-B14F-4D97-AF65-F5344CB8AC3E}">
        <p14:creationId xmlns:p14="http://schemas.microsoft.com/office/powerpoint/2010/main" val="21198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Web-Link</a:t>
            </a:r>
            <a:endParaRPr lang="en-US" dirty="0"/>
          </a:p>
        </p:txBody>
      </p:sp>
      <p:sp>
        <p:nvSpPr>
          <p:cNvPr id="3" name="Content Placeholder 2"/>
          <p:cNvSpPr>
            <a:spLocks noGrp="1"/>
          </p:cNvSpPr>
          <p:nvPr>
            <p:ph idx="1"/>
          </p:nvPr>
        </p:nvSpPr>
        <p:spPr/>
        <p:txBody>
          <a:bodyPr/>
          <a:lstStyle/>
          <a:p>
            <a:r>
              <a:rPr lang="en-US" dirty="0" smtClean="0"/>
              <a:t>Colin Powell and Schwarzkopf</a:t>
            </a:r>
          </a:p>
          <a:p>
            <a:r>
              <a:rPr lang="en-US" dirty="0" smtClean="0">
                <a:hlinkClick r:id="rId2"/>
              </a:rPr>
              <a:t>https</a:t>
            </a:r>
            <a:r>
              <a:rPr lang="en-US" dirty="0">
                <a:hlinkClick r:id="rId2"/>
              </a:rPr>
              <a:t>://</a:t>
            </a:r>
            <a:r>
              <a:rPr lang="en-US" dirty="0" smtClean="0">
                <a:hlinkClick r:id="rId2"/>
              </a:rPr>
              <a:t>www.youtube.com/watch?v=Lpy_nf8cWJc</a:t>
            </a:r>
            <a:endParaRPr lang="en-US" dirty="0" smtClean="0"/>
          </a:p>
          <a:p>
            <a:r>
              <a:rPr lang="en-US" dirty="0" smtClean="0"/>
              <a:t>Colin Powell</a:t>
            </a:r>
          </a:p>
          <a:p>
            <a:r>
              <a:rPr lang="en-US" dirty="0">
                <a:hlinkClick r:id="rId3"/>
              </a:rPr>
              <a:t>https://</a:t>
            </a:r>
            <a:r>
              <a:rPr lang="en-US" dirty="0" smtClean="0">
                <a:hlinkClick r:id="rId3"/>
              </a:rPr>
              <a:t>www.youtube.com/watch?v=xYIUQ1McY9o</a:t>
            </a:r>
            <a:endParaRPr lang="en-US" dirty="0" smtClean="0"/>
          </a:p>
          <a:p>
            <a:r>
              <a:rPr lang="en-US" dirty="0" smtClean="0"/>
              <a:t>Gulf War 1991: BBC documentary</a:t>
            </a:r>
          </a:p>
          <a:p>
            <a:r>
              <a:rPr lang="en-US" dirty="0">
                <a:hlinkClick r:id="rId4"/>
              </a:rPr>
              <a:t>https://</a:t>
            </a:r>
            <a:r>
              <a:rPr lang="en-US" dirty="0" smtClean="0">
                <a:hlinkClick r:id="rId4"/>
              </a:rPr>
              <a:t>www.youtube.com/watch?v=2bjMtKG7DX0</a:t>
            </a:r>
            <a:endParaRPr lang="en-US" dirty="0" smtClean="0"/>
          </a:p>
          <a:p>
            <a:r>
              <a:rPr lang="en-US" dirty="0" smtClean="0"/>
              <a:t>The Siege</a:t>
            </a:r>
          </a:p>
          <a:p>
            <a:r>
              <a:rPr lang="en-US" dirty="0"/>
              <a:t>https://www.youtube.com/watch?v=XoXWUFGU6tU</a:t>
            </a:r>
            <a:endParaRPr lang="en-US" dirty="0" smtClean="0"/>
          </a:p>
          <a:p>
            <a:endParaRPr lang="en-US" dirty="0" smtClean="0"/>
          </a:p>
          <a:p>
            <a:endParaRPr lang="en-US" dirty="0"/>
          </a:p>
        </p:txBody>
      </p:sp>
    </p:spTree>
    <p:extLst>
      <p:ext uri="{BB962C8B-B14F-4D97-AF65-F5344CB8AC3E}">
        <p14:creationId xmlns:p14="http://schemas.microsoft.com/office/powerpoint/2010/main" val="21302956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100</TotalTime>
  <Words>212</Words>
  <Application>Microsoft Office PowerPoint</Application>
  <PresentationFormat>Widescreen</PresentationFormat>
  <Paragraphs>45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3</vt:lpstr>
      <vt:lpstr>Ion Boardroom</vt:lpstr>
      <vt:lpstr>U.S. Military Multiculturalism </vt:lpstr>
      <vt:lpstr>Key Words</vt:lpstr>
      <vt:lpstr>Affirmative Action</vt:lpstr>
      <vt:lpstr>Web-Links</vt:lpstr>
      <vt:lpstr>Web-Link</vt:lpstr>
      <vt:lpstr>Web-Link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Military Multiculturalism</dc:title>
  <dc:creator>Anna Widén</dc:creator>
  <cp:lastModifiedBy>Anna Widén</cp:lastModifiedBy>
  <cp:revision>8</cp:revision>
  <dcterms:created xsi:type="dcterms:W3CDTF">2015-05-06T19:22:01Z</dcterms:created>
  <dcterms:modified xsi:type="dcterms:W3CDTF">2015-05-06T21:03:00Z</dcterms:modified>
</cp:coreProperties>
</file>