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61C38-299C-4002-9D4E-8F7AFBD36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DFA8D5-2C34-4C73-89E4-01015DC62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C9F2BE-6B1F-4822-926B-34C36957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BDB59-53BC-48BB-96A7-4B4FB354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83EF93-F938-49D3-88B8-698D92FE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67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4040-DDE5-42AF-ADCC-E5B076F3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9D2A4B-6859-4340-82CD-6FA8621DF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E21EC4-4FBB-4049-8583-3E794D4C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D3319-20DC-4B39-8B4D-C44E306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E5D63E-DBAC-4B85-B54B-E89A0243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7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104A06-C0F4-43C8-B267-E1C8B2F4C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C6B792-3C58-4E1F-BB56-F4C4E1344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6A0779-73FC-42C6-896E-852D9A57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E3C26D-6E57-4713-B36C-D1D6C880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FBC01A-810C-434C-8A7D-7A0F3D4E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B949D-BEBB-4CCB-A4B5-E9FBA5B6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141E2C-AC20-4A73-B621-D49CB7F2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43132B-C587-4E10-AD63-DA17565C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E64D6A-D7DC-4C33-90E3-E4598FF8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6DFA37-73FF-4172-B6BA-1E823986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24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1CECF-5EB5-4D45-A8BC-A9B49091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522617-7BA7-4F7F-B784-056C00297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265C91-C9A5-4B33-92FB-F62BC415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7D7AAE-92E4-4C43-912D-21E33C5E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24EBD2-A7BF-4EBC-991F-01C4A816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53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2E48B-9FA9-4863-BFA7-CEC910FE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A89B9-B34A-415A-BEBB-74A6B00EA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B4D91A-903F-4FA3-B73A-DD4A6DEA0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E4A21A-3153-4DA2-BE6F-2B840A77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5A225-41AE-4C7B-AF5E-B75D0F33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B5180C-DF2D-42CE-A1D0-1D69D721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4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49A70-B2DB-4A9A-AAAD-5FFE632D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BD9907-0CB4-4856-8354-0313357EF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70FD35-C37A-4B7C-8EEE-A2E107BC1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6AEF3C-9403-446A-B987-486062B87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C29281-6475-4526-BB6C-4B93C7E14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9DDDCB-6584-4082-BADE-413A2285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8437196-252F-409D-9B02-639D3F94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BC9021B-2924-424D-BB8A-A4E651C1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5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24E7F-34A3-47A9-9523-CB195252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49230F-8628-440D-B6EC-CDDF4132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A08276-1738-445F-B90B-E027676F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3130FC-1C8F-449F-99BB-38A2853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54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9D42BEE-040A-4F5E-A60B-06504C00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582210-5C92-4142-9352-B91A9219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088722-1B91-49DE-B3F2-7434E7D1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71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DA476-85F4-4BA9-956E-A9F11725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9D1D88-ABAB-428F-94D2-7EE421202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8EB56C-FAB9-4E11-AE81-AF6A9D6AB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E46687-953B-434E-A27D-9689A921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E95AB5-5BCE-4CDE-AFCA-7F48A40F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5673FE-6FDE-4A74-939A-813E429C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4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33FC8-0EE5-45EC-AE0D-7AA30369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AFF641-62D1-40DD-8F19-4049AAE00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8DEBEA-5A6C-43D1-B947-11ACC767C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A64B27-38E8-4AC2-9C2D-B04FFD5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EBF046-172F-44AF-B9CF-0B42B83F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E1110-2D87-4020-ADE6-E81DF848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8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02D2B7-ABE6-48B0-9BF1-DAD3175F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0C49AB-8245-4C77-A8AE-675CD5506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823B86-98D4-4782-B944-5F6D303F7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A377-8C97-4C74-881D-335FC67CD439}" type="datetimeFigureOut">
              <a:rPr lang="cs-CZ" smtClean="0"/>
              <a:t>22. 2. 2020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B95E17-6524-45C7-B0A7-35DC477AE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F72D45-BE50-4C7D-BD9E-BB4467281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5F37-BB51-4A6D-8E33-90206933C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8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316BB-205A-44EE-B1EC-8DDDE2CCC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195" y="452284"/>
            <a:ext cx="10107560" cy="5801031"/>
          </a:xfrm>
        </p:spPr>
        <p:txBody>
          <a:bodyPr>
            <a:noAutofit/>
          </a:bodyPr>
          <a:lstStyle/>
          <a:p>
            <a:r>
              <a:rPr lang="cs-CZ" sz="13000" b="1" dirty="0">
                <a:latin typeface="Arial" panose="020B0604020202020204" pitchFamily="34" charset="0"/>
                <a:cs typeface="Arial" panose="020B0604020202020204" pitchFamily="34" charset="0"/>
              </a:rPr>
              <a:t>Podklady jsou v </a:t>
            </a:r>
            <a:r>
              <a:rPr lang="cs-CZ" sz="13000" b="1" dirty="0" err="1">
                <a:latin typeface="Arial" panose="020B0604020202020204" pitchFamily="34" charset="0"/>
                <a:cs typeface="Arial" panose="020B0604020202020204" pitchFamily="34" charset="0"/>
              </a:rPr>
              <a:t>Moodlu</a:t>
            </a:r>
            <a:r>
              <a:rPr lang="cs-CZ" sz="1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564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Podklady jsou v Moodlu.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Podklady jsou v Moodlu.</dc:title>
  <dc:creator>FS</dc:creator>
  <cp:lastModifiedBy>FS</cp:lastModifiedBy>
  <cp:revision>1</cp:revision>
  <dcterms:created xsi:type="dcterms:W3CDTF">2020-02-22T06:35:17Z</dcterms:created>
  <dcterms:modified xsi:type="dcterms:W3CDTF">2020-02-22T06:36:20Z</dcterms:modified>
</cp:coreProperties>
</file>