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5DA6E-E36F-972E-3245-83062C6C6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F3BAFA7-755F-F090-4E8B-6505D0AED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F98AC2-4EED-EF6A-0D2D-ECEF2926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CC8970-7DF2-D06D-BFC6-F1F9F1BA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86E542-1F8A-0735-08E3-336F4E3A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29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929B7-D00F-2CBB-57D5-A93D8B079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DA5AB1A-32EB-E84D-3F12-69D11982D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5E4443-B9F7-B817-4D29-D052E47D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87FB9E-8A1B-E3F0-3A7C-64C0F32C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DDDD41-469A-294A-6435-33434AB7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00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99E1AE-A064-717F-8849-FD27C230C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70A131-9DA0-47CE-1FEC-A2C0D6967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8F918B-055B-9220-EEB4-CA84491A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655D33-DD05-925B-6B48-7A8E845C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D664BF-D0DC-36F0-0A20-F5574489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38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0B8026-D966-C498-A00A-5474D63E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9378E-E3B9-9120-D784-E1ACC7FDE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DBBC47-F963-B82D-FCF6-BABE5B0E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A25302-F761-298C-F2B3-B79F757F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DEFFEB-4326-ABF4-65A5-574D9E9B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27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E42EF-274B-C56C-01CC-E0ABE284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D0B8D5-3750-E11F-4BA9-0D4CF7060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2AD5D4-0BBD-FFBB-C273-C51A699A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BBE0E6-94AC-CFDB-F6A8-17931B4F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BBF881-113B-012A-3613-BFEF5B90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90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090E1-1E43-0B27-2100-028E84A6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253635-3129-54B1-8EC4-A24BD1B29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569FF0-096D-87DF-E82D-EBABAC18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DEE914-5C14-6ECD-A9CE-29F49CF3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AD09F0-FB68-1745-02C5-F8F9F6FA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92E445-D6A1-AA50-9A41-E77714DE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04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E8274-AD96-FA55-7552-7A5A2652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AF96E2-46F2-0EE6-23FA-BC395965A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BA782D-9714-FFFA-08D1-85A0183F3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F09F66-BB08-8746-EE48-ED4BD891F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769FE16-7943-ADF4-188B-A09EB7505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5D5797-2E70-B0D1-D792-E163F8AE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4C8A12-5388-1041-EF6D-3C8B97A1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BDC549-2696-A235-3464-4DCD6058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2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8EEBD-D79C-304D-5085-C7BDF5F1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31E5E49-49C2-3462-764F-8DB8B19F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63C6A7-A790-7EE5-EC3D-49A0FA64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749C232-ADC8-3A88-7FBB-D54E6BE3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59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AC317-29E2-B827-6BFA-5C4F3DCE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F9C3FD-25B7-0538-68A9-03BBFD34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8341AE-F095-AA8B-D349-91DC08BB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2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20D8D-4418-458D-7019-0547A924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FE11FA-D4DC-17F5-3C15-2F991EB9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E8C1BA-19C5-653F-A72E-C81D8A592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99E1B2-F2DB-A756-40A8-A8CF7B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630581-4ADF-0085-74E7-6142C144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E6887A-FD08-F422-1419-925B58B7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B6009-7341-8DB1-1907-85EC3179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053531-EA68-2E5A-2BA3-8925E8742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034B8B-25DC-368C-DD13-24F95DAD2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8F5CB9-7EE1-ACC6-EA75-08705D8DE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80450B-B108-5214-2304-2724F73EC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52ADBC-6A53-4B2C-EADE-22A2BDEF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0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B4A338-F00E-D7ED-D618-D953BFC5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3FD467-FFEC-FABB-259B-37990AFF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828115-6592-F784-E90B-020429713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912EEE-C197-48F0-9D05-CB06B007AFB0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5AD307-1836-62D6-C9C7-57204D648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47757A-6F59-A6A0-8227-166BEA9DC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CD8294-4E73-4038-90AD-B70F01D76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7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072CA9-7F32-F731-5855-CCFE10540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46" y="640081"/>
            <a:ext cx="6562262" cy="3849244"/>
          </a:xfrm>
          <a:noFill/>
        </p:spPr>
        <p:txBody>
          <a:bodyPr>
            <a:normAutofit/>
          </a:bodyPr>
          <a:lstStyle/>
          <a:p>
            <a:pPr algn="r"/>
            <a:r>
              <a:rPr lang="cs-CZ"/>
              <a:t>Friedrich Hölderlin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594BF6-5E19-DAD2-1506-81A525AF8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446" y="4627755"/>
            <a:ext cx="6562262" cy="1590165"/>
          </a:xfrm>
          <a:noFill/>
        </p:spPr>
        <p:txBody>
          <a:bodyPr>
            <a:normAutofit/>
          </a:bodyPr>
          <a:lstStyle/>
          <a:p>
            <a:pPr algn="r"/>
            <a:r>
              <a:rPr lang="cs-CZ"/>
              <a:t>Tobiáš Kraus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AB8204-83CB-6CAB-055C-170860B7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15" r="495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5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CF162-C10D-462A-7FAF-64DC29E0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Friedrich </a:t>
            </a:r>
            <a:r>
              <a:rPr lang="cs-CZ" dirty="0" err="1"/>
              <a:t>Hölderlin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B0B784-5355-1E07-B445-B5BBC300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1770 in </a:t>
            </a:r>
            <a:r>
              <a:rPr lang="cs-CZ" dirty="0" err="1"/>
              <a:t>Lauffen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Neckar</a:t>
            </a:r>
            <a:r>
              <a:rPr lang="cs-CZ" dirty="0"/>
              <a:t> </a:t>
            </a:r>
            <a:r>
              <a:rPr lang="cs-CZ" dirty="0" err="1"/>
              <a:t>geboren</a:t>
            </a:r>
            <a:endParaRPr lang="cs-CZ" dirty="0"/>
          </a:p>
          <a:p>
            <a:r>
              <a:rPr lang="cs-CZ" dirty="0"/>
              <a:t>Er </a:t>
            </a:r>
            <a:r>
              <a:rPr lang="cs-CZ" dirty="0" err="1"/>
              <a:t>studierte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theologischen</a:t>
            </a:r>
            <a:r>
              <a:rPr lang="cs-CZ" dirty="0"/>
              <a:t> </a:t>
            </a:r>
            <a:r>
              <a:rPr lang="cs-CZ" dirty="0" err="1"/>
              <a:t>Stift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Tübingen</a:t>
            </a:r>
            <a:endParaRPr lang="cs-CZ" dirty="0"/>
          </a:p>
          <a:p>
            <a:r>
              <a:rPr lang="cs-CZ" dirty="0" err="1"/>
              <a:t>Jugendfreundschaft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i="1" dirty="0" err="1"/>
              <a:t>Schelling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i="1" dirty="0" err="1"/>
              <a:t>Hegel</a:t>
            </a:r>
            <a:endParaRPr lang="cs-CZ" i="1" dirty="0"/>
          </a:p>
          <a:p>
            <a:r>
              <a:rPr lang="cs-CZ" dirty="0" err="1"/>
              <a:t>Lehrstelle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Haus</a:t>
            </a:r>
            <a:r>
              <a:rPr lang="cs-CZ" dirty="0"/>
              <a:t> des </a:t>
            </a:r>
            <a:r>
              <a:rPr lang="cs-CZ" dirty="0" err="1"/>
              <a:t>Bankiers</a:t>
            </a:r>
            <a:r>
              <a:rPr lang="cs-CZ" dirty="0"/>
              <a:t> </a:t>
            </a:r>
            <a:r>
              <a:rPr lang="cs-CZ" dirty="0" err="1"/>
              <a:t>Gontard</a:t>
            </a:r>
            <a:r>
              <a:rPr lang="cs-CZ" dirty="0"/>
              <a:t> – dort traf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i="1" dirty="0" err="1"/>
              <a:t>Susette</a:t>
            </a:r>
            <a:r>
              <a:rPr lang="cs-CZ" i="1" dirty="0"/>
              <a:t> </a:t>
            </a:r>
            <a:r>
              <a:rPr lang="cs-CZ" i="1" dirty="0" err="1"/>
              <a:t>Gontard</a:t>
            </a:r>
            <a:r>
              <a:rPr lang="cs-CZ" dirty="0"/>
              <a:t>, </a:t>
            </a:r>
            <a:r>
              <a:rPr lang="cs-CZ" dirty="0" err="1"/>
              <a:t>Hölderlins</a:t>
            </a:r>
            <a:r>
              <a:rPr lang="cs-CZ" dirty="0"/>
              <a:t> „</a:t>
            </a:r>
            <a:r>
              <a:rPr lang="cs-CZ" dirty="0" err="1"/>
              <a:t>größtes</a:t>
            </a:r>
            <a:r>
              <a:rPr lang="cs-CZ" dirty="0"/>
              <a:t> </a:t>
            </a:r>
            <a:r>
              <a:rPr lang="cs-CZ" dirty="0" err="1"/>
              <a:t>Erlebnis</a:t>
            </a:r>
            <a:r>
              <a:rPr lang="cs-CZ" dirty="0"/>
              <a:t>“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Vorbild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i="1" dirty="0" err="1"/>
              <a:t>Diotima</a:t>
            </a:r>
            <a:endParaRPr lang="cs-CZ" i="1" dirty="0"/>
          </a:p>
          <a:p>
            <a:r>
              <a:rPr lang="cs-CZ" dirty="0" err="1"/>
              <a:t>Stellung</a:t>
            </a:r>
            <a:r>
              <a:rPr lang="cs-CZ" dirty="0"/>
              <a:t> in Bordeaux</a:t>
            </a:r>
          </a:p>
          <a:p>
            <a:r>
              <a:rPr lang="cs-CZ" dirty="0"/>
              <a:t>1802 </a:t>
            </a:r>
            <a:r>
              <a:rPr lang="cs-CZ" dirty="0" err="1"/>
              <a:t>kehrte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zurück</a:t>
            </a:r>
            <a:r>
              <a:rPr lang="cs-CZ" dirty="0"/>
              <a:t>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Heimat</a:t>
            </a:r>
            <a:r>
              <a:rPr lang="cs-CZ" dirty="0"/>
              <a:t> –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geisteskrank</a:t>
            </a:r>
            <a:endParaRPr lang="cs-CZ" dirty="0"/>
          </a:p>
          <a:p>
            <a:r>
              <a:rPr lang="cs-CZ" dirty="0"/>
              <a:t>1843 in </a:t>
            </a:r>
            <a:r>
              <a:rPr lang="cs-CZ" dirty="0" err="1"/>
              <a:t>Tübingen</a:t>
            </a:r>
            <a:r>
              <a:rPr lang="cs-CZ" dirty="0"/>
              <a:t> </a:t>
            </a:r>
            <a:r>
              <a:rPr lang="cs-CZ" dirty="0" err="1"/>
              <a:t>gestorben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073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B02D3-0000-0FA0-AB6E-E73360D4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Friedrich </a:t>
            </a:r>
            <a:r>
              <a:rPr lang="cs-CZ" dirty="0" err="1"/>
              <a:t>Hölderlin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C461B8-185B-6781-90FA-695C2698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„Es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gesagt</a:t>
            </a:r>
            <a:r>
              <a:rPr lang="cs-CZ" dirty="0"/>
              <a:t>,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sei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vollendete</a:t>
            </a:r>
            <a:r>
              <a:rPr lang="cs-CZ" dirty="0"/>
              <a:t> </a:t>
            </a:r>
            <a:r>
              <a:rPr lang="cs-CZ" dirty="0" err="1"/>
              <a:t>Verkörperung</a:t>
            </a:r>
            <a:r>
              <a:rPr lang="cs-CZ" dirty="0"/>
              <a:t> des </a:t>
            </a:r>
            <a:r>
              <a:rPr lang="cs-CZ" dirty="0" err="1"/>
              <a:t>Griechentums</a:t>
            </a:r>
            <a:r>
              <a:rPr lang="cs-CZ" dirty="0"/>
              <a:t> </a:t>
            </a:r>
            <a:r>
              <a:rPr lang="cs-CZ" dirty="0" err="1"/>
              <a:t>gewesen</a:t>
            </a:r>
            <a:r>
              <a:rPr lang="cs-CZ" dirty="0"/>
              <a:t>.“</a:t>
            </a:r>
            <a:r>
              <a:rPr lang="de-DE" sz="1600" dirty="0"/>
              <a:t>ZELTON, Heinrich a WOLFF, Eduard. </a:t>
            </a:r>
            <a:r>
              <a:rPr lang="de-DE" sz="1600" i="1" dirty="0"/>
              <a:t>Der neue Literaturführer Deutsche Dichtung Von der Romantik bis zur Moderne</a:t>
            </a:r>
            <a:r>
              <a:rPr lang="de-DE" sz="1600" dirty="0"/>
              <a:t>. Weyarn: </a:t>
            </a:r>
            <a:r>
              <a:rPr lang="de-DE" sz="1600" dirty="0" err="1"/>
              <a:t>Seehamer</a:t>
            </a:r>
            <a:r>
              <a:rPr lang="de-DE" sz="1600" dirty="0"/>
              <a:t> Verlag, 1996. ISBN 3-929626-63-2</a:t>
            </a:r>
            <a:r>
              <a:rPr lang="cs-CZ" sz="1600" dirty="0"/>
              <a:t>, S. 12</a:t>
            </a:r>
          </a:p>
          <a:p>
            <a:r>
              <a:rPr lang="cs-CZ" dirty="0" err="1"/>
              <a:t>Trotzdem</a:t>
            </a:r>
            <a:r>
              <a:rPr lang="cs-CZ" dirty="0"/>
              <a:t> </a:t>
            </a:r>
            <a:r>
              <a:rPr lang="cs-CZ" dirty="0" err="1"/>
              <a:t>kein</a:t>
            </a:r>
            <a:r>
              <a:rPr lang="cs-CZ" dirty="0"/>
              <a:t> </a:t>
            </a:r>
            <a:r>
              <a:rPr lang="cs-CZ" dirty="0" err="1"/>
              <a:t>Klassiker</a:t>
            </a:r>
            <a:r>
              <a:rPr lang="cs-CZ" dirty="0"/>
              <a:t> </a:t>
            </a:r>
          </a:p>
          <a:p>
            <a:r>
              <a:rPr lang="cs-CZ" dirty="0" err="1"/>
              <a:t>Natur</a:t>
            </a:r>
            <a:r>
              <a:rPr lang="cs-CZ" dirty="0"/>
              <a:t> in den </a:t>
            </a:r>
            <a:r>
              <a:rPr lang="cs-CZ" dirty="0" err="1"/>
              <a:t>Vordergrund</a:t>
            </a:r>
            <a:r>
              <a:rPr lang="cs-CZ" dirty="0"/>
              <a:t> </a:t>
            </a:r>
            <a:r>
              <a:rPr lang="cs-CZ" dirty="0" err="1"/>
              <a:t>gestellt</a:t>
            </a:r>
            <a:r>
              <a:rPr lang="cs-CZ" dirty="0"/>
              <a:t>, soll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Rolle</a:t>
            </a:r>
            <a:r>
              <a:rPr lang="cs-CZ" dirty="0"/>
              <a:t> der </a:t>
            </a:r>
            <a:r>
              <a:rPr lang="cs-CZ" dirty="0" err="1"/>
              <a:t>Mutter</a:t>
            </a:r>
            <a:r>
              <a:rPr lang="cs-CZ" dirty="0"/>
              <a:t> oder </a:t>
            </a:r>
            <a:r>
              <a:rPr lang="cs-CZ" dirty="0" err="1"/>
              <a:t>Lehrerin</a:t>
            </a:r>
            <a:r>
              <a:rPr lang="cs-CZ" dirty="0"/>
              <a:t> </a:t>
            </a:r>
            <a:r>
              <a:rPr lang="cs-CZ" dirty="0" err="1"/>
              <a:t>spielen</a:t>
            </a:r>
            <a:endParaRPr lang="cs-CZ" dirty="0"/>
          </a:p>
          <a:p>
            <a:r>
              <a:rPr lang="cs-CZ" dirty="0" err="1"/>
              <a:t>Liebe</a:t>
            </a:r>
            <a:r>
              <a:rPr lang="cs-CZ" dirty="0"/>
              <a:t>, </a:t>
            </a:r>
            <a:r>
              <a:rPr lang="cs-CZ" dirty="0" err="1"/>
              <a:t>Freundschaft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36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96957-FCDC-7AD5-80F3-9B5E23139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 descr="Obsah obrázku text, Písmo, dopis, dokument&#10;&#10;Obsah vygenerovaný umělou inteligencí může být nesprávný.">
            <a:extLst>
              <a:ext uri="{FF2B5EF4-FFF2-40B4-BE49-F238E27FC236}">
                <a16:creationId xmlns:a16="http://schemas.microsoft.com/office/drawing/2014/main" id="{8FD9105F-276E-FEC9-7E8A-224D41343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64" y="0"/>
            <a:ext cx="5430196" cy="7019066"/>
          </a:xfrm>
        </p:spPr>
      </p:pic>
    </p:spTree>
    <p:extLst>
      <p:ext uri="{BB962C8B-B14F-4D97-AF65-F5344CB8AC3E}">
        <p14:creationId xmlns:p14="http://schemas.microsoft.com/office/powerpoint/2010/main" val="274141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6F383-6CC8-62E5-69EE-5E0FBDB8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Abendphantasie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25980-2037-214C-A873-C7C26D55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Abend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dem </a:t>
            </a:r>
            <a:r>
              <a:rPr lang="cs-CZ" dirty="0" err="1"/>
              <a:t>Dorf</a:t>
            </a:r>
            <a:endParaRPr lang="cs-CZ" dirty="0"/>
          </a:p>
          <a:p>
            <a:r>
              <a:rPr lang="cs-CZ" dirty="0" err="1"/>
              <a:t>Leute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der </a:t>
            </a:r>
            <a:r>
              <a:rPr lang="cs-CZ" dirty="0" err="1"/>
              <a:t>Arbeit</a:t>
            </a:r>
            <a:r>
              <a:rPr lang="cs-CZ" dirty="0"/>
              <a:t> </a:t>
            </a:r>
            <a:r>
              <a:rPr lang="cs-CZ" dirty="0" err="1"/>
              <a:t>fertig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verbringen</a:t>
            </a:r>
            <a:r>
              <a:rPr lang="cs-CZ" dirty="0"/>
              <a:t> </a:t>
            </a:r>
            <a:r>
              <a:rPr lang="cs-CZ" dirty="0" err="1"/>
              <a:t>Zeit</a:t>
            </a:r>
            <a:r>
              <a:rPr lang="cs-CZ" dirty="0"/>
              <a:t> </a:t>
            </a:r>
            <a:r>
              <a:rPr lang="cs-CZ" dirty="0" err="1"/>
              <a:t>miteinander</a:t>
            </a:r>
            <a:r>
              <a:rPr lang="cs-CZ" dirty="0"/>
              <a:t> (in der </a:t>
            </a:r>
            <a:r>
              <a:rPr lang="cs-CZ" dirty="0" err="1"/>
              <a:t>Kneipe</a:t>
            </a:r>
            <a:r>
              <a:rPr lang="cs-CZ" dirty="0"/>
              <a:t>,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Hause</a:t>
            </a:r>
            <a:r>
              <a:rPr lang="cs-CZ" dirty="0"/>
              <a:t>)</a:t>
            </a:r>
          </a:p>
          <a:p>
            <a:r>
              <a:rPr lang="cs-CZ" dirty="0" err="1"/>
              <a:t>Unser</a:t>
            </a:r>
            <a:r>
              <a:rPr lang="cs-CZ" dirty="0"/>
              <a:t> </a:t>
            </a:r>
            <a:r>
              <a:rPr lang="cs-CZ" dirty="0" err="1"/>
              <a:t>lyrisches</a:t>
            </a:r>
            <a:r>
              <a:rPr lang="cs-CZ" dirty="0"/>
              <a:t> Subjekt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ihnen</a:t>
            </a:r>
            <a:endParaRPr lang="cs-CZ" dirty="0"/>
          </a:p>
          <a:p>
            <a:r>
              <a:rPr lang="cs-CZ" dirty="0"/>
              <a:t>Nur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, </a:t>
            </a:r>
            <a:r>
              <a:rPr lang="cs-CZ" dirty="0" err="1"/>
              <a:t>nur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nicht</a:t>
            </a:r>
            <a:r>
              <a:rPr lang="cs-CZ" dirty="0"/>
              <a:t> </a:t>
            </a:r>
            <a:r>
              <a:rPr lang="cs-CZ" dirty="0" err="1"/>
              <a:t>zufrieden</a:t>
            </a:r>
            <a:r>
              <a:rPr lang="cs-CZ" dirty="0"/>
              <a:t>, </a:t>
            </a:r>
            <a:r>
              <a:rPr lang="cs-CZ" dirty="0" err="1"/>
              <a:t>traurig</a:t>
            </a:r>
            <a:endParaRPr lang="cs-CZ" dirty="0"/>
          </a:p>
          <a:p>
            <a:r>
              <a:rPr lang="cs-CZ" dirty="0"/>
              <a:t>Er </a:t>
            </a:r>
            <a:r>
              <a:rPr lang="cs-CZ" dirty="0" err="1"/>
              <a:t>bittet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Wolken</a:t>
            </a:r>
            <a:r>
              <a:rPr lang="cs-CZ" dirty="0"/>
              <a:t> (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Natur</a:t>
            </a:r>
            <a:r>
              <a:rPr lang="cs-CZ" dirty="0"/>
              <a:t>) um </a:t>
            </a:r>
            <a:r>
              <a:rPr lang="cs-CZ" dirty="0" err="1"/>
              <a:t>Hilfe</a:t>
            </a:r>
            <a:endParaRPr lang="cs-CZ" dirty="0"/>
          </a:p>
          <a:p>
            <a:r>
              <a:rPr lang="cs-CZ" dirty="0"/>
              <a:t>Der </a:t>
            </a:r>
            <a:r>
              <a:rPr lang="cs-CZ" dirty="0" err="1"/>
              <a:t>Abend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Nacht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bleibt</a:t>
            </a:r>
            <a:r>
              <a:rPr lang="cs-CZ" dirty="0"/>
              <a:t> </a:t>
            </a:r>
            <a:r>
              <a:rPr lang="cs-CZ" dirty="0" err="1"/>
              <a:t>allein</a:t>
            </a:r>
            <a:r>
              <a:rPr lang="cs-CZ" dirty="0"/>
              <a:t>, ohne </a:t>
            </a:r>
            <a:r>
              <a:rPr lang="cs-CZ" dirty="0" err="1"/>
              <a:t>Liebe</a:t>
            </a:r>
            <a:r>
              <a:rPr lang="cs-CZ" dirty="0"/>
              <a:t> oder </a:t>
            </a:r>
            <a:r>
              <a:rPr lang="cs-CZ" dirty="0" err="1"/>
              <a:t>auch</a:t>
            </a:r>
            <a:r>
              <a:rPr lang="cs-CZ" dirty="0"/>
              <a:t> ohne </a:t>
            </a:r>
            <a:r>
              <a:rPr lang="cs-CZ" dirty="0" err="1"/>
              <a:t>Verständnis</a:t>
            </a:r>
            <a:r>
              <a:rPr lang="cs-CZ" dirty="0"/>
              <a:t>, </a:t>
            </a:r>
            <a:r>
              <a:rPr lang="cs-CZ" dirty="0" err="1"/>
              <a:t>weil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Künstler</a:t>
            </a:r>
            <a:r>
              <a:rPr lang="cs-CZ" dirty="0"/>
              <a:t> </a:t>
            </a:r>
            <a:r>
              <a:rPr lang="cs-CZ" dirty="0" err="1"/>
              <a:t>ist</a:t>
            </a:r>
            <a:endParaRPr lang="cs-CZ" dirty="0"/>
          </a:p>
          <a:p>
            <a:r>
              <a:rPr lang="cs-CZ" dirty="0"/>
              <a:t>Der </a:t>
            </a:r>
            <a:r>
              <a:rPr lang="cs-CZ" dirty="0" err="1"/>
              <a:t>Schlummer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ihn</a:t>
            </a:r>
            <a:r>
              <a:rPr lang="cs-CZ" dirty="0"/>
              <a:t> </a:t>
            </a:r>
            <a:r>
              <a:rPr lang="cs-CZ" dirty="0" err="1"/>
              <a:t>retten</a:t>
            </a:r>
            <a:endParaRPr lang="cs-CZ" dirty="0"/>
          </a:p>
          <a:p>
            <a:r>
              <a:rPr lang="cs-CZ" dirty="0"/>
              <a:t>Er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jung</a:t>
            </a:r>
            <a:r>
              <a:rPr lang="cs-CZ" dirty="0"/>
              <a:t>, </a:t>
            </a:r>
            <a:r>
              <a:rPr lang="cs-CZ" dirty="0" err="1"/>
              <a:t>deshalb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</a:t>
            </a:r>
            <a:r>
              <a:rPr lang="cs-CZ" dirty="0" err="1"/>
              <a:t>er</a:t>
            </a:r>
            <a:r>
              <a:rPr lang="cs-CZ" dirty="0"/>
              <a:t> </a:t>
            </a:r>
            <a:r>
              <a:rPr lang="cs-CZ" dirty="0" err="1"/>
              <a:t>diese</a:t>
            </a:r>
            <a:r>
              <a:rPr lang="cs-CZ" dirty="0"/>
              <a:t> </a:t>
            </a:r>
            <a:r>
              <a:rPr lang="cs-CZ" dirty="0" err="1"/>
              <a:t>Probleme</a:t>
            </a:r>
            <a:r>
              <a:rPr lang="cs-CZ" dirty="0"/>
              <a:t>, </a:t>
            </a:r>
            <a:r>
              <a:rPr lang="cs-CZ" dirty="0" err="1"/>
              <a:t>Leidenschaften</a:t>
            </a:r>
            <a:r>
              <a:rPr lang="cs-CZ" dirty="0"/>
              <a:t> – </a:t>
            </a:r>
            <a:r>
              <a:rPr lang="cs-CZ" dirty="0" err="1"/>
              <a:t>das</a:t>
            </a:r>
            <a:r>
              <a:rPr lang="cs-CZ" dirty="0"/>
              <a:t> Alter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Abend</a:t>
            </a:r>
            <a:r>
              <a:rPr lang="cs-CZ" dirty="0"/>
              <a:t> des </a:t>
            </a:r>
            <a:r>
              <a:rPr lang="cs-CZ" dirty="0" err="1"/>
              <a:t>Lebens</a:t>
            </a:r>
            <a:r>
              <a:rPr lang="cs-CZ" dirty="0"/>
              <a:t> –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friedlich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heiter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076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D37A6-907E-D340-BFEA-B72B9A58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černobílá&#10;&#10;Obsah vygenerovaný umělou inteligencí může být nesprávný.">
            <a:extLst>
              <a:ext uri="{FF2B5EF4-FFF2-40B4-BE49-F238E27FC236}">
                <a16:creationId xmlns:a16="http://schemas.microsoft.com/office/drawing/2014/main" id="{BD693956-610C-714A-707B-2691586FF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76" y="170114"/>
            <a:ext cx="6398648" cy="6517772"/>
          </a:xfrm>
        </p:spPr>
      </p:pic>
    </p:spTree>
    <p:extLst>
      <p:ext uri="{BB962C8B-B14F-4D97-AF65-F5344CB8AC3E}">
        <p14:creationId xmlns:p14="http://schemas.microsoft.com/office/powerpoint/2010/main" val="613674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72911-8E77-BB0B-30CE-E757793E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Hälfte</a:t>
            </a:r>
            <a:r>
              <a:rPr lang="cs-CZ" dirty="0"/>
              <a:t> des </a:t>
            </a:r>
            <a:r>
              <a:rPr lang="cs-CZ" dirty="0" err="1"/>
              <a:t>Lebens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DFC33F-1E1C-3F55-3E70-6BCC99A3C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 </a:t>
            </a:r>
            <a:r>
              <a:rPr lang="cs-CZ" dirty="0" err="1"/>
              <a:t>Strophen</a:t>
            </a:r>
            <a:endParaRPr lang="cs-CZ" dirty="0"/>
          </a:p>
          <a:p>
            <a:r>
              <a:rPr lang="cs-CZ" dirty="0"/>
              <a:t>Die </a:t>
            </a:r>
            <a:r>
              <a:rPr lang="cs-CZ" dirty="0" err="1"/>
              <a:t>erste</a:t>
            </a:r>
            <a:r>
              <a:rPr lang="cs-CZ" dirty="0"/>
              <a:t> </a:t>
            </a:r>
            <a:r>
              <a:rPr lang="cs-CZ" dirty="0" err="1"/>
              <a:t>Strophe</a:t>
            </a:r>
            <a:r>
              <a:rPr lang="cs-CZ" dirty="0"/>
              <a:t>: </a:t>
            </a:r>
            <a:r>
              <a:rPr lang="cs-CZ" dirty="0" err="1"/>
              <a:t>nur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lyrische</a:t>
            </a:r>
            <a:r>
              <a:rPr lang="cs-CZ" dirty="0"/>
              <a:t> Subjekt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schöne</a:t>
            </a:r>
            <a:r>
              <a:rPr lang="cs-CZ" dirty="0"/>
              <a:t> </a:t>
            </a:r>
            <a:r>
              <a:rPr lang="cs-CZ" dirty="0" err="1"/>
              <a:t>Natur</a:t>
            </a:r>
            <a:r>
              <a:rPr lang="cs-CZ" dirty="0"/>
              <a:t>,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Menschen</a:t>
            </a:r>
            <a:r>
              <a:rPr lang="cs-CZ" dirty="0"/>
              <a:t>, </a:t>
            </a:r>
            <a:r>
              <a:rPr lang="cs-CZ" dirty="0" err="1"/>
              <a:t>Liebe</a:t>
            </a:r>
            <a:r>
              <a:rPr lang="cs-CZ" dirty="0"/>
              <a:t> (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jemandem</a:t>
            </a:r>
            <a:r>
              <a:rPr lang="cs-CZ" dirty="0"/>
              <a:t> oder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Natur</a:t>
            </a:r>
            <a:r>
              <a:rPr lang="cs-CZ" dirty="0"/>
              <a:t>); oder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Gefühle</a:t>
            </a:r>
            <a:r>
              <a:rPr lang="cs-CZ" dirty="0"/>
              <a:t> des </a:t>
            </a:r>
            <a:r>
              <a:rPr lang="cs-CZ" dirty="0" err="1"/>
              <a:t>Jugend</a:t>
            </a:r>
            <a:r>
              <a:rPr lang="cs-CZ" dirty="0"/>
              <a:t> durch </a:t>
            </a:r>
            <a:r>
              <a:rPr lang="cs-CZ" dirty="0" err="1"/>
              <a:t>Natur</a:t>
            </a:r>
            <a:r>
              <a:rPr lang="cs-CZ" dirty="0"/>
              <a:t> </a:t>
            </a:r>
            <a:r>
              <a:rPr lang="cs-CZ" dirty="0" err="1"/>
              <a:t>ausgedrückt</a:t>
            </a:r>
            <a:endParaRPr lang="cs-CZ" dirty="0"/>
          </a:p>
          <a:p>
            <a:endParaRPr lang="cs-CZ" dirty="0"/>
          </a:p>
          <a:p>
            <a:r>
              <a:rPr lang="cs-CZ" dirty="0"/>
              <a:t>Die </a:t>
            </a:r>
            <a:r>
              <a:rPr lang="cs-CZ" dirty="0" err="1"/>
              <a:t>zweite</a:t>
            </a:r>
            <a:r>
              <a:rPr lang="cs-CZ" dirty="0"/>
              <a:t> </a:t>
            </a:r>
            <a:r>
              <a:rPr lang="cs-CZ" dirty="0" err="1"/>
              <a:t>Strophe</a:t>
            </a:r>
            <a:r>
              <a:rPr lang="cs-CZ" dirty="0"/>
              <a:t>: </a:t>
            </a:r>
            <a:r>
              <a:rPr lang="cs-CZ" dirty="0" err="1"/>
              <a:t>wie</a:t>
            </a:r>
            <a:r>
              <a:rPr lang="cs-CZ" dirty="0"/>
              <a:t> kann man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alles</a:t>
            </a:r>
            <a:r>
              <a:rPr lang="cs-CZ" dirty="0"/>
              <a:t> ,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schön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, </a:t>
            </a:r>
            <a:r>
              <a:rPr lang="cs-CZ" dirty="0" err="1"/>
              <a:t>mitnehmen</a:t>
            </a:r>
            <a:r>
              <a:rPr lang="cs-CZ" dirty="0"/>
              <a:t>, man </a:t>
            </a:r>
            <a:r>
              <a:rPr lang="cs-CZ" dirty="0" err="1"/>
              <a:t>muss</a:t>
            </a:r>
            <a:r>
              <a:rPr lang="cs-CZ" dirty="0"/>
              <a:t> es in </a:t>
            </a:r>
            <a:r>
              <a:rPr lang="cs-CZ" dirty="0" err="1"/>
              <a:t>seinem</a:t>
            </a:r>
            <a:r>
              <a:rPr lang="cs-CZ" dirty="0"/>
              <a:t> </a:t>
            </a:r>
            <a:r>
              <a:rPr lang="cs-CZ" dirty="0" err="1"/>
              <a:t>eigenen</a:t>
            </a:r>
            <a:r>
              <a:rPr lang="cs-CZ" dirty="0"/>
              <a:t> </a:t>
            </a:r>
            <a:r>
              <a:rPr lang="cs-CZ" dirty="0" err="1"/>
              <a:t>Herzen</a:t>
            </a:r>
            <a:r>
              <a:rPr lang="cs-CZ" dirty="0"/>
              <a:t> </a:t>
            </a:r>
            <a:r>
              <a:rPr lang="cs-CZ" dirty="0" err="1"/>
              <a:t>tragen</a:t>
            </a:r>
            <a:r>
              <a:rPr lang="cs-CZ" dirty="0"/>
              <a:t>, </a:t>
            </a:r>
            <a:r>
              <a:rPr lang="cs-CZ" dirty="0" err="1"/>
              <a:t>Mauern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Fahnen</a:t>
            </a:r>
            <a:r>
              <a:rPr lang="cs-CZ" dirty="0"/>
              <a:t> – </a:t>
            </a:r>
            <a:r>
              <a:rPr lang="cs-CZ" dirty="0" err="1"/>
              <a:t>Zeichen</a:t>
            </a:r>
            <a:r>
              <a:rPr lang="cs-CZ" dirty="0"/>
              <a:t> der </a:t>
            </a:r>
            <a:r>
              <a:rPr lang="cs-CZ" dirty="0" err="1"/>
              <a:t>Menschen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Abgrenzungen</a:t>
            </a:r>
            <a:r>
              <a:rPr lang="cs-CZ" dirty="0"/>
              <a:t>, </a:t>
            </a:r>
            <a:r>
              <a:rPr lang="cs-CZ" dirty="0" err="1"/>
              <a:t>keine</a:t>
            </a:r>
            <a:r>
              <a:rPr lang="cs-CZ" dirty="0"/>
              <a:t> </a:t>
            </a:r>
            <a:r>
              <a:rPr lang="cs-CZ" dirty="0" err="1"/>
              <a:t>göttliche</a:t>
            </a:r>
            <a:r>
              <a:rPr lang="cs-CZ" dirty="0"/>
              <a:t> </a:t>
            </a:r>
            <a:r>
              <a:rPr lang="cs-CZ" dirty="0" err="1"/>
              <a:t>Natur</a:t>
            </a:r>
            <a:r>
              <a:rPr lang="cs-CZ" dirty="0"/>
              <a:t>; oder </a:t>
            </a:r>
            <a:r>
              <a:rPr lang="cs-CZ" dirty="0" err="1"/>
              <a:t>repräsentiert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zweite</a:t>
            </a:r>
            <a:r>
              <a:rPr lang="cs-CZ" dirty="0"/>
              <a:t> </a:t>
            </a:r>
            <a:r>
              <a:rPr lang="cs-CZ" dirty="0" err="1"/>
              <a:t>Strophe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Alter, </a:t>
            </a:r>
            <a:r>
              <a:rPr lang="cs-CZ" dirty="0" err="1"/>
              <a:t>wir</a:t>
            </a:r>
            <a:r>
              <a:rPr lang="cs-CZ" dirty="0"/>
              <a:t> </a:t>
            </a:r>
            <a:r>
              <a:rPr lang="cs-CZ" dirty="0" err="1"/>
              <a:t>können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/>
              <a:t> nur</a:t>
            </a:r>
            <a:r>
              <a:rPr lang="cs-CZ" dirty="0"/>
              <a:t> </a:t>
            </a:r>
            <a:r>
              <a:rPr lang="cs-CZ" dirty="0" err="1"/>
              <a:t>erinnern</a:t>
            </a:r>
            <a:r>
              <a:rPr lang="cs-CZ" dirty="0"/>
              <a:t>, </a:t>
            </a:r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ideal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schön</a:t>
            </a:r>
            <a:r>
              <a:rPr lang="cs-CZ" dirty="0"/>
              <a:t> </a:t>
            </a:r>
            <a:r>
              <a:rPr lang="cs-CZ" dirty="0" err="1"/>
              <a:t>alles</a:t>
            </a:r>
            <a:r>
              <a:rPr lang="cs-CZ" dirty="0"/>
              <a:t> </a:t>
            </a:r>
            <a:r>
              <a:rPr lang="cs-CZ" dirty="0" err="1"/>
              <a:t>war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192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335</Words>
  <Application>Microsoft Office PowerPoint</Application>
  <PresentationFormat>Širokoúhlá obrazovka</PresentationFormat>
  <Paragraphs>29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Motiv Office</vt:lpstr>
      <vt:lpstr>Friedrich Hölderlin</vt:lpstr>
      <vt:lpstr>Friedrich Hölderlin</vt:lpstr>
      <vt:lpstr>Friedrich Hölderlin</vt:lpstr>
      <vt:lpstr>Prezentace aplikace PowerPoint</vt:lpstr>
      <vt:lpstr>Abendphantasie</vt:lpstr>
      <vt:lpstr>Prezentace aplikace PowerPoint</vt:lpstr>
      <vt:lpstr>Hälfte des Lebens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tobiáš kraus</dc:creator>
  <cp:lastModifiedBy>Petr Liskovský</cp:lastModifiedBy>
  <cp:revision>3</cp:revision>
  <dcterms:created xsi:type="dcterms:W3CDTF">2025-02-19T07:27:00Z</dcterms:created>
  <dcterms:modified xsi:type="dcterms:W3CDTF">2025-02-24T09:42:38Z</dcterms:modified>
</cp:coreProperties>
</file>