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A23DDF-ED84-41E2-978A-42A14A212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7EF871-96EA-4B18-8C5F-5775FA8084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795593-A4ED-4029-89C7-0E8515312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35CB-9108-4BEC-822F-34A26F30EF0C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13227F-1AD9-4EA5-861C-45462E76D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41549F-D9D2-4EC9-B4B8-929F273BD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0123-FB75-481F-9357-BC2CFB6A2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272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9C3A85-D025-4CAD-ABB8-640D3871F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B35AE01-025B-49B2-8D5E-29AFC34B2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D84D53-5D75-4058-9944-CAB8B87CC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35CB-9108-4BEC-822F-34A26F30EF0C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F020EB-F4E6-421C-AFC8-A31CAE3E3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5C9B0F-7AAF-414D-AD71-21DF84860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0123-FB75-481F-9357-BC2CFB6A2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142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554EF57-7A9B-4152-8CFB-3150060A46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7895A6B-D76F-4FE8-90B1-6E580BEFA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07920D5-C124-451C-A80F-D62F8A453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35CB-9108-4BEC-822F-34A26F30EF0C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3C2B46-EE16-43F8-952E-F29009AD0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C9CB26-F536-4D1D-AD03-9A149ABB7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0123-FB75-481F-9357-BC2CFB6A2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00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6D9962-3205-4D5A-800B-B4B8505A2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9BEF33-A6E1-4416-A3B6-E01606B6B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9087F8-D852-4492-ACF2-56D639A2E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35CB-9108-4BEC-822F-34A26F30EF0C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4D396A-84FA-4079-A191-4BF38019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630440-091D-4270-B955-26FB0EDCF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0123-FB75-481F-9357-BC2CFB6A2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524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87927B-1DA0-4EEE-A8F8-F4C30CC06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5D4C4B2-C34A-4E6D-88F8-07E661298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7BB2CA-F47B-4E8E-82CB-A6C0679C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35CB-9108-4BEC-822F-34A26F30EF0C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C95064-CE58-46D8-A490-51810E48B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458D21-AA28-4DA4-AB7B-48BC288F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0123-FB75-481F-9357-BC2CFB6A2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07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85AE44-784D-4150-BD8A-473D4CFB8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666A13-FB60-4920-BCB8-98C069E02A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CC39796-2419-4D2C-8417-73E9C5A12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B921CB-C4E1-4F3B-A398-0FA7E1119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35CB-9108-4BEC-822F-34A26F30EF0C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F91B7F3-90C7-4F6D-9C2E-7C5DC4852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09B2155-817C-462B-83DD-B6C652A37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0123-FB75-481F-9357-BC2CFB6A2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589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D4A126-A390-4213-BEE4-A2EBBF1BA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656ECDE-ADCB-465E-90FC-54BB0E01E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1AC34B5-9110-4977-8889-7368B69C0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2BF7030-4577-47B8-BD02-0EAB2FEDAF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19FF3C2-B979-4139-805F-5FC33EEFAE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201B00F-1A81-4E7A-8F5D-F239EBDE6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35CB-9108-4BEC-822F-34A26F30EF0C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2AF67E2-F5F5-478E-8BE9-70FAD3BD8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69320B7-FFCB-452B-8980-4B616D00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0123-FB75-481F-9357-BC2CFB6A2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966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6D219-A5BD-4B32-8902-D10A1ACB9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C752985-1FA2-4EEB-A710-5B1DD18C8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35CB-9108-4BEC-822F-34A26F30EF0C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5FB10E9-F080-4C1F-9C0B-723D4DE78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9F2698F-6899-40DE-AD87-BD5892702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0123-FB75-481F-9357-BC2CFB6A2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532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4AE89AD-ADA8-46BB-9E48-C1456E8DB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35CB-9108-4BEC-822F-34A26F30EF0C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3CEBBFD-549B-49BE-B60C-91E795A1C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4B4D6C-89E6-4227-A0DC-11FC0A39F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0123-FB75-481F-9357-BC2CFB6A2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76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A5530E-DEB0-4A54-8830-21BE811EC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6D4E37A-E08B-4B6C-8829-3C74CB15C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519C21D-6377-4D46-9A21-0CB549F5A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9D19A1A-6987-406C-ABE1-2D16FC5C7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35CB-9108-4BEC-822F-34A26F30EF0C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52DA4A3-AD02-4CE3-8934-4CE9DF023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DBB6330-09E2-4287-A62C-BE1281116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0123-FB75-481F-9357-BC2CFB6A2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13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36F6B1-F342-4AC6-BE1F-A7973FCE2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AEA8ABF-2580-417E-9CC4-C2815FB705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827E663-F738-427F-A934-99CB31164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B65D492-92FB-4FB8-BA13-519C1E7D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935CB-9108-4BEC-822F-34A26F30EF0C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5419B2-BD22-41ED-BF3F-5145498E7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8094456-14E1-4651-BAEE-197AC19D7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0123-FB75-481F-9357-BC2CFB6A2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18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8D671CC3-591A-4D4A-8D46-AA365B86B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90A117B-F328-41A7-BE9B-6E489204F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FC8A14-4C51-41E7-9FDB-0BE85A2852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935CB-9108-4BEC-822F-34A26F30EF0C}" type="datetimeFigureOut">
              <a:rPr lang="en-GB" smtClean="0"/>
              <a:t>08/10/2018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0A50F2-D45F-4979-9AA5-F87EE24F5C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F2AFF2-5F8E-4B60-BFFB-272DF419C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00123-FB75-481F-9357-BC2CFB6A23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54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120F7CC-5915-4D65-AD47-8CBCEC5569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2" r="9091" b="175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7DB0ECD-BBE2-4E9C-9F65-4687DC1BA9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2846144"/>
            <a:ext cx="10883900" cy="27200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87AD0A5-49B3-4967-B6FA-8961F2E6B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474" y="3118212"/>
            <a:ext cx="10785426" cy="1031757"/>
          </a:xfrm>
        </p:spPr>
        <p:txBody>
          <a:bodyPr>
            <a:normAutofit/>
          </a:bodyPr>
          <a:lstStyle/>
          <a:p>
            <a:r>
              <a:rPr lang="en-GB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DEVANT LE PAPIER L’ARTISTE SE FAIT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4C4937F-835D-4419-BC8A-04512BE8C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104" y="4422038"/>
            <a:ext cx="9832583" cy="917292"/>
          </a:xfrm>
        </p:spPr>
        <p:txBody>
          <a:bodyPr>
            <a:normAutofit/>
          </a:bodyPr>
          <a:lstStyle/>
          <a:p>
            <a:pPr algn="r"/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Stéphane </a:t>
            </a:r>
            <a:r>
              <a:rPr lang="en-GB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Mallarmé</a:t>
            </a:r>
            <a:endParaRPr lang="en-GB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853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F3C71-C981-4614-98EA-D6C494F8091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717424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731F4A6-68AF-4D79-856B-B5FCA56BB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045" y="2547190"/>
            <a:ext cx="2926080" cy="404336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9CD6B16-D3DD-457C-B793-2263971D1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8310"/>
            <a:ext cx="6035040" cy="246888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12EEE7-8884-4F12-8A49-9C38F1239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471488"/>
            <a:ext cx="6469287" cy="1714499"/>
          </a:xfrm>
        </p:spPr>
        <p:txBody>
          <a:bodyPr>
            <a:noAutofit/>
          </a:bodyPr>
          <a:lstStyle/>
          <a:p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ouvrages prédécesseurs :</a:t>
            </a:r>
            <a:b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Comte de Lautréamont 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fr-FR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Arthur Rimbaud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3E92D7-F2E4-470A-B866-886459CE1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2428853"/>
            <a:ext cx="6700837" cy="3657622"/>
          </a:xfrm>
        </p:spPr>
        <p:txBody>
          <a:bodyPr>
            <a:normAutofit lnSpcReduction="10000"/>
          </a:bodyPr>
          <a:lstStyle/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Réseau complexe des symboles</a:t>
            </a:r>
          </a:p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Images métaphoriques déchaînées</a:t>
            </a:r>
          </a:p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Liberté créatrice absolue, sans limites de la raison ou de la logique</a:t>
            </a:r>
          </a:p>
          <a:p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Chants de </a:t>
            </a:r>
            <a:r>
              <a:rPr lang="fr-FR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Maldoror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1868</a:t>
            </a:r>
          </a:p>
          <a:p>
            <a:r>
              <a:rPr lang="fr-F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Bateau ivre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1971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61828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DF40FC7-29E0-4B20-8854-39034AF26F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0" b="540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014418F-10CE-4493-8436-D9FFEEDF134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3894861"/>
            <a:ext cx="10883900" cy="167136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E7EBA6-95F1-442C-AE7D-A5E83B9D0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366" y="4055729"/>
            <a:ext cx="9902881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8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Symbolisme</a:t>
            </a:r>
            <a:endParaRPr 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955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A4B8069-3D8D-48A4-9098-1D56389A4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22" y="558348"/>
            <a:ext cx="6553545" cy="5749246"/>
          </a:xfrm>
          <a:prstGeom prst="rect">
            <a:avLst/>
          </a:prstGeom>
        </p:spPr>
      </p:pic>
      <p:sp>
        <p:nvSpPr>
          <p:cNvPr id="22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FB57CF73-79D2-47AB-BCA3-C00BD2C01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321178"/>
            <a:ext cx="3657600" cy="32318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Soyez</a:t>
            </a:r>
            <a:r>
              <a:rPr lang="en-US" sz="36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symboliste</a:t>
            </a:r>
            <a:r>
              <a:rPr lang="en-US" sz="36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composition par Paul Gauguin pour </a:t>
            </a:r>
            <a:r>
              <a:rPr lang="en-US" sz="36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Plume </a:t>
            </a:r>
            <a:r>
              <a:rPr lang="en-US" sz="36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avec le portrait de Jean </a:t>
            </a:r>
            <a:r>
              <a:rPr lang="en-US" sz="36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Moréas</a:t>
            </a:r>
            <a:r>
              <a:rPr lang="en-US" sz="36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(1891)</a:t>
            </a:r>
          </a:p>
        </p:txBody>
      </p:sp>
    </p:spTree>
    <p:extLst>
      <p:ext uri="{BB962C8B-B14F-4D97-AF65-F5344CB8AC3E}">
        <p14:creationId xmlns:p14="http://schemas.microsoft.com/office/powerpoint/2010/main" val="2531530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618178-4B5C-46A4-9E68-052C31FA6E9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36FD40B-09C1-46D7-9E32-CC9BD7629FD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>
            <a:extLst>
              <a:ext uri="{FF2B5EF4-FFF2-40B4-BE49-F238E27FC236}">
                <a16:creationId xmlns:a16="http://schemas.microsoft.com/office/drawing/2014/main" id="{8C3693A3-4409-4E5E-BC7E-2D33A34576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92" y="3509963"/>
            <a:ext cx="3302000" cy="328549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4561650B-A8C4-4F2D-AE0D-7771D8EE1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656" y="171632"/>
            <a:ext cx="4267200" cy="3114675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2C1E6B4D-8043-469F-B61D-4A1BDA6832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864" y="54995"/>
            <a:ext cx="2513648" cy="333375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AF3C08B-80E2-4979-BFEF-250E42FF14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67" y="111919"/>
            <a:ext cx="4286250" cy="328612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089FC69-FBA9-40DD-B152-BA1506190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 </a:t>
            </a:r>
            <a:r>
              <a:rPr lang="en-US" sz="8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Symbolon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»</a:t>
            </a:r>
          </a:p>
        </p:txBody>
      </p:sp>
    </p:spTree>
    <p:extLst>
      <p:ext uri="{BB962C8B-B14F-4D97-AF65-F5344CB8AC3E}">
        <p14:creationId xmlns:p14="http://schemas.microsoft.com/office/powerpoint/2010/main" val="1191699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BEB482-6CE7-4D6C-AC19-BDA46473089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33">
            <a:extLst>
              <a:ext uri="{FF2B5EF4-FFF2-40B4-BE49-F238E27FC236}">
                <a16:creationId xmlns:a16="http://schemas.microsoft.com/office/drawing/2014/main" id="{AB948C00-58B8-4380-A1A8-49F7136B15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62512" cy="6858000"/>
          </a:xfrm>
          <a:custGeom>
            <a:avLst/>
            <a:gdLst>
              <a:gd name="connsiteX0" fmla="*/ 0 w 7662512"/>
              <a:gd name="connsiteY0" fmla="*/ 0 h 6858000"/>
              <a:gd name="connsiteX1" fmla="*/ 1175396 w 7662512"/>
              <a:gd name="connsiteY1" fmla="*/ 0 h 6858000"/>
              <a:gd name="connsiteX2" fmla="*/ 3025507 w 7662512"/>
              <a:gd name="connsiteY2" fmla="*/ 0 h 6858000"/>
              <a:gd name="connsiteX3" fmla="*/ 7662512 w 7662512"/>
              <a:gd name="connsiteY3" fmla="*/ 0 h 6858000"/>
              <a:gd name="connsiteX4" fmla="*/ 7662512 w 7662512"/>
              <a:gd name="connsiteY4" fmla="*/ 1900238 h 6858000"/>
              <a:gd name="connsiteX5" fmla="*/ 7292096 w 7662512"/>
              <a:gd name="connsiteY5" fmla="*/ 2178050 h 6858000"/>
              <a:gd name="connsiteX6" fmla="*/ 7287862 w 7662512"/>
              <a:gd name="connsiteY6" fmla="*/ 2184400 h 6858000"/>
              <a:gd name="connsiteX7" fmla="*/ 7281512 w 7662512"/>
              <a:gd name="connsiteY7" fmla="*/ 2193925 h 6858000"/>
              <a:gd name="connsiteX8" fmla="*/ 7275162 w 7662512"/>
              <a:gd name="connsiteY8" fmla="*/ 2201863 h 6858000"/>
              <a:gd name="connsiteX9" fmla="*/ 7275162 w 7662512"/>
              <a:gd name="connsiteY9" fmla="*/ 2211388 h 6858000"/>
              <a:gd name="connsiteX10" fmla="*/ 7275162 w 7662512"/>
              <a:gd name="connsiteY10" fmla="*/ 2220913 h 6858000"/>
              <a:gd name="connsiteX11" fmla="*/ 7281512 w 7662512"/>
              <a:gd name="connsiteY11" fmla="*/ 2228850 h 6858000"/>
              <a:gd name="connsiteX12" fmla="*/ 7287862 w 7662512"/>
              <a:gd name="connsiteY12" fmla="*/ 2238375 h 6858000"/>
              <a:gd name="connsiteX13" fmla="*/ 7292096 w 7662512"/>
              <a:gd name="connsiteY13" fmla="*/ 2244725 h 6858000"/>
              <a:gd name="connsiteX14" fmla="*/ 7662512 w 7662512"/>
              <a:gd name="connsiteY14" fmla="*/ 2522538 h 6858000"/>
              <a:gd name="connsiteX15" fmla="*/ 7662512 w 7662512"/>
              <a:gd name="connsiteY15" fmla="*/ 6858000 h 6858000"/>
              <a:gd name="connsiteX16" fmla="*/ 3025507 w 7662512"/>
              <a:gd name="connsiteY16" fmla="*/ 6858000 h 6858000"/>
              <a:gd name="connsiteX17" fmla="*/ 1175396 w 7662512"/>
              <a:gd name="connsiteY17" fmla="*/ 6858000 h 6858000"/>
              <a:gd name="connsiteX18" fmla="*/ 0 w 7662512"/>
              <a:gd name="connsiteY1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62512" h="6858000">
                <a:moveTo>
                  <a:pt x="0" y="0"/>
                </a:moveTo>
                <a:lnTo>
                  <a:pt x="1175396" y="0"/>
                </a:lnTo>
                <a:lnTo>
                  <a:pt x="3025507" y="0"/>
                </a:lnTo>
                <a:lnTo>
                  <a:pt x="7662512" y="0"/>
                </a:lnTo>
                <a:lnTo>
                  <a:pt x="7662512" y="1900238"/>
                </a:lnTo>
                <a:lnTo>
                  <a:pt x="7292096" y="2178050"/>
                </a:lnTo>
                <a:lnTo>
                  <a:pt x="7287862" y="2184400"/>
                </a:lnTo>
                <a:lnTo>
                  <a:pt x="7281512" y="2193925"/>
                </a:lnTo>
                <a:lnTo>
                  <a:pt x="7275162" y="2201863"/>
                </a:lnTo>
                <a:lnTo>
                  <a:pt x="7275162" y="2211388"/>
                </a:lnTo>
                <a:lnTo>
                  <a:pt x="7275162" y="2220913"/>
                </a:lnTo>
                <a:lnTo>
                  <a:pt x="7281512" y="2228850"/>
                </a:lnTo>
                <a:lnTo>
                  <a:pt x="7287862" y="2238375"/>
                </a:lnTo>
                <a:lnTo>
                  <a:pt x="7292096" y="2244725"/>
                </a:lnTo>
                <a:lnTo>
                  <a:pt x="7662512" y="2522538"/>
                </a:lnTo>
                <a:lnTo>
                  <a:pt x="7662512" y="6858000"/>
                </a:lnTo>
                <a:lnTo>
                  <a:pt x="3025507" y="6858000"/>
                </a:lnTo>
                <a:lnTo>
                  <a:pt x="117539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4">
            <a:extLst>
              <a:ext uri="{FF2B5EF4-FFF2-40B4-BE49-F238E27FC236}">
                <a16:creationId xmlns:a16="http://schemas.microsoft.com/office/drawing/2014/main" id="{AE6D64A5-8B93-4019-9FDC-75D3D7B87CB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3746" y="958640"/>
            <a:ext cx="3354790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16590C7-E486-41BD-AE46-B1C6B8E4AF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4" b="-1"/>
          <a:stretch/>
        </p:blipFill>
        <p:spPr>
          <a:xfrm>
            <a:off x="8307504" y="958640"/>
            <a:ext cx="3127273" cy="4951146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609F084-10DA-45CC-A258-57BFA028A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662512" cy="1325218"/>
          </a:xfrm>
        </p:spPr>
        <p:txBody>
          <a:bodyPr>
            <a:normAutofit/>
          </a:bodyPr>
          <a:lstStyle/>
          <a:p>
            <a:r>
              <a:rPr lang="fr-F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Symbolisme et la musique</a:t>
            </a:r>
            <a:endParaRPr lang="en-G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C48976-7044-4994-A45C-BD259D2D3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825624"/>
            <a:ext cx="7209183" cy="4893227"/>
          </a:xfrm>
        </p:spPr>
        <p:txBody>
          <a:bodyPr>
            <a:normAutofit/>
          </a:bodyPr>
          <a:lstStyle/>
          <a:p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Claude Debussy</a:t>
            </a:r>
          </a:p>
          <a:p>
            <a:pPr marL="0" indent="0">
              <a:buNone/>
            </a:pP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 Cinq Poèmes de Baudelaire », 1889</a:t>
            </a:r>
          </a:p>
          <a:p>
            <a:pPr marL="0" indent="0">
              <a:buNone/>
            </a:pP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 Prélude à l'Après-midi d’un faune », 1894</a:t>
            </a:r>
          </a:p>
          <a:p>
            <a:pPr marL="0" indent="0">
              <a:buNone/>
            </a:pP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 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Pelléas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Mélisande », 1902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23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A5E5B51-9564-4FBF-912D-AA73BE36E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28" y="130340"/>
            <a:ext cx="4767072" cy="6541770"/>
          </a:xfrm>
          <a:prstGeom prst="rect">
            <a:avLst/>
          </a:prstGeom>
        </p:spPr>
      </p:pic>
      <p:sp>
        <p:nvSpPr>
          <p:cNvPr id="15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7F8B29-1ED9-48A1-AD43-DDCE4B2E7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Félicien Rops</a:t>
            </a:r>
            <a:r>
              <a:rPr lang="fr-F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fr-F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4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tentation de Saint Antoine</a:t>
            </a:r>
            <a:r>
              <a:rPr lang="fr-FR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1878</a:t>
            </a:r>
            <a:endParaRPr lang="en-GB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785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46E6292-5A66-4EDA-B21D-A077E5B9C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86" y="86476"/>
            <a:ext cx="4762500" cy="671036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5DA8310B-E8C1-4882-A44D-108C178F0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4" y="321178"/>
            <a:ext cx="4332307" cy="348080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000" b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Carlos Schwabe</a:t>
            </a:r>
            <a:r>
              <a:rPr lang="en-US" sz="5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5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Mort du </a:t>
            </a:r>
            <a:r>
              <a:rPr lang="en-US" sz="5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fossoyeur</a:t>
            </a:r>
            <a:r>
              <a:rPr lang="en-US" sz="5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5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1900</a:t>
            </a:r>
          </a:p>
        </p:txBody>
      </p:sp>
    </p:spTree>
    <p:extLst>
      <p:ext uri="{BB962C8B-B14F-4D97-AF65-F5344CB8AC3E}">
        <p14:creationId xmlns:p14="http://schemas.microsoft.com/office/powerpoint/2010/main" val="3016297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F02B24F-B51D-4284-9C83-D0959C7F1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330" y="486575"/>
            <a:ext cx="7244819" cy="5829300"/>
          </a:xfrm>
          <a:prstGeom prst="rect">
            <a:avLst/>
          </a:prstGeom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5E0719-3769-4AA7-93F5-F4A37D58D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Hugo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Simberg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Wounded Angel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1903</a:t>
            </a:r>
            <a:endParaRPr lang="en-GB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735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146403-F3D6-484B-B2ED-97F9565D037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>
            <a:extLst>
              <a:ext uri="{FF2B5EF4-FFF2-40B4-BE49-F238E27FC236}">
                <a16:creationId xmlns:a16="http://schemas.microsoft.com/office/drawing/2014/main" id="{A8434E39-32B2-43FF-97D8-4281E59EE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035" y="0"/>
            <a:ext cx="3080385" cy="450056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5C4223C-DF4E-48AA-AE1E-541CF66BA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675" y="137453"/>
            <a:ext cx="3422650" cy="435864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8484D6B-67CA-4635-BFBA-5456CA29A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67" y="4613098"/>
            <a:ext cx="11438793" cy="107398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Xavier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Mellery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L'escalier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 pot blanc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(1889), </a:t>
            </a:r>
            <a:b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Après la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prière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6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soir</a:t>
            </a:r>
            <a:r>
              <a:rPr lang="en-US" sz="3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(1910)</a:t>
            </a:r>
            <a:endParaRPr lang="en-US" sz="36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3711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3812</TotalTime>
  <Words>94</Words>
  <Application>Microsoft Office PowerPoint</Application>
  <PresentationFormat>Širokoúhlá obrazovka</PresentationFormat>
  <Paragraphs>21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Motiv Office</vt:lpstr>
      <vt:lpstr>DEVANT LE PAPIER L’ARTISTE SE FAIT</vt:lpstr>
      <vt:lpstr>Le Symbolisme</vt:lpstr>
      <vt:lpstr>Soyez symboliste, composition par Paul Gauguin pour La Plume avec le portrait de Jean Moréas (1891)</vt:lpstr>
      <vt:lpstr>« Symbolon »</vt:lpstr>
      <vt:lpstr>Le Symbolisme et la musique</vt:lpstr>
      <vt:lpstr>Félicien Rops,  La tentation de Saint Antoine, 1878</vt:lpstr>
      <vt:lpstr>Carlos Schwabe,  Mort du fossoyeur,  1900</vt:lpstr>
      <vt:lpstr>Hugo Simberg, The Wounded Angel,  1903</vt:lpstr>
      <vt:lpstr>Xavier Mellery, L'escalier au pot blanc (1889),  Après la prière du soir (1910)</vt:lpstr>
      <vt:lpstr>Les ouvrages prédécesseurs : Comte de Lautréamont et Arthur Rimbaud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DEVANT LE PAPIER L’ARTISTE SE FAIT</dc:title>
  <dc:creator>Vojtěch Šarše</dc:creator>
  <cp:lastModifiedBy>Vojtěch Šarše</cp:lastModifiedBy>
  <cp:revision>20</cp:revision>
  <dcterms:created xsi:type="dcterms:W3CDTF">2017-10-06T13:04:30Z</dcterms:created>
  <dcterms:modified xsi:type="dcterms:W3CDTF">2018-10-08T11:16:16Z</dcterms:modified>
</cp:coreProperties>
</file>