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6" r:id="rId9"/>
    <p:sldId id="264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480F-4CEF-48C1-AFD5-D64C78AEFF48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D64064-38B9-4E54-BEC6-C71484F34C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480F-4CEF-48C1-AFD5-D64C78AEFF48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064-38B9-4E54-BEC6-C71484F34C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480F-4CEF-48C1-AFD5-D64C78AEFF48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064-38B9-4E54-BEC6-C71484F34C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480F-4CEF-48C1-AFD5-D64C78AEFF48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D64064-38B9-4E54-BEC6-C71484F34C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480F-4CEF-48C1-AFD5-D64C78AEFF48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064-38B9-4E54-BEC6-C71484F34C0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480F-4CEF-48C1-AFD5-D64C78AEFF48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064-38B9-4E54-BEC6-C71484F34C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480F-4CEF-48C1-AFD5-D64C78AEFF48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D64064-38B9-4E54-BEC6-C71484F34C0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480F-4CEF-48C1-AFD5-D64C78AEFF48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064-38B9-4E54-BEC6-C71484F34C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480F-4CEF-48C1-AFD5-D64C78AEFF48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064-38B9-4E54-BEC6-C71484F34C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480F-4CEF-48C1-AFD5-D64C78AEFF48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064-38B9-4E54-BEC6-C71484F34C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480F-4CEF-48C1-AFD5-D64C78AEFF48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4064-38B9-4E54-BEC6-C71484F34C0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9C480F-4CEF-48C1-AFD5-D64C78AEFF48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D64064-38B9-4E54-BEC6-C71484F34C0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Vilhelmas</a:t>
            </a:r>
            <a:r>
              <a:rPr lang="en-US" dirty="0" smtClean="0"/>
              <a:t> </a:t>
            </a:r>
            <a:r>
              <a:rPr lang="en-US" dirty="0" err="1" smtClean="0"/>
              <a:t>Storosta</a:t>
            </a:r>
            <a:r>
              <a:rPr lang="en-US" dirty="0" smtClean="0"/>
              <a:t> – </a:t>
            </a:r>
            <a:r>
              <a:rPr lang="en-US" dirty="0" err="1" smtClean="0"/>
              <a:t>Vyd</a:t>
            </a:r>
            <a:r>
              <a:rPr lang="lt-LT" dirty="0" smtClean="0"/>
              <a:t>ū</a:t>
            </a:r>
            <a:r>
              <a:rPr lang="en-US" dirty="0" err="1" smtClean="0"/>
              <a:t>nas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50" y="1791494"/>
            <a:ext cx="3111500" cy="4051300"/>
          </a:xfrm>
        </p:spPr>
      </p:pic>
    </p:spTree>
    <p:extLst>
      <p:ext uri="{BB962C8B-B14F-4D97-AF65-F5344CB8AC3E}">
        <p14:creationId xmlns:p14="http://schemas.microsoft.com/office/powerpoint/2010/main" val="40183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445328" cy="4773447"/>
          </a:xfrm>
        </p:spPr>
      </p:pic>
    </p:spTree>
    <p:extLst>
      <p:ext uri="{BB962C8B-B14F-4D97-AF65-F5344CB8AC3E}">
        <p14:creationId xmlns:p14="http://schemas.microsoft.com/office/powerpoint/2010/main" val="31820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0" y="980728"/>
            <a:ext cx="7994136" cy="4752528"/>
          </a:xfrm>
        </p:spPr>
      </p:pic>
    </p:spTree>
    <p:extLst>
      <p:ext uri="{BB962C8B-B14F-4D97-AF65-F5344CB8AC3E}">
        <p14:creationId xmlns:p14="http://schemas.microsoft.com/office/powerpoint/2010/main" val="3134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Mahátma Gándhí</a:t>
            </a:r>
            <a:r>
              <a:rPr lang="lt-LT" b="1" dirty="0" smtClean="0"/>
              <a:t> (1896-1948)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4910"/>
            <a:ext cx="4392487" cy="4392487"/>
          </a:xfrm>
        </p:spPr>
      </p:pic>
    </p:spTree>
    <p:extLst>
      <p:ext uri="{BB962C8B-B14F-4D97-AF65-F5344CB8AC3E}">
        <p14:creationId xmlns:p14="http://schemas.microsoft.com/office/powerpoint/2010/main" val="12337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3384376" cy="5076564"/>
          </a:xfr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2656"/>
            <a:ext cx="3520254" cy="510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45" y="1316038"/>
            <a:ext cx="2633097" cy="394176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4216"/>
            <a:ext cx="3816424" cy="55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Wilhelm Storost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3522016" cy="5051499"/>
          </a:xfrm>
        </p:spPr>
      </p:pic>
    </p:spTree>
    <p:extLst>
      <p:ext uri="{BB962C8B-B14F-4D97-AF65-F5344CB8AC3E}">
        <p14:creationId xmlns:p14="http://schemas.microsoft.com/office/powerpoint/2010/main" val="42004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492359" cy="5001419"/>
          </a:xfrm>
        </p:spPr>
      </p:pic>
    </p:spTree>
    <p:extLst>
      <p:ext uri="{BB962C8B-B14F-4D97-AF65-F5344CB8AC3E}">
        <p14:creationId xmlns:p14="http://schemas.microsoft.com/office/powerpoint/2010/main" val="33787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Muzeum Vydūnase v Kintai</a:t>
            </a:r>
            <a:br>
              <a:rPr lang="lt-LT" dirty="0" smtClean="0"/>
            </a:b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87050"/>
            <a:ext cx="6552728" cy="4907842"/>
          </a:xfrm>
        </p:spPr>
      </p:pic>
    </p:spTree>
    <p:extLst>
      <p:ext uri="{BB962C8B-B14F-4D97-AF65-F5344CB8AC3E}">
        <p14:creationId xmlns:p14="http://schemas.microsoft.com/office/powerpoint/2010/main" val="1280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524460" cy="5164389"/>
          </a:xfrm>
        </p:spPr>
      </p:pic>
    </p:spTree>
    <p:extLst>
      <p:ext uri="{BB962C8B-B14F-4D97-AF65-F5344CB8AC3E}">
        <p14:creationId xmlns:p14="http://schemas.microsoft.com/office/powerpoint/2010/main" val="11814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Giedotojų draugija</a:t>
            </a:r>
            <a:br>
              <a:rPr lang="lt-LT" dirty="0" smtClean="0"/>
            </a:b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02346"/>
            <a:ext cx="7128792" cy="4582795"/>
          </a:xfrm>
        </p:spPr>
      </p:pic>
    </p:spTree>
    <p:extLst>
      <p:ext uri="{BB962C8B-B14F-4D97-AF65-F5344CB8AC3E}">
        <p14:creationId xmlns:p14="http://schemas.microsoft.com/office/powerpoint/2010/main" val="17308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Marta Raišukytė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10" y="1554163"/>
            <a:ext cx="2959979" cy="4525962"/>
          </a:xfrm>
        </p:spPr>
      </p:pic>
    </p:spTree>
    <p:extLst>
      <p:ext uri="{BB962C8B-B14F-4D97-AF65-F5344CB8AC3E}">
        <p14:creationId xmlns:p14="http://schemas.microsoft.com/office/powerpoint/2010/main" val="29450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dirty="0" smtClean="0"/>
              <a:t>Jelena Petrovna Blavatská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cs-CZ" dirty="0" smtClean="0"/>
              <a:t>v září </a:t>
            </a:r>
            <a:r>
              <a:rPr lang="lt-LT" dirty="0" smtClean="0"/>
              <a:t>1875</a:t>
            </a:r>
            <a:r>
              <a:rPr lang="cs-CZ" dirty="0" smtClean="0"/>
              <a:t> založila </a:t>
            </a:r>
            <a:r>
              <a:rPr lang="lt-LT" dirty="0" smtClean="0"/>
              <a:t>Theosofickou společnost</a:t>
            </a:r>
            <a:endParaRPr lang="cs-CZ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2751187" cy="413429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32856"/>
            <a:ext cx="2880320" cy="4275675"/>
          </a:xfrm>
        </p:spPr>
      </p:pic>
    </p:spTree>
    <p:extLst>
      <p:ext uri="{BB962C8B-B14F-4D97-AF65-F5344CB8AC3E}">
        <p14:creationId xmlns:p14="http://schemas.microsoft.com/office/powerpoint/2010/main" val="30246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Nikolaj Konstantinovič Rerich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983706"/>
            <a:ext cx="2743200" cy="1666875"/>
          </a:xfrm>
        </p:spPr>
      </p:pic>
    </p:spTree>
    <p:extLst>
      <p:ext uri="{BB962C8B-B14F-4D97-AF65-F5344CB8AC3E}">
        <p14:creationId xmlns:p14="http://schemas.microsoft.com/office/powerpoint/2010/main" val="14887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27</Words>
  <Application>Microsoft Office PowerPoint</Application>
  <PresentationFormat>On-screen Show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Vilhelmas Storosta – Vydūnas</vt:lpstr>
      <vt:lpstr>Wilhelm Storost</vt:lpstr>
      <vt:lpstr>PowerPoint Presentation</vt:lpstr>
      <vt:lpstr>Muzeum Vydūnase v Kintai </vt:lpstr>
      <vt:lpstr>PowerPoint Presentation</vt:lpstr>
      <vt:lpstr>Giedotojų draugija </vt:lpstr>
      <vt:lpstr>Marta Raišukytė</vt:lpstr>
      <vt:lpstr>Jelena Petrovna Blavatská  v září 1875 založila Theosofickou společnost</vt:lpstr>
      <vt:lpstr>Nikolaj Konstantinovič Rerich</vt:lpstr>
      <vt:lpstr>PowerPoint Presentation</vt:lpstr>
      <vt:lpstr>PowerPoint Presentation</vt:lpstr>
      <vt:lpstr>Mahátma Gándhí (1896-1948)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Vilhelmas Storosta – Vydūnas</dc:title>
  <dc:creator>Geda</dc:creator>
  <cp:lastModifiedBy>Geda</cp:lastModifiedBy>
  <cp:revision>5</cp:revision>
  <dcterms:created xsi:type="dcterms:W3CDTF">2015-10-06T06:23:13Z</dcterms:created>
  <dcterms:modified xsi:type="dcterms:W3CDTF">2016-10-31T12:40:05Z</dcterms:modified>
</cp:coreProperties>
</file>