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0" r:id="rId6"/>
    <p:sldMasterId id="2147483921" r:id="rId7"/>
  </p:sldMasterIdLst>
  <p:notesMasterIdLst>
    <p:notesMasterId r:id="rId52"/>
  </p:notesMasterIdLst>
  <p:handoutMasterIdLst>
    <p:handoutMasterId r:id="rId53"/>
  </p:handoutMasterIdLst>
  <p:sldIdLst>
    <p:sldId id="345" r:id="rId8"/>
    <p:sldId id="294" r:id="rId9"/>
    <p:sldId id="378" r:id="rId10"/>
    <p:sldId id="392" r:id="rId11"/>
    <p:sldId id="393" r:id="rId12"/>
    <p:sldId id="360" r:id="rId13"/>
    <p:sldId id="361" r:id="rId14"/>
    <p:sldId id="362" r:id="rId15"/>
    <p:sldId id="363" r:id="rId16"/>
    <p:sldId id="384" r:id="rId17"/>
    <p:sldId id="365" r:id="rId18"/>
    <p:sldId id="366" r:id="rId19"/>
    <p:sldId id="367" r:id="rId20"/>
    <p:sldId id="402" r:id="rId21"/>
    <p:sldId id="369" r:id="rId22"/>
    <p:sldId id="401" r:id="rId23"/>
    <p:sldId id="379" r:id="rId24"/>
    <p:sldId id="371" r:id="rId25"/>
    <p:sldId id="372" r:id="rId26"/>
    <p:sldId id="373" r:id="rId27"/>
    <p:sldId id="374" r:id="rId28"/>
    <p:sldId id="375" r:id="rId29"/>
    <p:sldId id="383" r:id="rId30"/>
    <p:sldId id="400" r:id="rId31"/>
    <p:sldId id="409" r:id="rId32"/>
    <p:sldId id="380" r:id="rId33"/>
    <p:sldId id="403" r:id="rId34"/>
    <p:sldId id="404" r:id="rId35"/>
    <p:sldId id="408" r:id="rId36"/>
    <p:sldId id="405" r:id="rId37"/>
    <p:sldId id="353" r:id="rId38"/>
    <p:sldId id="354" r:id="rId39"/>
    <p:sldId id="410" r:id="rId40"/>
    <p:sldId id="381" r:id="rId41"/>
    <p:sldId id="421" r:id="rId42"/>
    <p:sldId id="382" r:id="rId43"/>
    <p:sldId id="419" r:id="rId44"/>
    <p:sldId id="420" r:id="rId45"/>
    <p:sldId id="416" r:id="rId46"/>
    <p:sldId id="418" r:id="rId47"/>
    <p:sldId id="407" r:id="rId48"/>
    <p:sldId id="396" r:id="rId49"/>
    <p:sldId id="257" r:id="rId50"/>
    <p:sldId id="271" r:id="rId51"/>
  </p:sldIdLst>
  <p:sldSz cx="9144000" cy="6858000" type="screen4x3"/>
  <p:notesSz cx="6797675" cy="9874250"/>
  <p:defaultTextStyle>
    <a:defPPr>
      <a:defRPr lang="en-GB"/>
    </a:defPPr>
    <a:lvl1pPr algn="l" defTabSz="457200" rtl="0" fontAlgn="base">
      <a:spcBef>
        <a:spcPct val="0"/>
      </a:spcBef>
      <a:spcAft>
        <a:spcPct val="0"/>
      </a:spcAft>
      <a:defRPr sz="1200" b="1"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1200" b="1"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1200" b="1"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1200" b="1"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1200" b="1"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b="1"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200" b="1"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200" b="1"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200" b="1"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3205">
          <p15:clr>
            <a:srgbClr val="A4A3A4"/>
          </p15:clr>
        </p15:guide>
        <p15:guide id="2" orient="horz" pos="2015">
          <p15:clr>
            <a:srgbClr val="A4A3A4"/>
          </p15:clr>
        </p15:guide>
        <p15:guide id="3" orient="horz" pos="584">
          <p15:clr>
            <a:srgbClr val="A4A3A4"/>
          </p15:clr>
        </p15:guide>
        <p15:guide id="4" pos="2880">
          <p15:clr>
            <a:srgbClr val="A4A3A4"/>
          </p15:clr>
        </p15:guide>
        <p15:guide id="5" pos="4320">
          <p15:clr>
            <a:srgbClr val="A4A3A4"/>
          </p15:clr>
        </p15:guide>
        <p15:guide id="6" pos="5485">
          <p15:clr>
            <a:srgbClr val="A4A3A4"/>
          </p15:clr>
        </p15:guide>
      </p15:sldGuideLst>
    </p:ext>
    <p:ext uri="{2D200454-40CA-4A62-9FC3-DE9A4176ACB9}">
      <p15:notesGuideLst xmlns:p15="http://schemas.microsoft.com/office/powerpoint/2012/main">
        <p15:guide id="1" orient="horz" pos="3110">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1" clrIdx="0"/>
  <p:cmAuthor id="1" name="Squire Patton Boggs" initials="SPB" lastIdx="1" clrIdx="1">
    <p:extLst>
      <p:ext uri="{19B8F6BF-5375-455C-9EA6-DF929625EA0E}">
        <p15:presenceInfo xmlns:p15="http://schemas.microsoft.com/office/powerpoint/2012/main" userId="Squire Patton Bogg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4749"/>
    <a:srgbClr val="00A69D"/>
    <a:srgbClr val="E6E6E6"/>
    <a:srgbClr val="D9D9D9"/>
    <a:srgbClr val="262626"/>
    <a:srgbClr val="FFBC2C"/>
    <a:srgbClr val="509E2F"/>
    <a:srgbClr val="6D2077"/>
    <a:srgbClr val="FC4C02"/>
    <a:srgbClr val="898D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34" autoAdjust="0"/>
    <p:restoredTop sz="93798" autoAdjust="0"/>
  </p:normalViewPr>
  <p:slideViewPr>
    <p:cSldViewPr snapToGrid="0" snapToObjects="1">
      <p:cViewPr varScale="1">
        <p:scale>
          <a:sx n="73" d="100"/>
          <a:sy n="73" d="100"/>
        </p:scale>
        <p:origin x="1474" y="58"/>
      </p:cViewPr>
      <p:guideLst>
        <p:guide orient="horz" pos="3205"/>
        <p:guide orient="horz" pos="2015"/>
        <p:guide orient="horz" pos="584"/>
        <p:guide pos="2880"/>
        <p:guide pos="4320"/>
        <p:guide pos="5485"/>
      </p:guideLst>
    </p:cSldViewPr>
  </p:slideViewPr>
  <p:outlineViewPr>
    <p:cViewPr>
      <p:scale>
        <a:sx n="33" d="100"/>
        <a:sy n="33" d="100"/>
      </p:scale>
      <p:origin x="0" y="-36246"/>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2" d="100"/>
          <a:sy n="62" d="100"/>
        </p:scale>
        <p:origin x="-2076" y="-84"/>
      </p:cViewPr>
      <p:guideLst>
        <p:guide orient="horz" pos="3110"/>
        <p:guide pos="2141"/>
      </p:guideLst>
    </p:cSldViewPr>
  </p:notesViewPr>
  <p:gridSpacing cx="59999" cy="59999"/>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slehofer\Downloads\UNCTAD-ISDS-Navigator-data-set-31July2022%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List_aplikace_Microsoft_Excel.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List_aplikace_Microsoft_Excel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List_aplikace_Microsoft_Excel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Sheet1!$C$5:$C$21</c:f>
              <c:strCache>
                <c:ptCount val="17"/>
                <c:pt idx="0">
                  <c:v>Agriculture, forestry and fishing</c:v>
                </c:pt>
                <c:pt idx="1">
                  <c:v>Mining and quarrying</c:v>
                </c:pt>
                <c:pt idx="2">
                  <c:v>Manufacturing</c:v>
                </c:pt>
                <c:pt idx="3">
                  <c:v>Electricity, gas, steam and air conditioning supply</c:v>
                </c:pt>
                <c:pt idx="4">
                  <c:v>Water supply, sewerage, waste management and remediation activities</c:v>
                </c:pt>
                <c:pt idx="5">
                  <c:v>Construction</c:v>
                </c:pt>
                <c:pt idx="6">
                  <c:v>Wholesale and retail trade</c:v>
                </c:pt>
                <c:pt idx="7">
                  <c:v>Transportation and storage</c:v>
                </c:pt>
                <c:pt idx="8">
                  <c:v>Accommodation and food service activities</c:v>
                </c:pt>
                <c:pt idx="9">
                  <c:v>Information and communication</c:v>
                </c:pt>
                <c:pt idx="10">
                  <c:v>Financial and insurance activities</c:v>
                </c:pt>
                <c:pt idx="11">
                  <c:v>Real estate activities</c:v>
                </c:pt>
                <c:pt idx="12">
                  <c:v>Professional, scientific and technical activities</c:v>
                </c:pt>
                <c:pt idx="13">
                  <c:v>Administrative and support service activities</c:v>
                </c:pt>
                <c:pt idx="14">
                  <c:v>Human health and social work activities</c:v>
                </c:pt>
                <c:pt idx="15">
                  <c:v>Arts, entertainment and recreation</c:v>
                </c:pt>
                <c:pt idx="16">
                  <c:v>Data not available</c:v>
                </c:pt>
              </c:strCache>
            </c:strRef>
          </c:cat>
          <c:val>
            <c:numRef>
              <c:f>Sheet1!$D$5:$D$21</c:f>
              <c:numCache>
                <c:formatCode>General</c:formatCode>
                <c:ptCount val="17"/>
                <c:pt idx="0">
                  <c:v>37</c:v>
                </c:pt>
                <c:pt idx="1">
                  <c:v>196</c:v>
                </c:pt>
                <c:pt idx="2">
                  <c:v>163</c:v>
                </c:pt>
                <c:pt idx="3">
                  <c:v>214</c:v>
                </c:pt>
                <c:pt idx="4">
                  <c:v>43</c:v>
                </c:pt>
                <c:pt idx="5">
                  <c:v>137</c:v>
                </c:pt>
                <c:pt idx="6">
                  <c:v>28</c:v>
                </c:pt>
                <c:pt idx="7">
                  <c:v>53</c:v>
                </c:pt>
                <c:pt idx="8">
                  <c:v>12</c:v>
                </c:pt>
                <c:pt idx="9">
                  <c:v>92</c:v>
                </c:pt>
                <c:pt idx="10">
                  <c:v>116</c:v>
                </c:pt>
                <c:pt idx="11">
                  <c:v>59</c:v>
                </c:pt>
                <c:pt idx="12">
                  <c:v>18</c:v>
                </c:pt>
                <c:pt idx="13">
                  <c:v>15</c:v>
                </c:pt>
                <c:pt idx="14">
                  <c:v>4</c:v>
                </c:pt>
                <c:pt idx="15">
                  <c:v>12</c:v>
                </c:pt>
                <c:pt idx="16">
                  <c:v>26</c:v>
                </c:pt>
              </c:numCache>
            </c:numRef>
          </c:val>
          <c:extLst>
            <c:ext xmlns:c16="http://schemas.microsoft.com/office/drawing/2014/chart" uri="{C3380CC4-5D6E-409C-BE32-E72D297353CC}">
              <c16:uniqueId val="{00000000-2538-4AEE-A035-14BD14947FB9}"/>
            </c:ext>
          </c:extLst>
        </c:ser>
        <c:dLbls>
          <c:dLblPos val="outEnd"/>
          <c:showLegendKey val="0"/>
          <c:showVal val="1"/>
          <c:showCatName val="0"/>
          <c:showSerName val="0"/>
          <c:showPercent val="0"/>
          <c:showBubbleSize val="0"/>
        </c:dLbls>
        <c:gapWidth val="182"/>
        <c:axId val="198606287"/>
        <c:axId val="366721887"/>
      </c:barChart>
      <c:catAx>
        <c:axId val="1986062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366721887"/>
        <c:crosses val="autoZero"/>
        <c:auto val="1"/>
        <c:lblAlgn val="ctr"/>
        <c:lblOffset val="100"/>
        <c:noMultiLvlLbl val="0"/>
      </c:catAx>
      <c:valAx>
        <c:axId val="36672188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19860628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Results of concluded cases</a:t>
            </a:r>
          </a:p>
        </c:rich>
      </c:tx>
      <c:layout>
        <c:manualLayout>
          <c:xMode val="edge"/>
          <c:yMode val="edge"/>
          <c:x val="0.13857830271216098"/>
          <c:y val="3.1537450722733243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cs-CZ"/>
        </a:p>
      </c:txPr>
    </c:title>
    <c:autoTitleDeleted val="0"/>
    <c:plotArea>
      <c:layout/>
      <c:doughnutChart>
        <c:varyColors val="1"/>
        <c:ser>
          <c:idx val="0"/>
          <c:order val="0"/>
          <c:tx>
            <c:strRef>
              <c:f>Sheet1!$B$1</c:f>
              <c:strCache>
                <c:ptCount val="1"/>
                <c:pt idx="0">
                  <c:v>Results of concluded cases (1987 - 2021)</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4-B076-49E1-8126-D5DCD13A95CA}"/>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B076-49E1-8126-D5DCD13A95CA}"/>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solidFill>
                  <a:schemeClr val="tx2"/>
                </a:solidFill>
              </a:ln>
              <a:effectLst>
                <a:outerShdw blurRad="40000" dist="23000" dir="5400000" rotWithShape="0">
                  <a:srgbClr val="000000">
                    <a:alpha val="35000"/>
                  </a:srgbClr>
                </a:outerShdw>
              </a:effectLst>
            </c:spPr>
            <c:extLst>
              <c:ext xmlns:c16="http://schemas.microsoft.com/office/drawing/2014/chart" uri="{C3380CC4-5D6E-409C-BE32-E72D297353CC}">
                <c16:uniqueId val="{00000001-B076-49E1-8126-D5DCD13A95CA}"/>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2-B076-49E1-8126-D5DCD13A95CA}"/>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B076-49E1-8126-D5DCD13A95CA}"/>
              </c:ext>
            </c:extLst>
          </c:dPt>
          <c:dLbls>
            <c:dLbl>
              <c:idx val="0"/>
              <c:layout>
                <c:manualLayout>
                  <c:x val="-1.3071895424836602E-2"/>
                  <c:y val="7.6215505913271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076-49E1-8126-D5DCD13A95CA}"/>
                </c:ext>
              </c:extLst>
            </c:dLbl>
            <c:dLbl>
              <c:idx val="1"/>
              <c:layout>
                <c:manualLayout>
                  <c:x val="8.4967320261437787E-2"/>
                  <c:y val="-4.99342969776609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076-49E1-8126-D5DCD13A95CA}"/>
                </c:ext>
              </c:extLst>
            </c:dLbl>
            <c:dLbl>
              <c:idx val="2"/>
              <c:layout>
                <c:manualLayout>
                  <c:x val="0.13725490196078419"/>
                  <c:y val="-1.05124835742445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076-49E1-8126-D5DCD13A95CA}"/>
                </c:ext>
              </c:extLst>
            </c:dLbl>
            <c:dLbl>
              <c:idx val="3"/>
              <c:layout>
                <c:manualLayout>
                  <c:x val="-0.14052287581699352"/>
                  <c:y val="3.67936925098553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076-49E1-8126-D5DCD13A95CA}"/>
                </c:ext>
              </c:extLst>
            </c:dLbl>
            <c:dLbl>
              <c:idx val="4"/>
              <c:layout>
                <c:manualLayout>
                  <c:x val="-8.1699346405228787E-2"/>
                  <c:y val="-6.57030223390276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076-49E1-8126-D5DCD13A95CA}"/>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cs-CZ"/>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Sheet1!$A$2:$A$6</c:f>
              <c:strCache>
                <c:ptCount val="5"/>
                <c:pt idx="0">
                  <c:v>Breach but no damages</c:v>
                </c:pt>
                <c:pt idx="1">
                  <c:v>Discontinued</c:v>
                </c:pt>
                <c:pt idx="2">
                  <c:v>Settled</c:v>
                </c:pt>
                <c:pt idx="3">
                  <c:v>Decided in favour of investor</c:v>
                </c:pt>
                <c:pt idx="4">
                  <c:v>Decided in favour of state</c:v>
                </c:pt>
              </c:strCache>
            </c:strRef>
          </c:cat>
          <c:val>
            <c:numRef>
              <c:f>Sheet1!$B$2:$B$6</c:f>
              <c:numCache>
                <c:formatCode>0%</c:formatCode>
                <c:ptCount val="5"/>
                <c:pt idx="0">
                  <c:v>0.03</c:v>
                </c:pt>
                <c:pt idx="1">
                  <c:v>0.12</c:v>
                </c:pt>
                <c:pt idx="2">
                  <c:v>0.19</c:v>
                </c:pt>
                <c:pt idx="3">
                  <c:v>0.28000000000000003</c:v>
                </c:pt>
                <c:pt idx="4">
                  <c:v>0.38</c:v>
                </c:pt>
              </c:numCache>
            </c:numRef>
          </c:val>
          <c:extLst>
            <c:ext xmlns:c16="http://schemas.microsoft.com/office/drawing/2014/chart" uri="{C3380CC4-5D6E-409C-BE32-E72D297353CC}">
              <c16:uniqueId val="{00000000-B076-49E1-8126-D5DCD13A95C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Results of decision on the merits</a:t>
            </a:r>
          </a:p>
        </c:rich>
      </c:tx>
      <c:layout>
        <c:manualLayout>
          <c:xMode val="edge"/>
          <c:yMode val="edge"/>
          <c:x val="0.11542483660130719"/>
          <c:y val="0"/>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cs-CZ"/>
        </a:p>
      </c:txPr>
    </c:title>
    <c:autoTitleDeleted val="0"/>
    <c:plotArea>
      <c:layout/>
      <c:doughnutChart>
        <c:varyColors val="1"/>
        <c:ser>
          <c:idx val="0"/>
          <c:order val="0"/>
          <c:tx>
            <c:strRef>
              <c:f>Sheet1!$B$1</c:f>
              <c:strCache>
                <c:ptCount val="1"/>
                <c:pt idx="0">
                  <c:v>Results of decision on the merits (1987 - 2016)</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E513-475A-971B-47E201911EC6}"/>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E513-475A-971B-47E201911EC6}"/>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solidFill>
                  <a:schemeClr val="tx2"/>
                </a:solidFill>
              </a:ln>
              <a:effectLst>
                <a:outerShdw blurRad="40000" dist="23000" dir="5400000" rotWithShape="0">
                  <a:srgbClr val="000000">
                    <a:alpha val="35000"/>
                  </a:srgbClr>
                </a:outerShdw>
              </a:effectLst>
            </c:spPr>
            <c:extLst>
              <c:ext xmlns:c16="http://schemas.microsoft.com/office/drawing/2014/chart" uri="{C3380CC4-5D6E-409C-BE32-E72D297353CC}">
                <c16:uniqueId val="{00000005-E513-475A-971B-47E201911EC6}"/>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E513-475A-971B-47E201911EC6}"/>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9-E513-475A-971B-47E201911EC6}"/>
              </c:ext>
            </c:extLst>
          </c:dPt>
          <c:dLbls>
            <c:dLbl>
              <c:idx val="0"/>
              <c:layout>
                <c:manualLayout>
                  <c:x val="5.2287581699346289E-2"/>
                  <c:y val="0.15243101182654392"/>
                </c:manualLayout>
              </c:layout>
              <c:tx>
                <c:rich>
                  <a:bodyPr/>
                  <a:lstStyle/>
                  <a:p>
                    <a:r>
                      <a:rPr lang="en-US" dirty="0"/>
                      <a:t>56%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13-475A-971B-47E201911EC6}"/>
                </c:ext>
              </c:extLst>
            </c:dLbl>
            <c:dLbl>
              <c:idx val="1"/>
              <c:layout>
                <c:manualLayout>
                  <c:x val="-0.12418300653594776"/>
                  <c:y val="9.8554533508541389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2"/>
                      </a:solidFill>
                      <a:latin typeface="+mn-lt"/>
                      <a:ea typeface="+mn-ea"/>
                      <a:cs typeface="+mn-cs"/>
                    </a:defRPr>
                  </a:pPr>
                  <a:endParaRPr lang="cs-CZ"/>
                </a:p>
              </c:txPr>
              <c:showLegendKey val="0"/>
              <c:showVal val="1"/>
              <c:showCatName val="0"/>
              <c:showSerName val="0"/>
              <c:showPercent val="0"/>
              <c:showBubbleSize val="0"/>
              <c:extLst>
                <c:ext xmlns:c15="http://schemas.microsoft.com/office/drawing/2012/chart" uri="{CE6537A1-D6FC-4f65-9D91-7224C49458BB}">
                  <c15:layout>
                    <c:manualLayout>
                      <c:w val="0.15671581493489783"/>
                      <c:h val="7.8212877792378455E-2"/>
                    </c:manualLayout>
                  </c15:layout>
                </c:ext>
                <c:ext xmlns:c16="http://schemas.microsoft.com/office/drawing/2014/chart" uri="{C3380CC4-5D6E-409C-BE32-E72D297353CC}">
                  <c16:uniqueId val="{00000003-E513-475A-971B-47E201911EC6}"/>
                </c:ext>
              </c:extLst>
            </c:dLbl>
            <c:dLbl>
              <c:idx val="2"/>
              <c:layout>
                <c:manualLayout>
                  <c:x val="-6.535947712418301E-2"/>
                  <c:y val="-6.3074901445466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513-475A-971B-47E201911EC6}"/>
                </c:ext>
              </c:extLst>
            </c:dLbl>
            <c:dLbl>
              <c:idx val="3"/>
              <c:layout>
                <c:manualLayout>
                  <c:x val="-0.14052287581699352"/>
                  <c:y val="3.67936925098553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513-475A-971B-47E201911EC6}"/>
                </c:ext>
              </c:extLst>
            </c:dLbl>
            <c:dLbl>
              <c:idx val="4"/>
              <c:layout>
                <c:manualLayout>
                  <c:x val="-8.1699346405228787E-2"/>
                  <c:y val="-6.57030223390276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513-475A-971B-47E201911EC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cs-CZ"/>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Sheet1!$A$2:$A$4</c:f>
              <c:strCache>
                <c:ptCount val="3"/>
                <c:pt idx="0">
                  <c:v>Decided in favour of investor</c:v>
                </c:pt>
                <c:pt idx="1">
                  <c:v>Decided in favour of state</c:v>
                </c:pt>
                <c:pt idx="2">
                  <c:v>Breach found but no damages awarded</c:v>
                </c:pt>
              </c:strCache>
            </c:strRef>
          </c:cat>
          <c:val>
            <c:numRef>
              <c:f>Sheet1!$B$2:$B$4</c:f>
              <c:numCache>
                <c:formatCode>0%</c:formatCode>
                <c:ptCount val="3"/>
                <c:pt idx="0">
                  <c:v>0.56000000000000005</c:v>
                </c:pt>
                <c:pt idx="1">
                  <c:v>0.39</c:v>
                </c:pt>
                <c:pt idx="2">
                  <c:v>0.05</c:v>
                </c:pt>
              </c:numCache>
            </c:numRef>
          </c:val>
          <c:extLst>
            <c:ext xmlns:c16="http://schemas.microsoft.com/office/drawing/2014/chart" uri="{C3380CC4-5D6E-409C-BE32-E72D297353CC}">
              <c16:uniqueId val="{0000000A-E513-475A-971B-47E201911EC6}"/>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Results of decision on the merits (1987 - 20</a:t>
            </a:r>
            <a:r>
              <a:rPr lang="cs-CZ" dirty="0"/>
              <a:t>21</a:t>
            </a:r>
            <a:r>
              <a:rPr lang="en-US" dirty="0"/>
              <a:t>)</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cs-CZ"/>
        </a:p>
      </c:txPr>
    </c:title>
    <c:autoTitleDeleted val="0"/>
    <c:plotArea>
      <c:layout/>
      <c:doughnutChart>
        <c:varyColors val="1"/>
        <c:ser>
          <c:idx val="0"/>
          <c:order val="0"/>
          <c:tx>
            <c:strRef>
              <c:f>Sheet1!$B$1</c:f>
              <c:strCache>
                <c:ptCount val="1"/>
                <c:pt idx="0">
                  <c:v>Results of decision on the merits (1987 - 2016)</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E513-475A-971B-47E201911EC6}"/>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E513-475A-971B-47E201911EC6}"/>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solidFill>
                  <a:schemeClr val="tx2"/>
                </a:solidFill>
              </a:ln>
              <a:effectLst>
                <a:outerShdw blurRad="40000" dist="23000" dir="5400000" rotWithShape="0">
                  <a:srgbClr val="000000">
                    <a:alpha val="35000"/>
                  </a:srgbClr>
                </a:outerShdw>
              </a:effectLst>
            </c:spPr>
            <c:extLst>
              <c:ext xmlns:c16="http://schemas.microsoft.com/office/drawing/2014/chart" uri="{C3380CC4-5D6E-409C-BE32-E72D297353CC}">
                <c16:uniqueId val="{00000005-E513-475A-971B-47E201911EC6}"/>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7-E513-475A-971B-47E201911EC6}"/>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9-E513-475A-971B-47E201911EC6}"/>
              </c:ext>
            </c:extLst>
          </c:dPt>
          <c:dLbls>
            <c:dLbl>
              <c:idx val="0"/>
              <c:layout>
                <c:manualLayout>
                  <c:x val="5.2287581699346289E-2"/>
                  <c:y val="0.15243101182654392"/>
                </c:manualLayout>
              </c:layout>
              <c:tx>
                <c:rich>
                  <a:bodyPr/>
                  <a:lstStyle/>
                  <a:p>
                    <a:r>
                      <a:rPr lang="en-US" dirty="0"/>
                      <a:t>56%</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513-475A-971B-47E201911EC6}"/>
                </c:ext>
              </c:extLst>
            </c:dLbl>
            <c:dLbl>
              <c:idx val="1"/>
              <c:layout>
                <c:manualLayout>
                  <c:x val="-0.12418300653594776"/>
                  <c:y val="9.8554533508541389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2"/>
                      </a:solidFill>
                      <a:latin typeface="+mn-lt"/>
                      <a:ea typeface="+mn-ea"/>
                      <a:cs typeface="+mn-cs"/>
                    </a:defRPr>
                  </a:pPr>
                  <a:endParaRPr lang="cs-CZ"/>
                </a:p>
              </c:txPr>
              <c:showLegendKey val="0"/>
              <c:showVal val="1"/>
              <c:showCatName val="0"/>
              <c:showSerName val="0"/>
              <c:showPercent val="0"/>
              <c:showBubbleSize val="0"/>
              <c:extLst>
                <c:ext xmlns:c15="http://schemas.microsoft.com/office/drawing/2012/chart" uri="{CE6537A1-D6FC-4f65-9D91-7224C49458BB}">
                  <c15:layout>
                    <c:manualLayout>
                      <c:w val="0.15671581493489783"/>
                      <c:h val="7.8212877792378455E-2"/>
                    </c:manualLayout>
                  </c15:layout>
                </c:ext>
                <c:ext xmlns:c16="http://schemas.microsoft.com/office/drawing/2014/chart" uri="{C3380CC4-5D6E-409C-BE32-E72D297353CC}">
                  <c16:uniqueId val="{00000003-E513-475A-971B-47E201911EC6}"/>
                </c:ext>
              </c:extLst>
            </c:dLbl>
            <c:dLbl>
              <c:idx val="2"/>
              <c:layout>
                <c:manualLayout>
                  <c:x val="-6.535947712418301E-2"/>
                  <c:y val="-6.3074901445466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513-475A-971B-47E201911EC6}"/>
                </c:ext>
              </c:extLst>
            </c:dLbl>
            <c:dLbl>
              <c:idx val="3"/>
              <c:layout>
                <c:manualLayout>
                  <c:x val="-0.14052287581699352"/>
                  <c:y val="3.67936925098553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513-475A-971B-47E201911EC6}"/>
                </c:ext>
              </c:extLst>
            </c:dLbl>
            <c:dLbl>
              <c:idx val="4"/>
              <c:layout>
                <c:manualLayout>
                  <c:x val="-8.1699346405228787E-2"/>
                  <c:y val="-6.57030223390276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513-475A-971B-47E201911EC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cs-CZ"/>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Sheet1!$A$2:$A$4</c:f>
              <c:strCache>
                <c:ptCount val="3"/>
                <c:pt idx="0">
                  <c:v>Decided in favour of investor</c:v>
                </c:pt>
                <c:pt idx="1">
                  <c:v>Decided in favour of state</c:v>
                </c:pt>
                <c:pt idx="2">
                  <c:v>Breach found but no damages awarded</c:v>
                </c:pt>
              </c:strCache>
            </c:strRef>
          </c:cat>
          <c:val>
            <c:numRef>
              <c:f>Sheet1!$B$2:$B$4</c:f>
              <c:numCache>
                <c:formatCode>0%</c:formatCode>
                <c:ptCount val="3"/>
                <c:pt idx="0">
                  <c:v>0.56000000000000005</c:v>
                </c:pt>
                <c:pt idx="1">
                  <c:v>0.39</c:v>
                </c:pt>
                <c:pt idx="2">
                  <c:v>0.05</c:v>
                </c:pt>
              </c:numCache>
            </c:numRef>
          </c:val>
          <c:extLst>
            <c:ext xmlns:c16="http://schemas.microsoft.com/office/drawing/2014/chart" uri="{C3380CC4-5D6E-409C-BE32-E72D297353CC}">
              <c16:uniqueId val="{0000000A-E513-475A-971B-47E201911EC6}"/>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2" y="0"/>
            <a:ext cx="2946274" cy="49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41" tIns="46721" rIns="93441" bIns="46721" numCol="1" anchor="t" anchorCtr="0" compatLnSpc="1">
            <a:prstTxWarp prst="textNoShape">
              <a:avLst/>
            </a:prstTxWarp>
          </a:bodyPr>
          <a:lstStyle>
            <a:lvl1pPr eaLnBrk="0" hangingPunct="0">
              <a:defRPr b="0">
                <a:latin typeface="Arial" charset="0"/>
                <a:ea typeface="Arial Unicode MS" pitchFamily="34" charset="-128"/>
                <a:cs typeface="Arial Unicode MS" pitchFamily="34" charset="-128"/>
              </a:defRPr>
            </a:lvl1pPr>
          </a:lstStyle>
          <a:p>
            <a:pPr>
              <a:defRPr/>
            </a:pPr>
            <a:endParaRPr lang="en-US"/>
          </a:p>
        </p:txBody>
      </p:sp>
      <p:sp>
        <p:nvSpPr>
          <p:cNvPr id="69635" name="Rectangle 3"/>
          <p:cNvSpPr>
            <a:spLocks noGrp="1" noChangeArrowheads="1"/>
          </p:cNvSpPr>
          <p:nvPr>
            <p:ph type="dt" sz="quarter" idx="1"/>
          </p:nvPr>
        </p:nvSpPr>
        <p:spPr bwMode="auto">
          <a:xfrm>
            <a:off x="3849862" y="0"/>
            <a:ext cx="2946274" cy="49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41" tIns="46721" rIns="93441" bIns="46721" numCol="1" anchor="t" anchorCtr="0" compatLnSpc="1">
            <a:prstTxWarp prst="textNoShape">
              <a:avLst/>
            </a:prstTxWarp>
          </a:bodyPr>
          <a:lstStyle>
            <a:lvl1pPr algn="r" eaLnBrk="0" hangingPunct="0">
              <a:defRPr b="0"/>
            </a:lvl1pPr>
          </a:lstStyle>
          <a:p>
            <a:pPr>
              <a:defRPr/>
            </a:pPr>
            <a:fld id="{8A969731-CEC1-4BE6-B9EF-B135A7F05814}" type="datetime1">
              <a:rPr lang="en-US"/>
              <a:pPr>
                <a:defRPr/>
              </a:pPr>
              <a:t>4/24/2024</a:t>
            </a:fld>
            <a:endParaRPr lang="en-US"/>
          </a:p>
        </p:txBody>
      </p:sp>
      <p:sp>
        <p:nvSpPr>
          <p:cNvPr id="69636" name="Rectangle 4"/>
          <p:cNvSpPr>
            <a:spLocks noGrp="1" noChangeArrowheads="1"/>
          </p:cNvSpPr>
          <p:nvPr>
            <p:ph type="ftr" sz="quarter" idx="2"/>
          </p:nvPr>
        </p:nvSpPr>
        <p:spPr bwMode="auto">
          <a:xfrm>
            <a:off x="2" y="9378671"/>
            <a:ext cx="2946274" cy="49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41" tIns="46721" rIns="93441" bIns="46721" numCol="1" anchor="b" anchorCtr="0" compatLnSpc="1">
            <a:prstTxWarp prst="textNoShape">
              <a:avLst/>
            </a:prstTxWarp>
          </a:bodyPr>
          <a:lstStyle>
            <a:lvl1pPr eaLnBrk="0" hangingPunct="0">
              <a:defRPr b="0">
                <a:latin typeface="Arial" charset="0"/>
                <a:ea typeface="Arial Unicode MS" pitchFamily="34" charset="-128"/>
                <a:cs typeface="Arial Unicode MS" pitchFamily="34" charset="-128"/>
              </a:defRPr>
            </a:lvl1pPr>
          </a:lstStyle>
          <a:p>
            <a:pPr>
              <a:defRPr/>
            </a:pPr>
            <a:endParaRPr lang="en-US"/>
          </a:p>
        </p:txBody>
      </p:sp>
      <p:sp>
        <p:nvSpPr>
          <p:cNvPr id="69637" name="Rectangle 5"/>
          <p:cNvSpPr>
            <a:spLocks noGrp="1" noChangeArrowheads="1"/>
          </p:cNvSpPr>
          <p:nvPr>
            <p:ph type="sldNum" sz="quarter" idx="3"/>
          </p:nvPr>
        </p:nvSpPr>
        <p:spPr bwMode="auto">
          <a:xfrm>
            <a:off x="3849862" y="9378671"/>
            <a:ext cx="2946274" cy="49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41" tIns="46721" rIns="93441" bIns="46721" numCol="1" anchor="b" anchorCtr="0" compatLnSpc="1">
            <a:prstTxWarp prst="textNoShape">
              <a:avLst/>
            </a:prstTxWarp>
          </a:bodyPr>
          <a:lstStyle>
            <a:lvl1pPr algn="r" eaLnBrk="0" hangingPunct="0">
              <a:defRPr b="0"/>
            </a:lvl1pPr>
          </a:lstStyle>
          <a:p>
            <a:pPr>
              <a:defRPr/>
            </a:pPr>
            <a:fld id="{D2D9FCD6-B9A3-40EC-AEBB-34018557FB04}" type="slidenum">
              <a:rPr lang="en-US"/>
              <a:pPr>
                <a:defRPr/>
              </a:pPr>
              <a:t>‹#›</a:t>
            </a:fld>
            <a:endParaRPr lang="en-US"/>
          </a:p>
        </p:txBody>
      </p:sp>
    </p:spTree>
    <p:extLst>
      <p:ext uri="{BB962C8B-B14F-4D97-AF65-F5344CB8AC3E}">
        <p14:creationId xmlns:p14="http://schemas.microsoft.com/office/powerpoint/2010/main" val="3420819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2" y="0"/>
            <a:ext cx="2946274" cy="49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41" tIns="46721" rIns="93441" bIns="46721" numCol="1" anchor="t" anchorCtr="0" compatLnSpc="1">
            <a:prstTxWarp prst="textNoShape">
              <a:avLst/>
            </a:prstTxWarp>
          </a:bodyPr>
          <a:lstStyle>
            <a:lvl1pPr eaLnBrk="0" hangingPunct="0">
              <a:defRPr b="0">
                <a:latin typeface="Arial" charset="0"/>
                <a:ea typeface="Arial Unicode MS" pitchFamily="34" charset="-128"/>
                <a:cs typeface="Arial Unicode MS" pitchFamily="34" charset="-128"/>
              </a:defRPr>
            </a:lvl1pPr>
          </a:lstStyle>
          <a:p>
            <a:pPr>
              <a:defRPr/>
            </a:pPr>
            <a:endParaRPr lang="en-GB"/>
          </a:p>
        </p:txBody>
      </p:sp>
      <p:sp>
        <p:nvSpPr>
          <p:cNvPr id="24579" name="Rectangle 3"/>
          <p:cNvSpPr>
            <a:spLocks noGrp="1" noChangeArrowheads="1"/>
          </p:cNvSpPr>
          <p:nvPr>
            <p:ph type="dt" idx="1"/>
          </p:nvPr>
        </p:nvSpPr>
        <p:spPr bwMode="auto">
          <a:xfrm>
            <a:off x="3849862" y="0"/>
            <a:ext cx="2946274" cy="49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41" tIns="46721" rIns="93441" bIns="46721" numCol="1" anchor="t" anchorCtr="0" compatLnSpc="1">
            <a:prstTxWarp prst="textNoShape">
              <a:avLst/>
            </a:prstTxWarp>
          </a:bodyPr>
          <a:lstStyle>
            <a:lvl1pPr algn="r" eaLnBrk="0" hangingPunct="0">
              <a:defRPr b="0"/>
            </a:lvl1pPr>
          </a:lstStyle>
          <a:p>
            <a:pPr>
              <a:defRPr/>
            </a:pPr>
            <a:fld id="{070D907A-9A7A-4179-99D8-6308BBBB8EFF}" type="datetime1">
              <a:rPr lang="en-GB"/>
              <a:pPr>
                <a:defRPr/>
              </a:pPr>
              <a:t>24/04/2024</a:t>
            </a:fld>
            <a:endParaRPr lang="en-GB"/>
          </a:p>
        </p:txBody>
      </p:sp>
      <p:sp>
        <p:nvSpPr>
          <p:cNvPr id="16388" name="Rectangle 4"/>
          <p:cNvSpPr>
            <a:spLocks noGrp="1" noRot="1" noChangeAspect="1" noChangeArrowheads="1" noTextEdit="1"/>
          </p:cNvSpPr>
          <p:nvPr>
            <p:ph type="sldImg" idx="2"/>
          </p:nvPr>
        </p:nvSpPr>
        <p:spPr bwMode="auto">
          <a:xfrm>
            <a:off x="930275" y="741363"/>
            <a:ext cx="4937125" cy="37036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sp>
      <p:sp>
        <p:nvSpPr>
          <p:cNvPr id="24581" name="Rectangle 5"/>
          <p:cNvSpPr>
            <a:spLocks noGrp="1" noChangeArrowheads="1"/>
          </p:cNvSpPr>
          <p:nvPr>
            <p:ph type="body" sz="quarter" idx="3"/>
          </p:nvPr>
        </p:nvSpPr>
        <p:spPr bwMode="auto">
          <a:xfrm>
            <a:off x="680383" y="4691033"/>
            <a:ext cx="5436909" cy="4443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41" tIns="46721" rIns="93441" bIns="46721"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4582" name="Rectangle 6"/>
          <p:cNvSpPr>
            <a:spLocks noGrp="1" noChangeArrowheads="1"/>
          </p:cNvSpPr>
          <p:nvPr>
            <p:ph type="ftr" sz="quarter" idx="4"/>
          </p:nvPr>
        </p:nvSpPr>
        <p:spPr bwMode="auto">
          <a:xfrm>
            <a:off x="2" y="9378671"/>
            <a:ext cx="2946274" cy="49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41" tIns="46721" rIns="93441" bIns="46721" numCol="1" anchor="b" anchorCtr="0" compatLnSpc="1">
            <a:prstTxWarp prst="textNoShape">
              <a:avLst/>
            </a:prstTxWarp>
          </a:bodyPr>
          <a:lstStyle>
            <a:lvl1pPr eaLnBrk="0" hangingPunct="0">
              <a:defRPr b="0">
                <a:latin typeface="Arial" charset="0"/>
                <a:ea typeface="Arial Unicode MS" pitchFamily="34" charset="-128"/>
                <a:cs typeface="Arial Unicode MS" pitchFamily="34" charset="-128"/>
              </a:defRPr>
            </a:lvl1pPr>
          </a:lstStyle>
          <a:p>
            <a:pPr>
              <a:defRPr/>
            </a:pPr>
            <a:endParaRPr lang="en-GB"/>
          </a:p>
        </p:txBody>
      </p:sp>
      <p:sp>
        <p:nvSpPr>
          <p:cNvPr id="24583" name="Rectangle 7"/>
          <p:cNvSpPr>
            <a:spLocks noGrp="1" noChangeArrowheads="1"/>
          </p:cNvSpPr>
          <p:nvPr>
            <p:ph type="sldNum" sz="quarter" idx="5"/>
          </p:nvPr>
        </p:nvSpPr>
        <p:spPr bwMode="auto">
          <a:xfrm>
            <a:off x="3849862" y="9378671"/>
            <a:ext cx="2946274" cy="49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441" tIns="46721" rIns="93441" bIns="46721" numCol="1" anchor="b" anchorCtr="0" compatLnSpc="1">
            <a:prstTxWarp prst="textNoShape">
              <a:avLst/>
            </a:prstTxWarp>
          </a:bodyPr>
          <a:lstStyle>
            <a:lvl1pPr algn="r" eaLnBrk="0" hangingPunct="0">
              <a:defRPr b="0"/>
            </a:lvl1pPr>
          </a:lstStyle>
          <a:p>
            <a:pPr>
              <a:defRPr/>
            </a:pPr>
            <a:fld id="{366FF437-85BE-4FC9-A799-FC0717CA0F96}" type="slidenum">
              <a:rPr lang="en-GB"/>
              <a:pPr>
                <a:defRPr/>
              </a:pPr>
              <a:t>‹#›</a:t>
            </a:fld>
            <a:endParaRPr lang="en-GB"/>
          </a:p>
        </p:txBody>
      </p:sp>
    </p:spTree>
    <p:extLst>
      <p:ext uri="{BB962C8B-B14F-4D97-AF65-F5344CB8AC3E}">
        <p14:creationId xmlns:p14="http://schemas.microsoft.com/office/powerpoint/2010/main" val="293834336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Calibri" pitchFamily="34" charset="0"/>
        <a:ea typeface="ＭＳ Ｐゴシック" charset="0"/>
        <a:cs typeface="Arial Unicode MS" pitchFamily="34" charset="-128"/>
      </a:defRPr>
    </a:lvl1pPr>
    <a:lvl2pPr marL="457200" algn="l" defTabSz="457200" rtl="0" eaLnBrk="0" fontAlgn="base" hangingPunct="0">
      <a:spcBef>
        <a:spcPct val="30000"/>
      </a:spcBef>
      <a:spcAft>
        <a:spcPct val="0"/>
      </a:spcAft>
      <a:defRPr sz="1200" kern="1200">
        <a:solidFill>
          <a:schemeClr val="tx1"/>
        </a:solidFill>
        <a:latin typeface="Calibri" pitchFamily="34" charset="0"/>
        <a:ea typeface="Arial Unicode MS" pitchFamily="34" charset="-128"/>
        <a:cs typeface="Arial Unicode MS" pitchFamily="34" charset="-128"/>
      </a:defRPr>
    </a:lvl2pPr>
    <a:lvl3pPr marL="914400" algn="l" defTabSz="457200" rtl="0" eaLnBrk="0" fontAlgn="base" hangingPunct="0">
      <a:spcBef>
        <a:spcPct val="30000"/>
      </a:spcBef>
      <a:spcAft>
        <a:spcPct val="0"/>
      </a:spcAft>
      <a:defRPr sz="1200" kern="1200">
        <a:solidFill>
          <a:schemeClr val="tx1"/>
        </a:solidFill>
        <a:latin typeface="Calibri" pitchFamily="34" charset="0"/>
        <a:ea typeface="Arial Unicode MS" pitchFamily="34" charset="-128"/>
        <a:cs typeface="Arial Unicode MS" pitchFamily="34" charset="-128"/>
      </a:defRPr>
    </a:lvl3pPr>
    <a:lvl4pPr marL="1371600" algn="l" defTabSz="457200" rtl="0" eaLnBrk="0" fontAlgn="base" hangingPunct="0">
      <a:spcBef>
        <a:spcPct val="30000"/>
      </a:spcBef>
      <a:spcAft>
        <a:spcPct val="0"/>
      </a:spcAft>
      <a:defRPr sz="1200" kern="1200">
        <a:solidFill>
          <a:schemeClr val="tx1"/>
        </a:solidFill>
        <a:latin typeface="Calibri" pitchFamily="34" charset="0"/>
        <a:ea typeface="Arial Unicode MS" pitchFamily="34" charset="-128"/>
        <a:cs typeface="Arial Unicode MS" pitchFamily="34" charset="-128"/>
      </a:defRPr>
    </a:lvl4pPr>
    <a:lvl5pPr marL="1828800" algn="l" defTabSz="457200" rtl="0" eaLnBrk="0" fontAlgn="base" hangingPunct="0">
      <a:spcBef>
        <a:spcPct val="30000"/>
      </a:spcBef>
      <a:spcAft>
        <a:spcPct val="0"/>
      </a:spcAft>
      <a:defRPr sz="1200" kern="1200">
        <a:solidFill>
          <a:schemeClr val="tx1"/>
        </a:solidFill>
        <a:latin typeface="Calibri" pitchFamily="34" charset="0"/>
        <a:ea typeface="Arial Unicode MS" pitchFamily="34" charset="-128"/>
        <a:cs typeface="Arial Unicode MS" pitchFamily="34"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Calibri" pitchFamily="34" charset="0"/>
                <a:ea typeface="ＭＳ Ｐゴシック" pitchFamily="34" charset="-128"/>
                <a:cs typeface="Arial Unicode MS" pitchFamily="34" charset="-128"/>
              </a:defRPr>
            </a:lvl1pPr>
            <a:lvl2pPr marL="746813" indent="-287236" eaLnBrk="0" hangingPunct="0">
              <a:spcBef>
                <a:spcPct val="30000"/>
              </a:spcBef>
              <a:defRPr sz="1200">
                <a:solidFill>
                  <a:schemeClr val="tx1"/>
                </a:solidFill>
                <a:latin typeface="Calibri" pitchFamily="34" charset="0"/>
                <a:ea typeface="Arial Unicode MS" pitchFamily="34" charset="-128"/>
                <a:cs typeface="Arial Unicode MS" pitchFamily="34" charset="-128"/>
              </a:defRPr>
            </a:lvl2pPr>
            <a:lvl3pPr marL="1148944"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3pPr>
            <a:lvl4pPr marL="1608521"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4pPr>
            <a:lvl5pPr marL="2068098"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5pPr>
            <a:lvl6pPr marL="2527676"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6pPr>
            <a:lvl7pPr marL="2987253"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7pPr>
            <a:lvl8pPr marL="3446831"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8pPr>
            <a:lvl9pPr marL="3906408"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9pPr>
          </a:lstStyle>
          <a:p>
            <a:pPr>
              <a:spcBef>
                <a:spcPct val="0"/>
              </a:spcBef>
            </a:pPr>
            <a:fld id="{65FF5EDC-1E6A-4A6B-B174-59E6F5FF9C56}" type="slidenum">
              <a:rPr lang="en-US" altLang="en-US" smtClean="0">
                <a:latin typeface="Arial" pitchFamily="34" charset="0"/>
                <a:cs typeface="Arial" pitchFamily="34" charset="0"/>
              </a:rPr>
              <a:pPr>
                <a:spcBef>
                  <a:spcPct val="0"/>
                </a:spcBef>
              </a:pPr>
              <a:t>2</a:t>
            </a:fld>
            <a:endParaRPr lang="en-US" altLang="en-US">
              <a:latin typeface="Arial" pitchFamily="34" charset="0"/>
              <a:cs typeface="Arial" pitchFamily="34" charset="0"/>
            </a:endParaRPr>
          </a:p>
        </p:txBody>
      </p:sp>
      <p:sp>
        <p:nvSpPr>
          <p:cNvPr id="98306"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680383" y="4691034"/>
            <a:ext cx="5436909" cy="5183217"/>
          </a:xfrm>
          <a:noFill/>
        </p:spPr>
        <p:txBody>
          <a:bodyPr/>
          <a:lstStyle/>
          <a:p>
            <a:endParaRPr lang="en-US" altLang="en-US" sz="1400">
              <a:ea typeface="Cu"/>
              <a:cs typeface="Cu"/>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6FF437-85BE-4FC9-A799-FC0717CA0F96}" type="slidenum">
              <a:rPr lang="en-GB" smtClean="0"/>
              <a:pPr>
                <a:defRPr/>
              </a:pPr>
              <a:t>27</a:t>
            </a:fld>
            <a:endParaRPr lang="en-GB"/>
          </a:p>
        </p:txBody>
      </p:sp>
    </p:spTree>
    <p:extLst>
      <p:ext uri="{BB962C8B-B14F-4D97-AF65-F5344CB8AC3E}">
        <p14:creationId xmlns:p14="http://schemas.microsoft.com/office/powerpoint/2010/main" val="3670086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7587" name="Notes Placeholder 2"/>
          <p:cNvSpPr>
            <a:spLocks noGrp="1"/>
          </p:cNvSpPr>
          <p:nvPr>
            <p:ph type="body" idx="1"/>
          </p:nvPr>
        </p:nvSpPr>
        <p:spPr>
          <a:noFill/>
        </p:spPr>
        <p:txBody>
          <a:bodyPr/>
          <a:lstStyle/>
          <a:p>
            <a:endParaRPr lang="en-US" altLang="en-US"/>
          </a:p>
        </p:txBody>
      </p:sp>
      <p:sp>
        <p:nvSpPr>
          <p:cNvPr id="6758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itchFamily="34" charset="0"/>
                <a:ea typeface="ＭＳ Ｐゴシック" pitchFamily="34" charset="-128"/>
                <a:cs typeface="Arial Unicode MS" pitchFamily="34" charset="-128"/>
              </a:defRPr>
            </a:lvl1pPr>
            <a:lvl2pPr marL="746813" indent="-287236" eaLnBrk="0" hangingPunct="0">
              <a:spcBef>
                <a:spcPct val="30000"/>
              </a:spcBef>
              <a:defRPr sz="1200">
                <a:solidFill>
                  <a:schemeClr val="tx1"/>
                </a:solidFill>
                <a:latin typeface="Calibri" pitchFamily="34" charset="0"/>
                <a:ea typeface="Arial Unicode MS" pitchFamily="34" charset="-128"/>
                <a:cs typeface="Arial Unicode MS" pitchFamily="34" charset="-128"/>
              </a:defRPr>
            </a:lvl2pPr>
            <a:lvl3pPr marL="1150540"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3pPr>
            <a:lvl4pPr marL="1610117"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4pPr>
            <a:lvl5pPr marL="2071290"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5pPr>
            <a:lvl6pPr marL="2530867"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6pPr>
            <a:lvl7pPr marL="2990445"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7pPr>
            <a:lvl8pPr marL="3450022"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8pPr>
            <a:lvl9pPr marL="3909600"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9pPr>
          </a:lstStyle>
          <a:p>
            <a:pPr>
              <a:spcBef>
                <a:spcPct val="0"/>
              </a:spcBef>
            </a:pPr>
            <a:fld id="{32C98937-C82E-4AAB-B2A1-73734EE70D6C}" type="slidenum">
              <a:rPr lang="en-GB" altLang="en-US" smtClean="0">
                <a:latin typeface="Arial" pitchFamily="34" charset="0"/>
                <a:cs typeface="Arial" pitchFamily="34" charset="0"/>
              </a:rPr>
              <a:pPr>
                <a:spcBef>
                  <a:spcPct val="0"/>
                </a:spcBef>
              </a:pPr>
              <a:t>31</a:t>
            </a:fld>
            <a:endParaRPr lang="en-GB" altLang="en-US">
              <a:latin typeface="Arial" pitchFamily="34" charset="0"/>
              <a:cs typeface="Arial" pitchFamily="34" charset="0"/>
            </a:endParaRPr>
          </a:p>
        </p:txBody>
      </p:sp>
      <p:sp>
        <p:nvSpPr>
          <p:cNvPr id="67589" name="Footer Placeholder 2"/>
          <p:cNvSpPr>
            <a:spLocks noGrp="1"/>
          </p:cNvSpPr>
          <p:nvPr>
            <p:ph type="ftr" sz="quarter" idx="4"/>
          </p:nvPr>
        </p:nvSpPr>
        <p:spPr>
          <a:noFill/>
        </p:spPr>
        <p:txBody>
          <a:bodyPr/>
          <a:lstStyle>
            <a:lvl1pPr eaLnBrk="0" hangingPunct="0">
              <a:spcBef>
                <a:spcPct val="30000"/>
              </a:spcBef>
              <a:defRPr sz="1200">
                <a:solidFill>
                  <a:schemeClr val="tx1"/>
                </a:solidFill>
                <a:latin typeface="Calibri" pitchFamily="34" charset="0"/>
                <a:ea typeface="ＭＳ Ｐゴシック" pitchFamily="34" charset="-128"/>
                <a:cs typeface="Arial Unicode MS" pitchFamily="34" charset="-128"/>
              </a:defRPr>
            </a:lvl1pPr>
            <a:lvl2pPr marL="746813" indent="-287236" eaLnBrk="0" hangingPunct="0">
              <a:spcBef>
                <a:spcPct val="30000"/>
              </a:spcBef>
              <a:defRPr sz="1200">
                <a:solidFill>
                  <a:schemeClr val="tx1"/>
                </a:solidFill>
                <a:latin typeface="Calibri" pitchFamily="34" charset="0"/>
                <a:ea typeface="Arial Unicode MS" pitchFamily="34" charset="-128"/>
                <a:cs typeface="Arial Unicode MS" pitchFamily="34" charset="-128"/>
              </a:defRPr>
            </a:lvl2pPr>
            <a:lvl3pPr marL="1148944"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3pPr>
            <a:lvl4pPr marL="1608521"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4pPr>
            <a:lvl5pPr marL="2068098"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5pPr>
            <a:lvl6pPr marL="2527676"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6pPr>
            <a:lvl7pPr marL="2987253"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7pPr>
            <a:lvl8pPr marL="3446831"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8pPr>
            <a:lvl9pPr marL="3906408"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9pPr>
          </a:lstStyle>
          <a:p>
            <a:pPr>
              <a:spcBef>
                <a:spcPct val="0"/>
              </a:spcBef>
            </a:pPr>
            <a:endParaRPr lang="en-US" altLang="en-US">
              <a:latin typeface="Arial" pitchFamily="34" charset="0"/>
              <a:ea typeface="Arial Unicode MS"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7587" name="Notes Placeholder 2"/>
          <p:cNvSpPr>
            <a:spLocks noGrp="1"/>
          </p:cNvSpPr>
          <p:nvPr>
            <p:ph type="body" idx="1"/>
          </p:nvPr>
        </p:nvSpPr>
        <p:spPr>
          <a:noFill/>
        </p:spPr>
        <p:txBody>
          <a:bodyPr/>
          <a:lstStyle/>
          <a:p>
            <a:endParaRPr lang="en-US" altLang="en-US"/>
          </a:p>
        </p:txBody>
      </p:sp>
      <p:sp>
        <p:nvSpPr>
          <p:cNvPr id="6758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itchFamily="34" charset="0"/>
                <a:ea typeface="ＭＳ Ｐゴシック" pitchFamily="34" charset="-128"/>
                <a:cs typeface="Arial Unicode MS" pitchFamily="34" charset="-128"/>
              </a:defRPr>
            </a:lvl1pPr>
            <a:lvl2pPr marL="746813" indent="-287236" eaLnBrk="0" hangingPunct="0">
              <a:spcBef>
                <a:spcPct val="30000"/>
              </a:spcBef>
              <a:defRPr sz="1200">
                <a:solidFill>
                  <a:schemeClr val="tx1"/>
                </a:solidFill>
                <a:latin typeface="Calibri" pitchFamily="34" charset="0"/>
                <a:ea typeface="Arial Unicode MS" pitchFamily="34" charset="-128"/>
                <a:cs typeface="Arial Unicode MS" pitchFamily="34" charset="-128"/>
              </a:defRPr>
            </a:lvl2pPr>
            <a:lvl3pPr marL="1150540"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3pPr>
            <a:lvl4pPr marL="1610117"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4pPr>
            <a:lvl5pPr marL="2071290"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5pPr>
            <a:lvl6pPr marL="2530867"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6pPr>
            <a:lvl7pPr marL="2990445"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7pPr>
            <a:lvl8pPr marL="3450022"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8pPr>
            <a:lvl9pPr marL="3909600"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9pPr>
          </a:lstStyle>
          <a:p>
            <a:pPr>
              <a:spcBef>
                <a:spcPct val="0"/>
              </a:spcBef>
            </a:pPr>
            <a:fld id="{32C98937-C82E-4AAB-B2A1-73734EE70D6C}" type="slidenum">
              <a:rPr lang="en-GB" altLang="en-US" smtClean="0">
                <a:latin typeface="Arial" pitchFamily="34" charset="0"/>
                <a:cs typeface="Arial" pitchFamily="34" charset="0"/>
              </a:rPr>
              <a:pPr>
                <a:spcBef>
                  <a:spcPct val="0"/>
                </a:spcBef>
              </a:pPr>
              <a:t>32</a:t>
            </a:fld>
            <a:endParaRPr lang="en-GB" altLang="en-US">
              <a:latin typeface="Arial" pitchFamily="34" charset="0"/>
              <a:cs typeface="Arial" pitchFamily="34" charset="0"/>
            </a:endParaRPr>
          </a:p>
        </p:txBody>
      </p:sp>
      <p:sp>
        <p:nvSpPr>
          <p:cNvPr id="67589" name="Footer Placeholder 2"/>
          <p:cNvSpPr>
            <a:spLocks noGrp="1"/>
          </p:cNvSpPr>
          <p:nvPr>
            <p:ph type="ftr" sz="quarter" idx="4"/>
          </p:nvPr>
        </p:nvSpPr>
        <p:spPr>
          <a:noFill/>
        </p:spPr>
        <p:txBody>
          <a:bodyPr/>
          <a:lstStyle>
            <a:lvl1pPr eaLnBrk="0" hangingPunct="0">
              <a:spcBef>
                <a:spcPct val="30000"/>
              </a:spcBef>
              <a:defRPr sz="1200">
                <a:solidFill>
                  <a:schemeClr val="tx1"/>
                </a:solidFill>
                <a:latin typeface="Calibri" pitchFamily="34" charset="0"/>
                <a:ea typeface="ＭＳ Ｐゴシック" pitchFamily="34" charset="-128"/>
                <a:cs typeface="Arial Unicode MS" pitchFamily="34" charset="-128"/>
              </a:defRPr>
            </a:lvl1pPr>
            <a:lvl2pPr marL="746813" indent="-287236" eaLnBrk="0" hangingPunct="0">
              <a:spcBef>
                <a:spcPct val="30000"/>
              </a:spcBef>
              <a:defRPr sz="1200">
                <a:solidFill>
                  <a:schemeClr val="tx1"/>
                </a:solidFill>
                <a:latin typeface="Calibri" pitchFamily="34" charset="0"/>
                <a:ea typeface="Arial Unicode MS" pitchFamily="34" charset="-128"/>
                <a:cs typeface="Arial Unicode MS" pitchFamily="34" charset="-128"/>
              </a:defRPr>
            </a:lvl2pPr>
            <a:lvl3pPr marL="1148944"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3pPr>
            <a:lvl4pPr marL="1608521"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4pPr>
            <a:lvl5pPr marL="2068098"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5pPr>
            <a:lvl6pPr marL="2527676"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6pPr>
            <a:lvl7pPr marL="2987253"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7pPr>
            <a:lvl8pPr marL="3446831"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8pPr>
            <a:lvl9pPr marL="3906408"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9pPr>
          </a:lstStyle>
          <a:p>
            <a:pPr>
              <a:spcBef>
                <a:spcPct val="0"/>
              </a:spcBef>
            </a:pPr>
            <a:endParaRPr lang="en-US" altLang="en-US">
              <a:latin typeface="Arial" pitchFamily="34" charset="0"/>
              <a:ea typeface="Arial Unicode MS"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Hungary </a:t>
            </a:r>
            <a:r>
              <a:rPr lang="en-US" dirty="0" err="1"/>
              <a:t>Kyrguzstan</a:t>
            </a:r>
            <a:endParaRPr lang="en-US" dirty="0"/>
          </a:p>
        </p:txBody>
      </p:sp>
      <p:sp>
        <p:nvSpPr>
          <p:cNvPr id="4" name="Slide Number Placeholder 3"/>
          <p:cNvSpPr>
            <a:spLocks noGrp="1"/>
          </p:cNvSpPr>
          <p:nvPr>
            <p:ph type="sldNum" sz="quarter" idx="5"/>
          </p:nvPr>
        </p:nvSpPr>
        <p:spPr/>
        <p:txBody>
          <a:bodyPr/>
          <a:lstStyle/>
          <a:p>
            <a:pPr>
              <a:defRPr/>
            </a:pPr>
            <a:fld id="{366FF437-85BE-4FC9-A799-FC0717CA0F96}" type="slidenum">
              <a:rPr lang="en-GB" smtClean="0"/>
              <a:pPr>
                <a:defRPr/>
              </a:pPr>
              <a:t>35</a:t>
            </a:fld>
            <a:endParaRPr lang="en-GB"/>
          </a:p>
        </p:txBody>
      </p:sp>
    </p:spTree>
    <p:extLst>
      <p:ext uri="{BB962C8B-B14F-4D97-AF65-F5344CB8AC3E}">
        <p14:creationId xmlns:p14="http://schemas.microsoft.com/office/powerpoint/2010/main" val="2240209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cs-CZ" dirty="0" err="1"/>
              <a:t>Simplified</a:t>
            </a:r>
            <a:r>
              <a:rPr lang="cs-CZ" dirty="0"/>
              <a:t> </a:t>
            </a:r>
            <a:r>
              <a:rPr lang="cs-CZ" dirty="0" err="1"/>
              <a:t>version</a:t>
            </a:r>
            <a:r>
              <a:rPr lang="cs-CZ" dirty="0"/>
              <a:t> </a:t>
            </a:r>
            <a:r>
              <a:rPr lang="cs-CZ" dirty="0" err="1"/>
              <a:t>of</a:t>
            </a:r>
            <a:r>
              <a:rPr lang="cs-CZ" dirty="0"/>
              <a:t> </a:t>
            </a:r>
            <a:r>
              <a:rPr lang="cs-CZ" dirty="0" err="1"/>
              <a:t>arbitration</a:t>
            </a:r>
            <a:r>
              <a:rPr lang="cs-CZ" dirty="0"/>
              <a:t> </a:t>
            </a:r>
            <a:r>
              <a:rPr lang="cs-CZ" dirty="0" err="1"/>
              <a:t>proceedings</a:t>
            </a:r>
            <a:r>
              <a:rPr lang="cs-CZ" dirty="0"/>
              <a:t> – EXPLAIN BIFURCATION HERE (</a:t>
            </a:r>
            <a:r>
              <a:rPr lang="cs-CZ" dirty="0" err="1"/>
              <a:t>jurisdiction</a:t>
            </a:r>
            <a:r>
              <a:rPr lang="cs-CZ" dirty="0"/>
              <a:t>/</a:t>
            </a:r>
            <a:r>
              <a:rPr lang="cs-CZ" dirty="0" err="1"/>
              <a:t>qunatum</a:t>
            </a:r>
            <a:r>
              <a:rPr lang="cs-CZ" dirty="0"/>
              <a:t>) + </a:t>
            </a:r>
            <a:r>
              <a:rPr lang="cs-CZ" dirty="0" err="1"/>
              <a:t>number</a:t>
            </a:r>
            <a:r>
              <a:rPr lang="cs-CZ" baseline="0" dirty="0"/>
              <a:t> </a:t>
            </a:r>
            <a:r>
              <a:rPr lang="cs-CZ" baseline="0" dirty="0" err="1"/>
              <a:t>of</a:t>
            </a:r>
            <a:r>
              <a:rPr lang="cs-CZ" baseline="0" dirty="0"/>
              <a:t> </a:t>
            </a:r>
            <a:r>
              <a:rPr lang="cs-CZ" baseline="0" dirty="0" err="1"/>
              <a:t>submissions</a:t>
            </a:r>
            <a:r>
              <a:rPr lang="cs-CZ" baseline="0" dirty="0"/>
              <a:t>, </a:t>
            </a:r>
            <a:r>
              <a:rPr lang="cs-CZ" baseline="0" dirty="0" err="1"/>
              <a:t>hearing</a:t>
            </a:r>
            <a:r>
              <a:rPr lang="cs-CZ" baseline="0" dirty="0"/>
              <a:t>, </a:t>
            </a:r>
            <a:r>
              <a:rPr lang="cs-CZ" baseline="0" dirty="0" err="1"/>
              <a:t>etc</a:t>
            </a:r>
            <a:r>
              <a:rPr lang="cs-CZ" baseline="0" dirty="0"/>
              <a:t>. </a:t>
            </a:r>
            <a:r>
              <a:rPr lang="cs-CZ" baseline="0" dirty="0" err="1"/>
              <a:t>can</a:t>
            </a:r>
            <a:r>
              <a:rPr lang="cs-CZ" baseline="0" dirty="0"/>
              <a:t> vary</a:t>
            </a:r>
            <a:endParaRPr lang="cs-CZ" dirty="0"/>
          </a:p>
          <a:p>
            <a:pPr marL="171450" indent="-171450">
              <a:buFontTx/>
              <a:buChar char="-"/>
            </a:pPr>
            <a:endParaRPr lang="cs-CZ" dirty="0"/>
          </a:p>
          <a:p>
            <a:pPr marL="171450" indent="-171450">
              <a:buFontTx/>
              <a:buChar char="-"/>
            </a:pPr>
            <a:r>
              <a:rPr lang="cs-CZ" dirty="0" err="1"/>
              <a:t>Another</a:t>
            </a:r>
            <a:r>
              <a:rPr lang="cs-CZ" dirty="0"/>
              <a:t> </a:t>
            </a:r>
            <a:r>
              <a:rPr lang="cs-CZ" dirty="0" err="1"/>
              <a:t>thing</a:t>
            </a:r>
            <a:r>
              <a:rPr lang="cs-CZ" baseline="0" dirty="0"/>
              <a:t> </a:t>
            </a:r>
            <a:r>
              <a:rPr lang="cs-CZ" baseline="0" dirty="0" err="1"/>
              <a:t>that</a:t>
            </a:r>
            <a:r>
              <a:rPr lang="cs-CZ" baseline="0" dirty="0"/>
              <a:t> </a:t>
            </a:r>
            <a:r>
              <a:rPr lang="cs-CZ" baseline="0" dirty="0" err="1"/>
              <a:t>can</a:t>
            </a:r>
            <a:r>
              <a:rPr lang="cs-CZ" baseline="0" dirty="0"/>
              <a:t> </a:t>
            </a:r>
            <a:r>
              <a:rPr lang="cs-CZ" baseline="0" dirty="0" err="1"/>
              <a:t>complicate</a:t>
            </a:r>
            <a:r>
              <a:rPr lang="cs-CZ" baseline="0" dirty="0"/>
              <a:t> </a:t>
            </a:r>
            <a:r>
              <a:rPr lang="cs-CZ" baseline="0" dirty="0" err="1"/>
              <a:t>proceedings</a:t>
            </a:r>
            <a:r>
              <a:rPr lang="cs-CZ" baseline="0" dirty="0"/>
              <a:t> – </a:t>
            </a:r>
            <a:r>
              <a:rPr lang="cs-CZ" baseline="0" dirty="0" err="1"/>
              <a:t>arbitration</a:t>
            </a:r>
            <a:r>
              <a:rPr lang="cs-CZ" baseline="0" dirty="0"/>
              <a:t> </a:t>
            </a:r>
            <a:r>
              <a:rPr lang="cs-CZ" baseline="0" dirty="0" err="1"/>
              <a:t>clauses</a:t>
            </a:r>
            <a:r>
              <a:rPr lang="cs-CZ" baseline="0" dirty="0"/>
              <a:t> </a:t>
            </a:r>
            <a:r>
              <a:rPr lang="cs-CZ" baseline="0" dirty="0" err="1"/>
              <a:t>requiring</a:t>
            </a:r>
            <a:r>
              <a:rPr lang="cs-CZ" baseline="0" dirty="0"/>
              <a:t> </a:t>
            </a:r>
            <a:r>
              <a:rPr lang="cs-CZ" baseline="0" dirty="0" err="1"/>
              <a:t>conciliation</a:t>
            </a:r>
            <a:r>
              <a:rPr lang="cs-CZ" baseline="0" dirty="0"/>
              <a:t>/</a:t>
            </a:r>
            <a:r>
              <a:rPr lang="cs-CZ" baseline="0" dirty="0" err="1"/>
              <a:t>negotiations</a:t>
            </a:r>
            <a:endParaRPr lang="cs-CZ" dirty="0"/>
          </a:p>
          <a:p>
            <a:pPr marL="171450" indent="-171450">
              <a:buFontTx/>
              <a:buChar char="-"/>
            </a:pPr>
            <a:endParaRPr lang="cs-CZ" dirty="0"/>
          </a:p>
          <a:p>
            <a:pPr marL="171450" indent="-171450">
              <a:buFontTx/>
              <a:buChar char="-"/>
            </a:pPr>
            <a:r>
              <a:rPr lang="cs-CZ" dirty="0" err="1"/>
              <a:t>Odpovedat</a:t>
            </a:r>
            <a:r>
              <a:rPr lang="cs-CZ" dirty="0"/>
              <a:t> na </a:t>
            </a:r>
            <a:r>
              <a:rPr lang="cs-CZ" dirty="0" err="1"/>
              <a:t>RfA</a:t>
            </a:r>
            <a:r>
              <a:rPr lang="cs-CZ" dirty="0"/>
              <a:t> typicky </a:t>
            </a:r>
            <a:r>
              <a:rPr lang="cs-CZ" dirty="0" err="1"/>
              <a:t>vo</a:t>
            </a:r>
            <a:r>
              <a:rPr lang="cs-CZ" dirty="0"/>
              <a:t> </a:t>
            </a:r>
            <a:r>
              <a:rPr lang="cs-CZ" dirty="0" err="1"/>
              <a:t>vsetkych</a:t>
            </a:r>
            <a:r>
              <a:rPr lang="cs-CZ" dirty="0"/>
              <a:t> </a:t>
            </a:r>
            <a:r>
              <a:rPr lang="cs-CZ" dirty="0" err="1"/>
              <a:t>velkych</a:t>
            </a:r>
            <a:r>
              <a:rPr lang="cs-CZ" dirty="0"/>
              <a:t> pravidlech</a:t>
            </a:r>
            <a:endParaRPr lang="cs-CZ" baseline="0" dirty="0"/>
          </a:p>
          <a:p>
            <a:endParaRPr lang="en-US" dirty="0"/>
          </a:p>
        </p:txBody>
      </p:sp>
      <p:sp>
        <p:nvSpPr>
          <p:cNvPr id="4" name="Slide Number Placeholder 3"/>
          <p:cNvSpPr>
            <a:spLocks noGrp="1"/>
          </p:cNvSpPr>
          <p:nvPr>
            <p:ph type="sldNum" sz="quarter" idx="5"/>
          </p:nvPr>
        </p:nvSpPr>
        <p:spPr/>
        <p:txBody>
          <a:bodyPr/>
          <a:lstStyle/>
          <a:p>
            <a:fld id="{F9ECD688-C738-4284-B3C2-6F435A618AF0}" type="slidenum">
              <a:rPr lang="en-US" smtClean="0"/>
              <a:t>43</a:t>
            </a:fld>
            <a:endParaRPr lang="en-US"/>
          </a:p>
        </p:txBody>
      </p:sp>
    </p:spTree>
    <p:extLst>
      <p:ext uri="{BB962C8B-B14F-4D97-AF65-F5344CB8AC3E}">
        <p14:creationId xmlns:p14="http://schemas.microsoft.com/office/powerpoint/2010/main" val="392912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4515" name="Notes Placeholder 2"/>
          <p:cNvSpPr>
            <a:spLocks noGrp="1"/>
          </p:cNvSpPr>
          <p:nvPr>
            <p:ph type="body" idx="1"/>
          </p:nvPr>
        </p:nvSpPr>
        <p:spPr>
          <a:noFill/>
        </p:spPr>
        <p:txBody>
          <a:bodyPr/>
          <a:lstStyle/>
          <a:p>
            <a:endParaRPr lang="en-US" altLang="en-US"/>
          </a:p>
        </p:txBody>
      </p:sp>
      <p:sp>
        <p:nvSpPr>
          <p:cNvPr id="645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itchFamily="34" charset="0"/>
                <a:ea typeface="ＭＳ Ｐゴシック" pitchFamily="34" charset="-128"/>
                <a:cs typeface="Arial Unicode MS" pitchFamily="34" charset="-128"/>
              </a:defRPr>
            </a:lvl1pPr>
            <a:lvl2pPr marL="746813" indent="-287236" eaLnBrk="0" hangingPunct="0">
              <a:spcBef>
                <a:spcPct val="30000"/>
              </a:spcBef>
              <a:defRPr sz="1200">
                <a:solidFill>
                  <a:schemeClr val="tx1"/>
                </a:solidFill>
                <a:latin typeface="Calibri" pitchFamily="34" charset="0"/>
                <a:ea typeface="Arial Unicode MS" pitchFamily="34" charset="-128"/>
                <a:cs typeface="Arial Unicode MS" pitchFamily="34" charset="-128"/>
              </a:defRPr>
            </a:lvl2pPr>
            <a:lvl3pPr marL="1150540"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3pPr>
            <a:lvl4pPr marL="1610117"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4pPr>
            <a:lvl5pPr marL="2071290"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5pPr>
            <a:lvl6pPr marL="2530867"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6pPr>
            <a:lvl7pPr marL="2990445"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7pPr>
            <a:lvl8pPr marL="3450022"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8pPr>
            <a:lvl9pPr marL="3909600"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9pPr>
          </a:lstStyle>
          <a:p>
            <a:pPr>
              <a:spcBef>
                <a:spcPct val="0"/>
              </a:spcBef>
            </a:pPr>
            <a:fld id="{32174873-B252-442F-9AD3-F920C0791543}" type="slidenum">
              <a:rPr lang="en-GB" altLang="en-US" smtClean="0">
                <a:latin typeface="Arial" pitchFamily="34" charset="0"/>
                <a:cs typeface="Arial" pitchFamily="34" charset="0"/>
              </a:rPr>
              <a:pPr>
                <a:spcBef>
                  <a:spcPct val="0"/>
                </a:spcBef>
              </a:pPr>
              <a:t>6</a:t>
            </a:fld>
            <a:endParaRPr lang="en-GB" altLang="en-US">
              <a:latin typeface="Arial" pitchFamily="34" charset="0"/>
              <a:cs typeface="Arial" pitchFamily="34" charset="0"/>
            </a:endParaRPr>
          </a:p>
        </p:txBody>
      </p:sp>
      <p:sp>
        <p:nvSpPr>
          <p:cNvPr id="64517" name="Footer Placeholder 2"/>
          <p:cNvSpPr>
            <a:spLocks noGrp="1"/>
          </p:cNvSpPr>
          <p:nvPr>
            <p:ph type="ftr" sz="quarter" idx="4"/>
          </p:nvPr>
        </p:nvSpPr>
        <p:spPr>
          <a:noFill/>
        </p:spPr>
        <p:txBody>
          <a:bodyPr/>
          <a:lstStyle>
            <a:lvl1pPr eaLnBrk="0" hangingPunct="0">
              <a:spcBef>
                <a:spcPct val="30000"/>
              </a:spcBef>
              <a:defRPr sz="1200">
                <a:solidFill>
                  <a:schemeClr val="tx1"/>
                </a:solidFill>
                <a:latin typeface="Calibri" pitchFamily="34" charset="0"/>
                <a:ea typeface="ＭＳ Ｐゴシック" pitchFamily="34" charset="-128"/>
                <a:cs typeface="Arial Unicode MS" pitchFamily="34" charset="-128"/>
              </a:defRPr>
            </a:lvl1pPr>
            <a:lvl2pPr marL="746813" indent="-287236" eaLnBrk="0" hangingPunct="0">
              <a:spcBef>
                <a:spcPct val="30000"/>
              </a:spcBef>
              <a:defRPr sz="1200">
                <a:solidFill>
                  <a:schemeClr val="tx1"/>
                </a:solidFill>
                <a:latin typeface="Calibri" pitchFamily="34" charset="0"/>
                <a:ea typeface="Arial Unicode MS" pitchFamily="34" charset="-128"/>
                <a:cs typeface="Arial Unicode MS" pitchFamily="34" charset="-128"/>
              </a:defRPr>
            </a:lvl2pPr>
            <a:lvl3pPr marL="1148944"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3pPr>
            <a:lvl4pPr marL="1608521"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4pPr>
            <a:lvl5pPr marL="2068098"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5pPr>
            <a:lvl6pPr marL="2527676"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6pPr>
            <a:lvl7pPr marL="2987253"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7pPr>
            <a:lvl8pPr marL="3446831"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8pPr>
            <a:lvl9pPr marL="3906408"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9pPr>
          </a:lstStyle>
          <a:p>
            <a:pPr>
              <a:spcBef>
                <a:spcPct val="0"/>
              </a:spcBef>
            </a:pPr>
            <a:endParaRPr lang="en-US" altLang="en-US">
              <a:latin typeface="Arial" pitchFamily="34" charset="0"/>
              <a:ea typeface="Arial Unicode MS"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4515" name="Notes Placeholder 2"/>
          <p:cNvSpPr>
            <a:spLocks noGrp="1"/>
          </p:cNvSpPr>
          <p:nvPr>
            <p:ph type="body" idx="1"/>
          </p:nvPr>
        </p:nvSpPr>
        <p:spPr>
          <a:noFill/>
        </p:spPr>
        <p:txBody>
          <a:bodyPr/>
          <a:lstStyle/>
          <a:p>
            <a:endParaRPr lang="en-US" altLang="en-US"/>
          </a:p>
        </p:txBody>
      </p:sp>
      <p:sp>
        <p:nvSpPr>
          <p:cNvPr id="645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itchFamily="34" charset="0"/>
                <a:ea typeface="ＭＳ Ｐゴシック" pitchFamily="34" charset="-128"/>
                <a:cs typeface="Arial Unicode MS" pitchFamily="34" charset="-128"/>
              </a:defRPr>
            </a:lvl1pPr>
            <a:lvl2pPr marL="746813" indent="-287236" eaLnBrk="0" hangingPunct="0">
              <a:spcBef>
                <a:spcPct val="30000"/>
              </a:spcBef>
              <a:defRPr sz="1200">
                <a:solidFill>
                  <a:schemeClr val="tx1"/>
                </a:solidFill>
                <a:latin typeface="Calibri" pitchFamily="34" charset="0"/>
                <a:ea typeface="Arial Unicode MS" pitchFamily="34" charset="-128"/>
                <a:cs typeface="Arial Unicode MS" pitchFamily="34" charset="-128"/>
              </a:defRPr>
            </a:lvl2pPr>
            <a:lvl3pPr marL="1150540"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3pPr>
            <a:lvl4pPr marL="1610117"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4pPr>
            <a:lvl5pPr marL="2071290"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5pPr>
            <a:lvl6pPr marL="2530867"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6pPr>
            <a:lvl7pPr marL="2990445"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7pPr>
            <a:lvl8pPr marL="3450022"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8pPr>
            <a:lvl9pPr marL="3909600"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9pPr>
          </a:lstStyle>
          <a:p>
            <a:pPr>
              <a:spcBef>
                <a:spcPct val="0"/>
              </a:spcBef>
            </a:pPr>
            <a:fld id="{32174873-B252-442F-9AD3-F920C0791543}" type="slidenum">
              <a:rPr lang="en-GB" altLang="en-US" smtClean="0">
                <a:latin typeface="Arial" pitchFamily="34" charset="0"/>
                <a:cs typeface="Arial" pitchFamily="34" charset="0"/>
              </a:rPr>
              <a:pPr>
                <a:spcBef>
                  <a:spcPct val="0"/>
                </a:spcBef>
              </a:pPr>
              <a:t>12</a:t>
            </a:fld>
            <a:endParaRPr lang="en-GB" altLang="en-US">
              <a:latin typeface="Arial" pitchFamily="34" charset="0"/>
              <a:cs typeface="Arial" pitchFamily="34" charset="0"/>
            </a:endParaRPr>
          </a:p>
        </p:txBody>
      </p:sp>
      <p:sp>
        <p:nvSpPr>
          <p:cNvPr id="64517" name="Footer Placeholder 2"/>
          <p:cNvSpPr>
            <a:spLocks noGrp="1"/>
          </p:cNvSpPr>
          <p:nvPr>
            <p:ph type="ftr" sz="quarter" idx="4"/>
          </p:nvPr>
        </p:nvSpPr>
        <p:spPr>
          <a:noFill/>
        </p:spPr>
        <p:txBody>
          <a:bodyPr/>
          <a:lstStyle>
            <a:lvl1pPr eaLnBrk="0" hangingPunct="0">
              <a:spcBef>
                <a:spcPct val="30000"/>
              </a:spcBef>
              <a:defRPr sz="1200">
                <a:solidFill>
                  <a:schemeClr val="tx1"/>
                </a:solidFill>
                <a:latin typeface="Calibri" pitchFamily="34" charset="0"/>
                <a:ea typeface="ＭＳ Ｐゴシック" pitchFamily="34" charset="-128"/>
                <a:cs typeface="Arial Unicode MS" pitchFamily="34" charset="-128"/>
              </a:defRPr>
            </a:lvl1pPr>
            <a:lvl2pPr marL="746813" indent="-287236" eaLnBrk="0" hangingPunct="0">
              <a:spcBef>
                <a:spcPct val="30000"/>
              </a:spcBef>
              <a:defRPr sz="1200">
                <a:solidFill>
                  <a:schemeClr val="tx1"/>
                </a:solidFill>
                <a:latin typeface="Calibri" pitchFamily="34" charset="0"/>
                <a:ea typeface="Arial Unicode MS" pitchFamily="34" charset="-128"/>
                <a:cs typeface="Arial Unicode MS" pitchFamily="34" charset="-128"/>
              </a:defRPr>
            </a:lvl2pPr>
            <a:lvl3pPr marL="1148944"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3pPr>
            <a:lvl4pPr marL="1608521"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4pPr>
            <a:lvl5pPr marL="2068098"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5pPr>
            <a:lvl6pPr marL="2527676"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6pPr>
            <a:lvl7pPr marL="2987253"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7pPr>
            <a:lvl8pPr marL="3446831"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8pPr>
            <a:lvl9pPr marL="3906408"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9pPr>
          </a:lstStyle>
          <a:p>
            <a:pPr>
              <a:spcBef>
                <a:spcPct val="0"/>
              </a:spcBef>
            </a:pPr>
            <a:endParaRPr lang="en-US" altLang="en-US">
              <a:latin typeface="Arial" pitchFamily="34" charset="0"/>
              <a:ea typeface="Arial Unicode MS"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5539" name="Notes Placeholder 2"/>
          <p:cNvSpPr>
            <a:spLocks noGrp="1"/>
          </p:cNvSpPr>
          <p:nvPr>
            <p:ph type="body" idx="1"/>
          </p:nvPr>
        </p:nvSpPr>
        <p:spPr>
          <a:noFill/>
        </p:spPr>
        <p:txBody>
          <a:bodyPr/>
          <a:lstStyle/>
          <a:p>
            <a:endParaRPr lang="en-US" altLang="en-US"/>
          </a:p>
        </p:txBody>
      </p:sp>
      <p:sp>
        <p:nvSpPr>
          <p:cNvPr id="6554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itchFamily="34" charset="0"/>
                <a:ea typeface="ＭＳ Ｐゴシック" pitchFamily="34" charset="-128"/>
                <a:cs typeface="Arial Unicode MS" pitchFamily="34" charset="-128"/>
              </a:defRPr>
            </a:lvl1pPr>
            <a:lvl2pPr marL="746813" indent="-287236" eaLnBrk="0" hangingPunct="0">
              <a:spcBef>
                <a:spcPct val="30000"/>
              </a:spcBef>
              <a:defRPr sz="1200">
                <a:solidFill>
                  <a:schemeClr val="tx1"/>
                </a:solidFill>
                <a:latin typeface="Calibri" pitchFamily="34" charset="0"/>
                <a:ea typeface="Arial Unicode MS" pitchFamily="34" charset="-128"/>
                <a:cs typeface="Arial Unicode MS" pitchFamily="34" charset="-128"/>
              </a:defRPr>
            </a:lvl2pPr>
            <a:lvl3pPr marL="1150540"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3pPr>
            <a:lvl4pPr marL="1610117"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4pPr>
            <a:lvl5pPr marL="2071290"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5pPr>
            <a:lvl6pPr marL="2530867"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6pPr>
            <a:lvl7pPr marL="2990445"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7pPr>
            <a:lvl8pPr marL="3450022"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8pPr>
            <a:lvl9pPr marL="3909600"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9pPr>
          </a:lstStyle>
          <a:p>
            <a:pPr>
              <a:spcBef>
                <a:spcPct val="0"/>
              </a:spcBef>
            </a:pPr>
            <a:fld id="{AB887A26-BB49-4C41-A5AD-55A70A9735A5}" type="slidenum">
              <a:rPr lang="en-GB" altLang="en-US" smtClean="0">
                <a:latin typeface="Arial" pitchFamily="34" charset="0"/>
                <a:cs typeface="Arial" pitchFamily="34" charset="0"/>
              </a:rPr>
              <a:pPr>
                <a:spcBef>
                  <a:spcPct val="0"/>
                </a:spcBef>
              </a:pPr>
              <a:t>18</a:t>
            </a:fld>
            <a:endParaRPr lang="en-GB" altLang="en-US">
              <a:latin typeface="Arial" pitchFamily="34" charset="0"/>
              <a:cs typeface="Arial" pitchFamily="34" charset="0"/>
            </a:endParaRPr>
          </a:p>
        </p:txBody>
      </p:sp>
      <p:sp>
        <p:nvSpPr>
          <p:cNvPr id="65541" name="Footer Placeholder 2"/>
          <p:cNvSpPr>
            <a:spLocks noGrp="1"/>
          </p:cNvSpPr>
          <p:nvPr>
            <p:ph type="ftr" sz="quarter" idx="4"/>
          </p:nvPr>
        </p:nvSpPr>
        <p:spPr>
          <a:noFill/>
        </p:spPr>
        <p:txBody>
          <a:bodyPr/>
          <a:lstStyle>
            <a:lvl1pPr eaLnBrk="0" hangingPunct="0">
              <a:spcBef>
                <a:spcPct val="30000"/>
              </a:spcBef>
              <a:defRPr sz="1200">
                <a:solidFill>
                  <a:schemeClr val="tx1"/>
                </a:solidFill>
                <a:latin typeface="Calibri" pitchFamily="34" charset="0"/>
                <a:ea typeface="ＭＳ Ｐゴシック" pitchFamily="34" charset="-128"/>
                <a:cs typeface="Arial Unicode MS" pitchFamily="34" charset="-128"/>
              </a:defRPr>
            </a:lvl1pPr>
            <a:lvl2pPr marL="746813" indent="-287236" eaLnBrk="0" hangingPunct="0">
              <a:spcBef>
                <a:spcPct val="30000"/>
              </a:spcBef>
              <a:defRPr sz="1200">
                <a:solidFill>
                  <a:schemeClr val="tx1"/>
                </a:solidFill>
                <a:latin typeface="Calibri" pitchFamily="34" charset="0"/>
                <a:ea typeface="Arial Unicode MS" pitchFamily="34" charset="-128"/>
                <a:cs typeface="Arial Unicode MS" pitchFamily="34" charset="-128"/>
              </a:defRPr>
            </a:lvl2pPr>
            <a:lvl3pPr marL="1148944"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3pPr>
            <a:lvl4pPr marL="1608521"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4pPr>
            <a:lvl5pPr marL="2068098"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5pPr>
            <a:lvl6pPr marL="2527676"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6pPr>
            <a:lvl7pPr marL="2987253"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7pPr>
            <a:lvl8pPr marL="3446831"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8pPr>
            <a:lvl9pPr marL="3906408"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9pPr>
          </a:lstStyle>
          <a:p>
            <a:pPr>
              <a:spcBef>
                <a:spcPct val="0"/>
              </a:spcBef>
            </a:pPr>
            <a:endParaRPr lang="en-US" altLang="en-US">
              <a:latin typeface="Arial" pitchFamily="34" charset="0"/>
              <a:ea typeface="Arial Unicode MS"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5539" name="Notes Placeholder 2"/>
          <p:cNvSpPr>
            <a:spLocks noGrp="1"/>
          </p:cNvSpPr>
          <p:nvPr>
            <p:ph type="body" idx="1"/>
          </p:nvPr>
        </p:nvSpPr>
        <p:spPr>
          <a:noFill/>
        </p:spPr>
        <p:txBody>
          <a:bodyPr/>
          <a:lstStyle/>
          <a:p>
            <a:endParaRPr lang="en-US" altLang="en-US"/>
          </a:p>
        </p:txBody>
      </p:sp>
      <p:sp>
        <p:nvSpPr>
          <p:cNvPr id="6554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itchFamily="34" charset="0"/>
                <a:ea typeface="ＭＳ Ｐゴシック" pitchFamily="34" charset="-128"/>
                <a:cs typeface="Arial Unicode MS" pitchFamily="34" charset="-128"/>
              </a:defRPr>
            </a:lvl1pPr>
            <a:lvl2pPr marL="746813" indent="-287236" eaLnBrk="0" hangingPunct="0">
              <a:spcBef>
                <a:spcPct val="30000"/>
              </a:spcBef>
              <a:defRPr sz="1200">
                <a:solidFill>
                  <a:schemeClr val="tx1"/>
                </a:solidFill>
                <a:latin typeface="Calibri" pitchFamily="34" charset="0"/>
                <a:ea typeface="Arial Unicode MS" pitchFamily="34" charset="-128"/>
                <a:cs typeface="Arial Unicode MS" pitchFamily="34" charset="-128"/>
              </a:defRPr>
            </a:lvl2pPr>
            <a:lvl3pPr marL="1150540"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3pPr>
            <a:lvl4pPr marL="1610117"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4pPr>
            <a:lvl5pPr marL="2071290"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5pPr>
            <a:lvl6pPr marL="2530867"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6pPr>
            <a:lvl7pPr marL="2990445"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7pPr>
            <a:lvl8pPr marL="3450022"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8pPr>
            <a:lvl9pPr marL="3909600"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9pPr>
          </a:lstStyle>
          <a:p>
            <a:pPr>
              <a:spcBef>
                <a:spcPct val="0"/>
              </a:spcBef>
            </a:pPr>
            <a:fld id="{AB887A26-BB49-4C41-A5AD-55A70A9735A5}" type="slidenum">
              <a:rPr lang="en-GB" altLang="en-US" smtClean="0">
                <a:latin typeface="Arial" pitchFamily="34" charset="0"/>
                <a:cs typeface="Arial" pitchFamily="34" charset="0"/>
              </a:rPr>
              <a:pPr>
                <a:spcBef>
                  <a:spcPct val="0"/>
                </a:spcBef>
              </a:pPr>
              <a:t>19</a:t>
            </a:fld>
            <a:endParaRPr lang="en-GB" altLang="en-US">
              <a:latin typeface="Arial" pitchFamily="34" charset="0"/>
              <a:cs typeface="Arial" pitchFamily="34" charset="0"/>
            </a:endParaRPr>
          </a:p>
        </p:txBody>
      </p:sp>
      <p:sp>
        <p:nvSpPr>
          <p:cNvPr id="65541" name="Footer Placeholder 2"/>
          <p:cNvSpPr>
            <a:spLocks noGrp="1"/>
          </p:cNvSpPr>
          <p:nvPr>
            <p:ph type="ftr" sz="quarter" idx="4"/>
          </p:nvPr>
        </p:nvSpPr>
        <p:spPr>
          <a:noFill/>
        </p:spPr>
        <p:txBody>
          <a:bodyPr/>
          <a:lstStyle>
            <a:lvl1pPr eaLnBrk="0" hangingPunct="0">
              <a:spcBef>
                <a:spcPct val="30000"/>
              </a:spcBef>
              <a:defRPr sz="1200">
                <a:solidFill>
                  <a:schemeClr val="tx1"/>
                </a:solidFill>
                <a:latin typeface="Calibri" pitchFamily="34" charset="0"/>
                <a:ea typeface="ＭＳ Ｐゴシック" pitchFamily="34" charset="-128"/>
                <a:cs typeface="Arial Unicode MS" pitchFamily="34" charset="-128"/>
              </a:defRPr>
            </a:lvl1pPr>
            <a:lvl2pPr marL="746813" indent="-287236" eaLnBrk="0" hangingPunct="0">
              <a:spcBef>
                <a:spcPct val="30000"/>
              </a:spcBef>
              <a:defRPr sz="1200">
                <a:solidFill>
                  <a:schemeClr val="tx1"/>
                </a:solidFill>
                <a:latin typeface="Calibri" pitchFamily="34" charset="0"/>
                <a:ea typeface="Arial Unicode MS" pitchFamily="34" charset="-128"/>
                <a:cs typeface="Arial Unicode MS" pitchFamily="34" charset="-128"/>
              </a:defRPr>
            </a:lvl2pPr>
            <a:lvl3pPr marL="1148944"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3pPr>
            <a:lvl4pPr marL="1608521"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4pPr>
            <a:lvl5pPr marL="2068098"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5pPr>
            <a:lvl6pPr marL="2527676"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6pPr>
            <a:lvl7pPr marL="2987253"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7pPr>
            <a:lvl8pPr marL="3446831"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8pPr>
            <a:lvl9pPr marL="3906408"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9pPr>
          </a:lstStyle>
          <a:p>
            <a:pPr>
              <a:spcBef>
                <a:spcPct val="0"/>
              </a:spcBef>
            </a:pPr>
            <a:endParaRPr lang="en-US" altLang="en-US">
              <a:latin typeface="Arial" pitchFamily="34" charset="0"/>
              <a:ea typeface="Arial Unicode MS"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5539" name="Notes Placeholder 2"/>
          <p:cNvSpPr>
            <a:spLocks noGrp="1"/>
          </p:cNvSpPr>
          <p:nvPr>
            <p:ph type="body" idx="1"/>
          </p:nvPr>
        </p:nvSpPr>
        <p:spPr>
          <a:noFill/>
        </p:spPr>
        <p:txBody>
          <a:bodyPr/>
          <a:lstStyle/>
          <a:p>
            <a:endParaRPr lang="en-US" altLang="en-US"/>
          </a:p>
        </p:txBody>
      </p:sp>
      <p:sp>
        <p:nvSpPr>
          <p:cNvPr id="6554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itchFamily="34" charset="0"/>
                <a:ea typeface="ＭＳ Ｐゴシック" pitchFamily="34" charset="-128"/>
                <a:cs typeface="Arial Unicode MS" pitchFamily="34" charset="-128"/>
              </a:defRPr>
            </a:lvl1pPr>
            <a:lvl2pPr marL="746813" indent="-287236" eaLnBrk="0" hangingPunct="0">
              <a:spcBef>
                <a:spcPct val="30000"/>
              </a:spcBef>
              <a:defRPr sz="1200">
                <a:solidFill>
                  <a:schemeClr val="tx1"/>
                </a:solidFill>
                <a:latin typeface="Calibri" pitchFamily="34" charset="0"/>
                <a:ea typeface="Arial Unicode MS" pitchFamily="34" charset="-128"/>
                <a:cs typeface="Arial Unicode MS" pitchFamily="34" charset="-128"/>
              </a:defRPr>
            </a:lvl2pPr>
            <a:lvl3pPr marL="1150540"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3pPr>
            <a:lvl4pPr marL="1610117"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4pPr>
            <a:lvl5pPr marL="2071290"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5pPr>
            <a:lvl6pPr marL="2530867"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6pPr>
            <a:lvl7pPr marL="2990445"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7pPr>
            <a:lvl8pPr marL="3450022"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8pPr>
            <a:lvl9pPr marL="3909600"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9pPr>
          </a:lstStyle>
          <a:p>
            <a:pPr>
              <a:spcBef>
                <a:spcPct val="0"/>
              </a:spcBef>
            </a:pPr>
            <a:fld id="{AB887A26-BB49-4C41-A5AD-55A70A9735A5}" type="slidenum">
              <a:rPr lang="en-GB" altLang="en-US" smtClean="0">
                <a:latin typeface="Arial" pitchFamily="34" charset="0"/>
                <a:cs typeface="Arial" pitchFamily="34" charset="0"/>
              </a:rPr>
              <a:pPr>
                <a:spcBef>
                  <a:spcPct val="0"/>
                </a:spcBef>
              </a:pPr>
              <a:t>20</a:t>
            </a:fld>
            <a:endParaRPr lang="en-GB" altLang="en-US">
              <a:latin typeface="Arial" pitchFamily="34" charset="0"/>
              <a:cs typeface="Arial" pitchFamily="34" charset="0"/>
            </a:endParaRPr>
          </a:p>
        </p:txBody>
      </p:sp>
      <p:sp>
        <p:nvSpPr>
          <p:cNvPr id="65541" name="Footer Placeholder 2"/>
          <p:cNvSpPr>
            <a:spLocks noGrp="1"/>
          </p:cNvSpPr>
          <p:nvPr>
            <p:ph type="ftr" sz="quarter" idx="4"/>
          </p:nvPr>
        </p:nvSpPr>
        <p:spPr>
          <a:noFill/>
        </p:spPr>
        <p:txBody>
          <a:bodyPr/>
          <a:lstStyle>
            <a:lvl1pPr eaLnBrk="0" hangingPunct="0">
              <a:spcBef>
                <a:spcPct val="30000"/>
              </a:spcBef>
              <a:defRPr sz="1200">
                <a:solidFill>
                  <a:schemeClr val="tx1"/>
                </a:solidFill>
                <a:latin typeface="Calibri" pitchFamily="34" charset="0"/>
                <a:ea typeface="ＭＳ Ｐゴシック" pitchFamily="34" charset="-128"/>
                <a:cs typeface="Arial Unicode MS" pitchFamily="34" charset="-128"/>
              </a:defRPr>
            </a:lvl1pPr>
            <a:lvl2pPr marL="746813" indent="-287236" eaLnBrk="0" hangingPunct="0">
              <a:spcBef>
                <a:spcPct val="30000"/>
              </a:spcBef>
              <a:defRPr sz="1200">
                <a:solidFill>
                  <a:schemeClr val="tx1"/>
                </a:solidFill>
                <a:latin typeface="Calibri" pitchFamily="34" charset="0"/>
                <a:ea typeface="Arial Unicode MS" pitchFamily="34" charset="-128"/>
                <a:cs typeface="Arial Unicode MS" pitchFamily="34" charset="-128"/>
              </a:defRPr>
            </a:lvl2pPr>
            <a:lvl3pPr marL="1148944"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3pPr>
            <a:lvl4pPr marL="1608521"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4pPr>
            <a:lvl5pPr marL="2068098"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5pPr>
            <a:lvl6pPr marL="2527676"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6pPr>
            <a:lvl7pPr marL="2987253"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7pPr>
            <a:lvl8pPr marL="3446831"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8pPr>
            <a:lvl9pPr marL="3906408"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9pPr>
          </a:lstStyle>
          <a:p>
            <a:pPr>
              <a:spcBef>
                <a:spcPct val="0"/>
              </a:spcBef>
            </a:pPr>
            <a:endParaRPr lang="en-US" altLang="en-US">
              <a:latin typeface="Arial" pitchFamily="34" charset="0"/>
              <a:ea typeface="Arial Unicode MS"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91D2DA-4090-4DA1-81D5-C318B40C5B2C}" type="slidenum">
              <a:rPr lang="en-US" altLang="en-US"/>
              <a:pPr/>
              <a:t>21</a:t>
            </a:fld>
            <a:endParaRPr lang="en-US" altLang="en-US"/>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91D2DA-4090-4DA1-81D5-C318B40C5B2C}" type="slidenum">
              <a:rPr lang="en-US" altLang="en-US"/>
              <a:pPr/>
              <a:t>22</a:t>
            </a:fld>
            <a:endParaRPr lang="en-US" altLang="en-US"/>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5539" name="Notes Placeholder 2"/>
          <p:cNvSpPr>
            <a:spLocks noGrp="1"/>
          </p:cNvSpPr>
          <p:nvPr>
            <p:ph type="body" idx="1"/>
          </p:nvPr>
        </p:nvSpPr>
        <p:spPr>
          <a:noFill/>
        </p:spPr>
        <p:txBody>
          <a:bodyPr/>
          <a:lstStyle/>
          <a:p>
            <a:endParaRPr lang="en-US" altLang="en-US"/>
          </a:p>
        </p:txBody>
      </p:sp>
      <p:sp>
        <p:nvSpPr>
          <p:cNvPr id="6554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Calibri" pitchFamily="34" charset="0"/>
                <a:ea typeface="ＭＳ Ｐゴシック" pitchFamily="34" charset="-128"/>
                <a:cs typeface="Arial Unicode MS" pitchFamily="34" charset="-128"/>
              </a:defRPr>
            </a:lvl1pPr>
            <a:lvl2pPr marL="746813" indent="-287236" eaLnBrk="0" hangingPunct="0">
              <a:spcBef>
                <a:spcPct val="30000"/>
              </a:spcBef>
              <a:defRPr sz="1200">
                <a:solidFill>
                  <a:schemeClr val="tx1"/>
                </a:solidFill>
                <a:latin typeface="Calibri" pitchFamily="34" charset="0"/>
                <a:ea typeface="Arial Unicode MS" pitchFamily="34" charset="-128"/>
                <a:cs typeface="Arial Unicode MS" pitchFamily="34" charset="-128"/>
              </a:defRPr>
            </a:lvl2pPr>
            <a:lvl3pPr marL="1150540"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3pPr>
            <a:lvl4pPr marL="1610117"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4pPr>
            <a:lvl5pPr marL="2071290"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5pPr>
            <a:lvl6pPr marL="2530867"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6pPr>
            <a:lvl7pPr marL="2990445"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7pPr>
            <a:lvl8pPr marL="3450022"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8pPr>
            <a:lvl9pPr marL="3909600"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9pPr>
          </a:lstStyle>
          <a:p>
            <a:pPr>
              <a:spcBef>
                <a:spcPct val="0"/>
              </a:spcBef>
            </a:pPr>
            <a:fld id="{AB887A26-BB49-4C41-A5AD-55A70A9735A5}" type="slidenum">
              <a:rPr lang="en-GB" altLang="en-US" smtClean="0">
                <a:latin typeface="Arial" pitchFamily="34" charset="0"/>
                <a:cs typeface="Arial" pitchFamily="34" charset="0"/>
              </a:rPr>
              <a:pPr>
                <a:spcBef>
                  <a:spcPct val="0"/>
                </a:spcBef>
              </a:pPr>
              <a:t>23</a:t>
            </a:fld>
            <a:endParaRPr lang="en-GB" altLang="en-US">
              <a:latin typeface="Arial" pitchFamily="34" charset="0"/>
              <a:cs typeface="Arial" pitchFamily="34" charset="0"/>
            </a:endParaRPr>
          </a:p>
        </p:txBody>
      </p:sp>
      <p:sp>
        <p:nvSpPr>
          <p:cNvPr id="65541" name="Footer Placeholder 2"/>
          <p:cNvSpPr>
            <a:spLocks noGrp="1"/>
          </p:cNvSpPr>
          <p:nvPr>
            <p:ph type="ftr" sz="quarter" idx="4"/>
          </p:nvPr>
        </p:nvSpPr>
        <p:spPr>
          <a:noFill/>
        </p:spPr>
        <p:txBody>
          <a:bodyPr/>
          <a:lstStyle>
            <a:lvl1pPr eaLnBrk="0" hangingPunct="0">
              <a:spcBef>
                <a:spcPct val="30000"/>
              </a:spcBef>
              <a:defRPr sz="1200">
                <a:solidFill>
                  <a:schemeClr val="tx1"/>
                </a:solidFill>
                <a:latin typeface="Calibri" pitchFamily="34" charset="0"/>
                <a:ea typeface="ＭＳ Ｐゴシック" pitchFamily="34" charset="-128"/>
                <a:cs typeface="Arial Unicode MS" pitchFamily="34" charset="-128"/>
              </a:defRPr>
            </a:lvl1pPr>
            <a:lvl2pPr marL="746813" indent="-287236" eaLnBrk="0" hangingPunct="0">
              <a:spcBef>
                <a:spcPct val="30000"/>
              </a:spcBef>
              <a:defRPr sz="1200">
                <a:solidFill>
                  <a:schemeClr val="tx1"/>
                </a:solidFill>
                <a:latin typeface="Calibri" pitchFamily="34" charset="0"/>
                <a:ea typeface="Arial Unicode MS" pitchFamily="34" charset="-128"/>
                <a:cs typeface="Arial Unicode MS" pitchFamily="34" charset="-128"/>
              </a:defRPr>
            </a:lvl2pPr>
            <a:lvl3pPr marL="1148944"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3pPr>
            <a:lvl4pPr marL="1608521"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4pPr>
            <a:lvl5pPr marL="2068098" indent="-229789" eaLnBrk="0" hangingPunct="0">
              <a:spcBef>
                <a:spcPct val="30000"/>
              </a:spcBef>
              <a:defRPr sz="1200">
                <a:solidFill>
                  <a:schemeClr val="tx1"/>
                </a:solidFill>
                <a:latin typeface="Calibri" pitchFamily="34" charset="0"/>
                <a:ea typeface="Arial Unicode MS" pitchFamily="34" charset="-128"/>
                <a:cs typeface="Arial Unicode MS" pitchFamily="34" charset="-128"/>
              </a:defRPr>
            </a:lvl5pPr>
            <a:lvl6pPr marL="2527676"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6pPr>
            <a:lvl7pPr marL="2987253"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7pPr>
            <a:lvl8pPr marL="3446831"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8pPr>
            <a:lvl9pPr marL="3906408" indent="-229789" defTabSz="459577" eaLnBrk="0" fontAlgn="base" hangingPunct="0">
              <a:spcBef>
                <a:spcPct val="30000"/>
              </a:spcBef>
              <a:spcAft>
                <a:spcPct val="0"/>
              </a:spcAft>
              <a:defRPr sz="1200">
                <a:solidFill>
                  <a:schemeClr val="tx1"/>
                </a:solidFill>
                <a:latin typeface="Calibri" pitchFamily="34" charset="0"/>
                <a:ea typeface="Arial Unicode MS" pitchFamily="34" charset="-128"/>
                <a:cs typeface="Arial Unicode MS" pitchFamily="34" charset="-128"/>
              </a:defRPr>
            </a:lvl9pPr>
          </a:lstStyle>
          <a:p>
            <a:pPr>
              <a:spcBef>
                <a:spcPct val="0"/>
              </a:spcBef>
            </a:pPr>
            <a:endParaRPr lang="en-US" altLang="en-US">
              <a:latin typeface="Arial" pitchFamily="34" charset="0"/>
              <a:ea typeface="Arial Unicode MS"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descr="SqPB Logo - 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360"/>
            <a:ext cx="2462303" cy="1242132"/>
          </a:xfrm>
          <a:prstGeom prst="rect">
            <a:avLst/>
          </a:prstGeom>
        </p:spPr>
      </p:pic>
      <p:sp>
        <p:nvSpPr>
          <p:cNvPr id="29702" name="Rectangle 6"/>
          <p:cNvSpPr>
            <a:spLocks noGrp="1" noChangeArrowheads="1"/>
          </p:cNvSpPr>
          <p:nvPr>
            <p:ph type="ctrTitle" sz="quarter"/>
          </p:nvPr>
        </p:nvSpPr>
        <p:spPr>
          <a:xfrm>
            <a:off x="301695" y="4114288"/>
            <a:ext cx="5267574" cy="400110"/>
          </a:xfrm>
          <a:prstGeom prst="rect">
            <a:avLst/>
          </a:prstGeom>
        </p:spPr>
        <p:txBody>
          <a:bodyPr wrap="square" lIns="0" tIns="0" rIns="0" bIns="0" anchor="ctr" anchorCtr="0">
            <a:spAutoFit/>
          </a:bodyPr>
          <a:lstStyle>
            <a:lvl1pPr>
              <a:defRPr sz="2600">
                <a:solidFill>
                  <a:srgbClr val="898D8D"/>
                </a:solidFill>
                <a:latin typeface="Arial"/>
                <a:cs typeface="Arial"/>
              </a:defRPr>
            </a:lvl1pPr>
          </a:lstStyle>
          <a:p>
            <a:pPr lvl="0"/>
            <a:r>
              <a:rPr lang="en-US" noProof="0" dirty="0"/>
              <a:t>Click to edit Master title style</a:t>
            </a:r>
            <a:endParaRPr lang="en-GB" noProof="0" dirty="0"/>
          </a:p>
        </p:txBody>
      </p:sp>
      <p:sp>
        <p:nvSpPr>
          <p:cNvPr id="29703" name="Rectangle 7"/>
          <p:cNvSpPr>
            <a:spLocks noGrp="1" noChangeArrowheads="1"/>
          </p:cNvSpPr>
          <p:nvPr>
            <p:ph type="subTitle" sz="quarter" idx="1"/>
          </p:nvPr>
        </p:nvSpPr>
        <p:spPr>
          <a:xfrm>
            <a:off x="301695" y="4988297"/>
            <a:ext cx="5267574" cy="307777"/>
          </a:xfrm>
          <a:prstGeom prst="rect">
            <a:avLst/>
          </a:prstGeom>
        </p:spPr>
        <p:txBody>
          <a:bodyPr wrap="square" lIns="0" tIns="0" rIns="0" bIns="0" anchor="ctr" anchorCtr="0">
            <a:spAutoFit/>
          </a:bodyPr>
          <a:lstStyle>
            <a:lvl1pPr marL="0" indent="0" eaLnBrk="1" hangingPunct="1">
              <a:spcBef>
                <a:spcPct val="0"/>
              </a:spcBef>
              <a:buFontTx/>
              <a:buNone/>
              <a:defRPr sz="2000">
                <a:solidFill>
                  <a:srgbClr val="00A69D"/>
                </a:solidFill>
              </a:defRPr>
            </a:lvl1pPr>
          </a:lstStyle>
          <a:p>
            <a:pPr lvl="0"/>
            <a:r>
              <a:rPr lang="en-US" noProof="0" dirty="0"/>
              <a:t>Click to edit Master subtitle style</a:t>
            </a:r>
            <a:endParaRPr lang="en-GB" noProof="0" dirty="0"/>
          </a:p>
        </p:txBody>
      </p:sp>
      <p:cxnSp>
        <p:nvCxnSpPr>
          <p:cNvPr id="17" name="Straight Connector 16"/>
          <p:cNvCxnSpPr/>
          <p:nvPr userDrawn="1"/>
        </p:nvCxnSpPr>
        <p:spPr>
          <a:xfrm>
            <a:off x="0" y="2285998"/>
            <a:ext cx="91440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bwMode="auto">
          <a:xfrm>
            <a:off x="0" y="6390000"/>
            <a:ext cx="9144000"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22" name="TextBox 21"/>
          <p:cNvSpPr txBox="1"/>
          <p:nvPr userDrawn="1"/>
        </p:nvSpPr>
        <p:spPr>
          <a:xfrm>
            <a:off x="-1373706" y="2963520"/>
            <a:ext cx="184666" cy="276999"/>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8179123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p:cNvSpPr/>
          <p:nvPr userDrawn="1"/>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3" name="Content Placeholder 2"/>
          <p:cNvSpPr>
            <a:spLocks noGrp="1"/>
          </p:cNvSpPr>
          <p:nvPr>
            <p:ph idx="1"/>
          </p:nvPr>
        </p:nvSpPr>
        <p:spPr>
          <a:xfrm>
            <a:off x="457201" y="1371600"/>
            <a:ext cx="8229600" cy="4939915"/>
          </a:xfrm>
          <a:prstGeom prst="rect">
            <a:avLst/>
          </a:prstGeom>
        </p:spPr>
        <p:txBody>
          <a:bodyPr lIns="0" tIns="91440" rIns="0"/>
          <a:lstStyle>
            <a:lvl1pPr marL="228600" indent="-228600">
              <a:buFont typeface="Wingdings" charset="2"/>
              <a:buChar char="§"/>
              <a:defRPr>
                <a:solidFill>
                  <a:srgbClr val="54585A"/>
                </a:solidFill>
              </a:defRPr>
            </a:lvl1pPr>
            <a:lvl2pPr marL="457200" indent="-228600">
              <a:buClr>
                <a:srgbClr val="6D2077"/>
              </a:buClr>
              <a:buSzPct val="80000"/>
              <a:buFont typeface="Wingdings" charset="2"/>
              <a:buChar char="§"/>
              <a:defRPr>
                <a:solidFill>
                  <a:srgbClr val="54585A"/>
                </a:solidFill>
              </a:defRPr>
            </a:lvl2pPr>
            <a:lvl3pPr marL="860425" indent="-174625">
              <a:buClr>
                <a:srgbClr val="FC4C02"/>
              </a:buClr>
              <a:buFont typeface="Arial"/>
              <a:buChar char="•"/>
              <a:defRPr sz="1400">
                <a:solidFill>
                  <a:srgbClr val="54585A"/>
                </a:solidFill>
              </a:defRPr>
            </a:lvl3pPr>
            <a:lvl4pPr marL="1371600" indent="-228600">
              <a:buClr>
                <a:srgbClr val="00A69D"/>
              </a:buClr>
              <a:buFont typeface="Lucida Grande"/>
              <a:buChar char="-"/>
              <a:defRPr sz="1200">
                <a:solidFill>
                  <a:srgbClr val="54585A"/>
                </a:solidFill>
              </a:defRPr>
            </a:lvl4pPr>
            <a:lvl5pPr marL="1828800">
              <a:buClr>
                <a:srgbClr val="00A69D"/>
              </a:buClr>
              <a:defRPr sz="1200">
                <a:solidFill>
                  <a:srgbClr val="5458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457200" y="-1"/>
            <a:ext cx="6878315" cy="1143001"/>
          </a:xfrm>
          <a:prstGeom prst="rect">
            <a:avLst/>
          </a:prstGeom>
        </p:spPr>
        <p:txBody>
          <a:bodyPr lIns="0" tIns="0" rIns="0" bIns="0" anchor="ctr" anchorCtr="0"/>
          <a:lstStyle>
            <a:lvl1pPr>
              <a:defRPr sz="2400">
                <a:solidFill>
                  <a:srgbClr val="00A69D"/>
                </a:solidFill>
              </a:defRPr>
            </a:lvl1pPr>
          </a:lstStyle>
          <a:p>
            <a:r>
              <a:rPr lang="en-US" dirty="0"/>
              <a:t>Click to edit Master title style</a:t>
            </a:r>
          </a:p>
        </p:txBody>
      </p:sp>
      <p:cxnSp>
        <p:nvCxnSpPr>
          <p:cNvPr id="12" name="Straight Connector 11"/>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txBox="1">
            <a:spLocks/>
          </p:cNvSpPr>
          <p:nvPr userDrawn="1"/>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10" name="Slide Number Placeholder 5"/>
          <p:cNvSpPr txBox="1">
            <a:spLocks/>
          </p:cNvSpPr>
          <p:nvPr userDrawn="1"/>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err="1">
                <a:solidFill>
                  <a:schemeClr val="bg1"/>
                </a:solidFill>
              </a:rPr>
              <a:t>squirepattonboggs.com</a:t>
            </a:r>
            <a:endParaRPr lang="en-GB" sz="1200" b="0" dirty="0">
              <a:solidFill>
                <a:schemeClr val="bg1"/>
              </a:solidFill>
            </a:endParaRPr>
          </a:p>
        </p:txBody>
      </p:sp>
      <p:pic>
        <p:nvPicPr>
          <p:cNvPr id="14" name="Picture 13" descr="SqPB Logo - 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spTree>
    <p:extLst>
      <p:ext uri="{BB962C8B-B14F-4D97-AF65-F5344CB8AC3E}">
        <p14:creationId xmlns:p14="http://schemas.microsoft.com/office/powerpoint/2010/main" val="112041713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795928"/>
            <a:ext cx="8229600" cy="4468072"/>
          </a:xfrm>
          <a:prstGeom prst="rect">
            <a:avLst/>
          </a:prstGeom>
        </p:spPr>
        <p:txBody>
          <a:bodyPr lIns="0" tIns="91440" rIns="0"/>
          <a:lstStyle>
            <a:lvl1pPr marL="228600" indent="-228600">
              <a:buFont typeface="Wingdings" charset="2"/>
              <a:buChar char="§"/>
              <a:defRPr>
                <a:solidFill>
                  <a:srgbClr val="54585A"/>
                </a:solidFill>
              </a:defRPr>
            </a:lvl1pPr>
            <a:lvl2pPr marL="457200" indent="-228600">
              <a:buClr>
                <a:srgbClr val="6D2077"/>
              </a:buClr>
              <a:buSzPct val="80000"/>
              <a:buFont typeface="Wingdings" charset="2"/>
              <a:buChar char="§"/>
              <a:defRPr>
                <a:solidFill>
                  <a:srgbClr val="54585A"/>
                </a:solidFill>
              </a:defRPr>
            </a:lvl2pPr>
            <a:lvl3pPr marL="860425" indent="-174625">
              <a:buClr>
                <a:srgbClr val="FC4C02"/>
              </a:buClr>
              <a:buFont typeface="Arial"/>
              <a:buChar char="•"/>
              <a:defRPr sz="1400">
                <a:solidFill>
                  <a:srgbClr val="54585A"/>
                </a:solidFill>
              </a:defRPr>
            </a:lvl3pPr>
            <a:lvl4pPr marL="1371600" indent="-228600">
              <a:buClr>
                <a:srgbClr val="00A69D"/>
              </a:buClr>
              <a:buFont typeface="Lucida Grande"/>
              <a:buChar char="-"/>
              <a:defRPr sz="1200">
                <a:solidFill>
                  <a:srgbClr val="54585A"/>
                </a:solidFill>
              </a:defRPr>
            </a:lvl4pPr>
            <a:lvl5pPr marL="1828800">
              <a:buClr>
                <a:srgbClr val="00A69D"/>
              </a:buClr>
              <a:defRPr sz="1200">
                <a:solidFill>
                  <a:srgbClr val="5458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457201" y="1244824"/>
            <a:ext cx="8229600" cy="551104"/>
          </a:xfrm>
          <a:prstGeom prst="rect">
            <a:avLst/>
          </a:prstGeom>
        </p:spPr>
        <p:txBody>
          <a:bodyPr lIns="0" tIns="91440" rIns="0" anchor="ctr" anchorCtr="0"/>
          <a:lstStyle>
            <a:lvl1pPr marL="0" indent="0">
              <a:spcBef>
                <a:spcPts val="0"/>
              </a:spcBef>
              <a:buNone/>
              <a:defRPr sz="2000" b="1">
                <a:solidFill>
                  <a:srgbClr val="898D8D"/>
                </a:solidFill>
              </a:defRPr>
            </a:lvl1pPr>
            <a:lvl3pPr>
              <a:defRPr sz="1400"/>
            </a:lvl3pPr>
            <a:lvl4pPr marL="1371600">
              <a:buClr>
                <a:srgbClr val="00A69D"/>
              </a:buClr>
              <a:defRPr sz="1200"/>
            </a:lvl4pPr>
            <a:lvl5pPr marL="1828800">
              <a:buClr>
                <a:srgbClr val="00A69D"/>
              </a:buClr>
              <a:defRPr sz="1200"/>
            </a:lvl5pPr>
          </a:lstStyle>
          <a:p>
            <a:pPr lvl="0"/>
            <a:r>
              <a:rPr lang="en-US" dirty="0"/>
              <a:t>Click to edit Master text styles</a:t>
            </a:r>
          </a:p>
        </p:txBody>
      </p:sp>
      <p:sp>
        <p:nvSpPr>
          <p:cNvPr id="15" name="Rectangle 14"/>
          <p:cNvSpPr/>
          <p:nvPr userDrawn="1"/>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16" name="Title 1"/>
          <p:cNvSpPr>
            <a:spLocks noGrp="1"/>
          </p:cNvSpPr>
          <p:nvPr>
            <p:ph type="title"/>
          </p:nvPr>
        </p:nvSpPr>
        <p:spPr>
          <a:xfrm>
            <a:off x="457200" y="-1"/>
            <a:ext cx="6878315" cy="1143001"/>
          </a:xfrm>
          <a:prstGeom prst="rect">
            <a:avLst/>
          </a:prstGeom>
        </p:spPr>
        <p:txBody>
          <a:bodyPr lIns="0" tIns="0" rIns="0" bIns="0" anchor="ctr" anchorCtr="0"/>
          <a:lstStyle>
            <a:lvl1pPr>
              <a:defRPr sz="2400">
                <a:solidFill>
                  <a:srgbClr val="00A69D"/>
                </a:solidFill>
              </a:defRPr>
            </a:lvl1pPr>
          </a:lstStyle>
          <a:p>
            <a:r>
              <a:rPr lang="en-US" dirty="0"/>
              <a:t>Click to edit Master title style</a:t>
            </a:r>
          </a:p>
        </p:txBody>
      </p:sp>
      <p:cxnSp>
        <p:nvCxnSpPr>
          <p:cNvPr id="17" name="Straight Connector 16"/>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p:cNvSpPr txBox="1">
            <a:spLocks/>
          </p:cNvSpPr>
          <p:nvPr userDrawn="1"/>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19" name="Slide Number Placeholder 5"/>
          <p:cNvSpPr txBox="1">
            <a:spLocks/>
          </p:cNvSpPr>
          <p:nvPr userDrawn="1"/>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err="1">
                <a:solidFill>
                  <a:schemeClr val="bg1"/>
                </a:solidFill>
              </a:rPr>
              <a:t>squirepattonboggs.com</a:t>
            </a:r>
            <a:endParaRPr lang="en-GB" sz="1200" b="0" dirty="0">
              <a:solidFill>
                <a:schemeClr val="bg1"/>
              </a:solidFill>
            </a:endParaRPr>
          </a:p>
        </p:txBody>
      </p:sp>
      <p:pic>
        <p:nvPicPr>
          <p:cNvPr id="20" name="Picture 19" descr="SqPB Logo - 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spTree>
    <p:extLst>
      <p:ext uri="{BB962C8B-B14F-4D97-AF65-F5344CB8AC3E}">
        <p14:creationId xmlns:p14="http://schemas.microsoft.com/office/powerpoint/2010/main" val="407221074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371601"/>
            <a:ext cx="8229600" cy="4831920"/>
          </a:xfrm>
          <a:prstGeom prst="rect">
            <a:avLst/>
          </a:prstGeom>
        </p:spPr>
        <p:txBody>
          <a:bodyPr lIns="0" tIns="91440" rIns="0"/>
          <a:lstStyle>
            <a:lvl1pPr marL="342900" indent="-342900">
              <a:buFont typeface="+mj-lt"/>
              <a:buAutoNum type="arabicPeriod"/>
              <a:defRPr>
                <a:solidFill>
                  <a:srgbClr val="54585A"/>
                </a:solidFill>
              </a:defRPr>
            </a:lvl1pPr>
            <a:lvl2pPr marL="571500" indent="-342900">
              <a:buClr>
                <a:srgbClr val="6D2077"/>
              </a:buClr>
              <a:buFont typeface="+mj-lt"/>
              <a:buAutoNum type="arabicPeriod"/>
              <a:defRPr>
                <a:solidFill>
                  <a:srgbClr val="54585A"/>
                </a:solidFill>
              </a:defRPr>
            </a:lvl2pPr>
            <a:lvl3pPr marL="1028700" indent="-342900">
              <a:buClr>
                <a:srgbClr val="FC4C02"/>
              </a:buClr>
              <a:buFont typeface="+mj-lt"/>
              <a:buAutoNum type="arabicPeriod"/>
              <a:defRPr sz="1400">
                <a:solidFill>
                  <a:srgbClr val="54585A"/>
                </a:solidFill>
              </a:defRPr>
            </a:lvl3pPr>
            <a:lvl4pPr marL="1371600">
              <a:buClr>
                <a:srgbClr val="00A69D"/>
              </a:buClr>
              <a:buFont typeface="+mj-lt"/>
              <a:buAutoNum type="arabicPeriod"/>
              <a:defRPr sz="1200">
                <a:solidFill>
                  <a:srgbClr val="54585A"/>
                </a:solidFill>
              </a:defRPr>
            </a:lvl4pPr>
            <a:lvl5pPr marL="1828800">
              <a:buClr>
                <a:srgbClr val="00A69D"/>
              </a:buClr>
              <a:buFont typeface="+mj-lt"/>
              <a:buAutoNum type="arabicPeriod"/>
              <a:defRPr sz="1200">
                <a:solidFill>
                  <a:srgbClr val="5458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14" name="Title 1"/>
          <p:cNvSpPr>
            <a:spLocks noGrp="1"/>
          </p:cNvSpPr>
          <p:nvPr>
            <p:ph type="title"/>
          </p:nvPr>
        </p:nvSpPr>
        <p:spPr>
          <a:xfrm>
            <a:off x="457200" y="-1"/>
            <a:ext cx="6878315" cy="1143001"/>
          </a:xfrm>
          <a:prstGeom prst="rect">
            <a:avLst/>
          </a:prstGeom>
        </p:spPr>
        <p:txBody>
          <a:bodyPr lIns="0" tIns="0" rIns="0" bIns="0" anchor="ctr" anchorCtr="0"/>
          <a:lstStyle>
            <a:lvl1pPr>
              <a:defRPr sz="2400">
                <a:solidFill>
                  <a:srgbClr val="00A69D"/>
                </a:solidFill>
              </a:defRPr>
            </a:lvl1pPr>
          </a:lstStyle>
          <a:p>
            <a:r>
              <a:rPr lang="en-US" dirty="0"/>
              <a:t>Click to edit Master title style</a:t>
            </a:r>
          </a:p>
        </p:txBody>
      </p:sp>
      <p:cxnSp>
        <p:nvCxnSpPr>
          <p:cNvPr id="15" name="Straight Connector 14"/>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7" name="Slide Number Placeholder 5"/>
          <p:cNvSpPr txBox="1">
            <a:spLocks/>
          </p:cNvSpPr>
          <p:nvPr userDrawn="1"/>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18" name="Slide Number Placeholder 5"/>
          <p:cNvSpPr txBox="1">
            <a:spLocks/>
          </p:cNvSpPr>
          <p:nvPr userDrawn="1"/>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err="1">
                <a:solidFill>
                  <a:schemeClr val="bg1"/>
                </a:solidFill>
              </a:rPr>
              <a:t>squirepattonboggs.com</a:t>
            </a:r>
            <a:endParaRPr lang="en-GB" sz="1200" b="0" dirty="0">
              <a:solidFill>
                <a:schemeClr val="bg1"/>
              </a:solidFill>
            </a:endParaRPr>
          </a:p>
        </p:txBody>
      </p:sp>
      <p:pic>
        <p:nvPicPr>
          <p:cNvPr id="19" name="Picture 18" descr="SqPB Logo - 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spTree>
    <p:extLst>
      <p:ext uri="{BB962C8B-B14F-4D97-AF65-F5344CB8AC3E}">
        <p14:creationId xmlns:p14="http://schemas.microsoft.com/office/powerpoint/2010/main" val="3942106500"/>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795928"/>
            <a:ext cx="8229600" cy="4364392"/>
          </a:xfrm>
          <a:prstGeom prst="rect">
            <a:avLst/>
          </a:prstGeom>
        </p:spPr>
        <p:txBody>
          <a:bodyPr lIns="0" tIns="91440" rIns="0"/>
          <a:lstStyle>
            <a:lvl1pPr marL="342900" indent="-342900">
              <a:buFont typeface="+mj-lt"/>
              <a:buAutoNum type="arabicPeriod"/>
              <a:defRPr>
                <a:solidFill>
                  <a:srgbClr val="54585A"/>
                </a:solidFill>
              </a:defRPr>
            </a:lvl1pPr>
            <a:lvl2pPr marL="571500" indent="-342900">
              <a:buClr>
                <a:srgbClr val="6D2077"/>
              </a:buClr>
              <a:buFont typeface="+mj-lt"/>
              <a:buAutoNum type="arabicPeriod"/>
              <a:defRPr>
                <a:solidFill>
                  <a:srgbClr val="54585A"/>
                </a:solidFill>
              </a:defRPr>
            </a:lvl2pPr>
            <a:lvl3pPr marL="1028700" indent="-342900">
              <a:buClr>
                <a:srgbClr val="FC4C02"/>
              </a:buClr>
              <a:buFont typeface="+mj-lt"/>
              <a:buAutoNum type="arabicPeriod"/>
              <a:defRPr sz="1400">
                <a:solidFill>
                  <a:srgbClr val="54585A"/>
                </a:solidFill>
              </a:defRPr>
            </a:lvl3pPr>
            <a:lvl4pPr marL="1371600">
              <a:buClr>
                <a:srgbClr val="00A69D"/>
              </a:buClr>
              <a:buFont typeface="+mj-lt"/>
              <a:buAutoNum type="arabicPeriod"/>
              <a:defRPr sz="1200">
                <a:solidFill>
                  <a:srgbClr val="54585A"/>
                </a:solidFill>
              </a:defRPr>
            </a:lvl4pPr>
            <a:lvl5pPr marL="1828800">
              <a:buClr>
                <a:srgbClr val="00A69D"/>
              </a:buClr>
              <a:buFont typeface="+mj-lt"/>
              <a:buAutoNum type="arabicPeriod"/>
              <a:defRPr sz="1200">
                <a:solidFill>
                  <a:srgbClr val="54585A"/>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457201" y="1244824"/>
            <a:ext cx="8229600" cy="551104"/>
          </a:xfrm>
          <a:prstGeom prst="rect">
            <a:avLst/>
          </a:prstGeom>
        </p:spPr>
        <p:txBody>
          <a:bodyPr lIns="0" tIns="91440" rIns="0" anchor="ctr" anchorCtr="0"/>
          <a:lstStyle>
            <a:lvl1pPr marL="0" indent="0">
              <a:spcBef>
                <a:spcPts val="0"/>
              </a:spcBef>
              <a:buNone/>
              <a:defRPr sz="2000" b="1">
                <a:solidFill>
                  <a:srgbClr val="898D8D"/>
                </a:solidFill>
              </a:defRPr>
            </a:lvl1pPr>
            <a:lvl3pPr>
              <a:defRPr sz="1400"/>
            </a:lvl3pPr>
            <a:lvl4pPr marL="1371600">
              <a:buClr>
                <a:srgbClr val="00A69D"/>
              </a:buClr>
              <a:defRPr sz="1200"/>
            </a:lvl4pPr>
            <a:lvl5pPr marL="1828800">
              <a:buClr>
                <a:srgbClr val="00A69D"/>
              </a:buClr>
              <a:defRPr sz="1200"/>
            </a:lvl5pPr>
          </a:lstStyle>
          <a:p>
            <a:pPr lvl="0"/>
            <a:r>
              <a:rPr lang="en-US" dirty="0"/>
              <a:t>Click to edit Master text styles</a:t>
            </a:r>
          </a:p>
        </p:txBody>
      </p:sp>
      <p:sp>
        <p:nvSpPr>
          <p:cNvPr id="15" name="Rectangle 14"/>
          <p:cNvSpPr/>
          <p:nvPr userDrawn="1"/>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16" name="Title 1"/>
          <p:cNvSpPr>
            <a:spLocks noGrp="1"/>
          </p:cNvSpPr>
          <p:nvPr>
            <p:ph type="title"/>
          </p:nvPr>
        </p:nvSpPr>
        <p:spPr>
          <a:xfrm>
            <a:off x="457200" y="-1"/>
            <a:ext cx="6878315" cy="1143001"/>
          </a:xfrm>
          <a:prstGeom prst="rect">
            <a:avLst/>
          </a:prstGeom>
        </p:spPr>
        <p:txBody>
          <a:bodyPr lIns="0" tIns="0" rIns="0" bIns="0" anchor="ctr" anchorCtr="0"/>
          <a:lstStyle>
            <a:lvl1pPr>
              <a:defRPr sz="2400">
                <a:solidFill>
                  <a:srgbClr val="00A69D"/>
                </a:solidFill>
              </a:defRPr>
            </a:lvl1pPr>
          </a:lstStyle>
          <a:p>
            <a:r>
              <a:rPr lang="en-US" dirty="0"/>
              <a:t>Click to edit Master title style</a:t>
            </a:r>
          </a:p>
        </p:txBody>
      </p:sp>
      <p:cxnSp>
        <p:nvCxnSpPr>
          <p:cNvPr id="17" name="Straight Connector 16"/>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p:cNvSpPr txBox="1">
            <a:spLocks/>
          </p:cNvSpPr>
          <p:nvPr userDrawn="1"/>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19" name="Slide Number Placeholder 5"/>
          <p:cNvSpPr txBox="1">
            <a:spLocks/>
          </p:cNvSpPr>
          <p:nvPr userDrawn="1"/>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err="1">
                <a:solidFill>
                  <a:schemeClr val="bg1"/>
                </a:solidFill>
              </a:rPr>
              <a:t>squirepattonboggs.com</a:t>
            </a:r>
            <a:endParaRPr lang="en-GB" sz="1200" b="0" dirty="0">
              <a:solidFill>
                <a:schemeClr val="bg1"/>
              </a:solidFill>
            </a:endParaRPr>
          </a:p>
        </p:txBody>
      </p:sp>
      <p:pic>
        <p:nvPicPr>
          <p:cNvPr id="20" name="Picture 19" descr="SqPB Logo - 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spTree>
    <p:extLst>
      <p:ext uri="{BB962C8B-B14F-4D97-AF65-F5344CB8AC3E}">
        <p14:creationId xmlns:p14="http://schemas.microsoft.com/office/powerpoint/2010/main" val="29192575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457200" y="1371600"/>
            <a:ext cx="3886200" cy="4831920"/>
          </a:xfrm>
          <a:prstGeom prst="rect">
            <a:avLst/>
          </a:prstGeom>
        </p:spPr>
        <p:txBody>
          <a:bodyPr lIns="0" tIns="91440" rIns="0" bIns="0"/>
          <a:lstStyle>
            <a:lvl1pPr marL="228600" indent="-228600">
              <a:buFont typeface="Wingdings" charset="2"/>
              <a:buChar char="§"/>
              <a:defRPr sz="1800">
                <a:solidFill>
                  <a:srgbClr val="54585A"/>
                </a:solidFill>
              </a:defRPr>
            </a:lvl1pPr>
            <a:lvl2pPr marL="457200" indent="-228600">
              <a:buClr>
                <a:srgbClr val="6D2077"/>
              </a:buClr>
              <a:buSzPct val="80000"/>
              <a:buFont typeface="Wingdings" charset="2"/>
              <a:buChar char="§"/>
              <a:defRPr sz="1600">
                <a:solidFill>
                  <a:srgbClr val="54585A"/>
                </a:solidFill>
              </a:defRPr>
            </a:lvl2pPr>
            <a:lvl3pPr marL="860425" indent="-174625">
              <a:buClr>
                <a:srgbClr val="FC4C02"/>
              </a:buClr>
              <a:buFont typeface="Arial"/>
              <a:buChar char="•"/>
              <a:defRPr sz="1400">
                <a:solidFill>
                  <a:srgbClr val="54585A"/>
                </a:solidFill>
              </a:defRPr>
            </a:lvl3pPr>
            <a:lvl4pPr marL="1371600" indent="-228600">
              <a:buFont typeface="Lucida Grande"/>
              <a:buChar char="-"/>
              <a:defRPr sz="1200">
                <a:solidFill>
                  <a:srgbClr val="54585A"/>
                </a:solidFill>
              </a:defRPr>
            </a:lvl4pPr>
            <a:lvl5pPr>
              <a:defRPr sz="1000">
                <a:solidFill>
                  <a:srgbClr val="54585A"/>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0"/>
          </p:nvPr>
        </p:nvSpPr>
        <p:spPr>
          <a:xfrm>
            <a:off x="4795983" y="1371600"/>
            <a:ext cx="3886200" cy="4831920"/>
          </a:xfrm>
          <a:prstGeom prst="rect">
            <a:avLst/>
          </a:prstGeom>
        </p:spPr>
        <p:txBody>
          <a:bodyPr lIns="0" tIns="91440" rIns="0" bIns="0"/>
          <a:lstStyle>
            <a:lvl1pPr marL="228600" indent="-228600">
              <a:buFont typeface="Wingdings" charset="2"/>
              <a:buChar char="§"/>
              <a:defRPr sz="1800">
                <a:solidFill>
                  <a:srgbClr val="54585A"/>
                </a:solidFill>
              </a:defRPr>
            </a:lvl1pPr>
            <a:lvl2pPr marL="457200" indent="-228600">
              <a:buClr>
                <a:srgbClr val="6D2077"/>
              </a:buClr>
              <a:buSzPct val="80000"/>
              <a:buFont typeface="Wingdings" charset="2"/>
              <a:buChar char="§"/>
              <a:defRPr sz="1600">
                <a:solidFill>
                  <a:srgbClr val="54585A"/>
                </a:solidFill>
              </a:defRPr>
            </a:lvl2pPr>
            <a:lvl3pPr marL="860425" indent="-174625">
              <a:buClr>
                <a:srgbClr val="FC4C02"/>
              </a:buClr>
              <a:buFont typeface="Arial"/>
              <a:buChar char="•"/>
              <a:defRPr sz="1400">
                <a:solidFill>
                  <a:srgbClr val="54585A"/>
                </a:solidFill>
              </a:defRPr>
            </a:lvl3pPr>
            <a:lvl4pPr marL="1371600" indent="-228600">
              <a:buFont typeface="Lucida Grande"/>
              <a:buChar char="-"/>
              <a:defRPr sz="1200">
                <a:solidFill>
                  <a:srgbClr val="54585A"/>
                </a:solidFill>
              </a:defRPr>
            </a:lvl4pPr>
            <a:lvl5pPr>
              <a:defRPr sz="1000">
                <a:solidFill>
                  <a:srgbClr val="54585A"/>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17" name="Title 1"/>
          <p:cNvSpPr>
            <a:spLocks noGrp="1"/>
          </p:cNvSpPr>
          <p:nvPr>
            <p:ph type="title"/>
          </p:nvPr>
        </p:nvSpPr>
        <p:spPr>
          <a:xfrm>
            <a:off x="457200" y="-1"/>
            <a:ext cx="6878315" cy="1143001"/>
          </a:xfrm>
          <a:prstGeom prst="rect">
            <a:avLst/>
          </a:prstGeom>
        </p:spPr>
        <p:txBody>
          <a:bodyPr lIns="0" tIns="0" rIns="0" bIns="0" anchor="ctr" anchorCtr="0"/>
          <a:lstStyle>
            <a:lvl1pPr>
              <a:defRPr sz="2400">
                <a:solidFill>
                  <a:srgbClr val="00A69D"/>
                </a:solidFill>
              </a:defRPr>
            </a:lvl1pPr>
          </a:lstStyle>
          <a:p>
            <a:r>
              <a:rPr lang="en-US" dirty="0"/>
              <a:t>Click to edit Master title style</a:t>
            </a:r>
          </a:p>
        </p:txBody>
      </p:sp>
      <p:cxnSp>
        <p:nvCxnSpPr>
          <p:cNvPr id="18" name="Straight Connector 17"/>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9" name="Slide Number Placeholder 5"/>
          <p:cNvSpPr txBox="1">
            <a:spLocks/>
          </p:cNvSpPr>
          <p:nvPr userDrawn="1"/>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20" name="Slide Number Placeholder 5"/>
          <p:cNvSpPr txBox="1">
            <a:spLocks/>
          </p:cNvSpPr>
          <p:nvPr userDrawn="1"/>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err="1">
                <a:solidFill>
                  <a:schemeClr val="bg1"/>
                </a:solidFill>
              </a:rPr>
              <a:t>squirepattonboggs.com</a:t>
            </a:r>
            <a:endParaRPr lang="en-GB" sz="1200" b="0" dirty="0">
              <a:solidFill>
                <a:schemeClr val="bg1"/>
              </a:solidFill>
            </a:endParaRPr>
          </a:p>
        </p:txBody>
      </p:sp>
      <p:pic>
        <p:nvPicPr>
          <p:cNvPr id="21" name="Picture 20" descr="SqPB Logo - 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spTree>
    <p:extLst>
      <p:ext uri="{BB962C8B-B14F-4D97-AF65-F5344CB8AC3E}">
        <p14:creationId xmlns:p14="http://schemas.microsoft.com/office/powerpoint/2010/main" val="616770310"/>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457200" y="1795928"/>
            <a:ext cx="3886200" cy="4381672"/>
          </a:xfrm>
          <a:prstGeom prst="rect">
            <a:avLst/>
          </a:prstGeom>
        </p:spPr>
        <p:txBody>
          <a:bodyPr lIns="0" tIns="91440" rIns="0" bIns="0"/>
          <a:lstStyle>
            <a:lvl1pPr marL="228600" indent="-228600">
              <a:buFont typeface="Wingdings" charset="2"/>
              <a:buChar char="§"/>
              <a:defRPr sz="1800">
                <a:solidFill>
                  <a:srgbClr val="54585A"/>
                </a:solidFill>
              </a:defRPr>
            </a:lvl1pPr>
            <a:lvl2pPr marL="457200" indent="-228600">
              <a:buClr>
                <a:srgbClr val="6D2077"/>
              </a:buClr>
              <a:buFont typeface="Wingdings" charset="2"/>
              <a:buChar char="§"/>
              <a:defRPr sz="1600">
                <a:solidFill>
                  <a:srgbClr val="54585A"/>
                </a:solidFill>
              </a:defRPr>
            </a:lvl2pPr>
            <a:lvl3pPr marL="860425" indent="-174625">
              <a:buClr>
                <a:srgbClr val="FC4C02"/>
              </a:buClr>
              <a:buFont typeface="Arial"/>
              <a:buChar char="•"/>
              <a:defRPr sz="1400">
                <a:solidFill>
                  <a:srgbClr val="54585A"/>
                </a:solidFill>
              </a:defRPr>
            </a:lvl3pPr>
            <a:lvl4pPr marL="1371600" indent="-228600">
              <a:buFont typeface="Lucida Grande"/>
              <a:buChar char="-"/>
              <a:defRPr sz="1200">
                <a:solidFill>
                  <a:srgbClr val="54585A"/>
                </a:solidFill>
              </a:defRPr>
            </a:lvl4pPr>
            <a:lvl5pPr>
              <a:defRPr sz="1000">
                <a:solidFill>
                  <a:srgbClr val="54585A"/>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1"/>
          </p:nvPr>
        </p:nvSpPr>
        <p:spPr>
          <a:xfrm>
            <a:off x="457201" y="1244824"/>
            <a:ext cx="3886199" cy="551104"/>
          </a:xfrm>
          <a:prstGeom prst="rect">
            <a:avLst/>
          </a:prstGeom>
        </p:spPr>
        <p:txBody>
          <a:bodyPr lIns="0" tIns="91440" rIns="0" anchor="ctr" anchorCtr="0"/>
          <a:lstStyle>
            <a:lvl1pPr marL="0" indent="0">
              <a:spcBef>
                <a:spcPts val="0"/>
              </a:spcBef>
              <a:buNone/>
              <a:defRPr sz="2000" b="1">
                <a:solidFill>
                  <a:srgbClr val="898D8D"/>
                </a:solidFill>
              </a:defRPr>
            </a:lvl1pPr>
            <a:lvl3pPr>
              <a:defRPr sz="1400"/>
            </a:lvl3pPr>
            <a:lvl4pPr marL="1371600">
              <a:buClr>
                <a:srgbClr val="00A69D"/>
              </a:buClr>
              <a:defRPr sz="1200"/>
            </a:lvl4pPr>
            <a:lvl5pPr marL="1828800">
              <a:buClr>
                <a:srgbClr val="00A69D"/>
              </a:buClr>
              <a:defRPr sz="1200"/>
            </a:lvl5pPr>
          </a:lstStyle>
          <a:p>
            <a:pPr lvl="0"/>
            <a:r>
              <a:rPr lang="en-US" dirty="0"/>
              <a:t>Click to edit Master text styles</a:t>
            </a:r>
          </a:p>
        </p:txBody>
      </p:sp>
      <p:sp>
        <p:nvSpPr>
          <p:cNvPr id="13" name="Content Placeholder 2"/>
          <p:cNvSpPr>
            <a:spLocks noGrp="1"/>
          </p:cNvSpPr>
          <p:nvPr>
            <p:ph idx="12"/>
          </p:nvPr>
        </p:nvSpPr>
        <p:spPr>
          <a:xfrm>
            <a:off x="4795983" y="1244824"/>
            <a:ext cx="3886199" cy="551104"/>
          </a:xfrm>
          <a:prstGeom prst="rect">
            <a:avLst/>
          </a:prstGeom>
        </p:spPr>
        <p:txBody>
          <a:bodyPr lIns="0" tIns="91440" rIns="0" anchor="ctr" anchorCtr="0"/>
          <a:lstStyle>
            <a:lvl1pPr marL="0" indent="0">
              <a:spcBef>
                <a:spcPts val="0"/>
              </a:spcBef>
              <a:buNone/>
              <a:defRPr sz="2000" b="1">
                <a:solidFill>
                  <a:srgbClr val="898D8D"/>
                </a:solidFill>
              </a:defRPr>
            </a:lvl1pPr>
            <a:lvl3pPr>
              <a:defRPr sz="1400"/>
            </a:lvl3pPr>
            <a:lvl4pPr marL="1371600">
              <a:buClr>
                <a:srgbClr val="00A69D"/>
              </a:buClr>
              <a:defRPr sz="1200"/>
            </a:lvl4pPr>
            <a:lvl5pPr marL="1828800">
              <a:buClr>
                <a:srgbClr val="00A69D"/>
              </a:buClr>
              <a:defRPr sz="1200"/>
            </a:lvl5pPr>
          </a:lstStyle>
          <a:p>
            <a:pPr lvl="0"/>
            <a:r>
              <a:rPr lang="en-US" dirty="0"/>
              <a:t>Click to edit Master text styles</a:t>
            </a:r>
          </a:p>
        </p:txBody>
      </p:sp>
      <p:sp>
        <p:nvSpPr>
          <p:cNvPr id="16" name="Content Placeholder 2"/>
          <p:cNvSpPr>
            <a:spLocks noGrp="1"/>
          </p:cNvSpPr>
          <p:nvPr>
            <p:ph sz="half" idx="13"/>
          </p:nvPr>
        </p:nvSpPr>
        <p:spPr>
          <a:xfrm>
            <a:off x="4795982" y="1795928"/>
            <a:ext cx="3886200" cy="4381672"/>
          </a:xfrm>
          <a:prstGeom prst="rect">
            <a:avLst/>
          </a:prstGeom>
        </p:spPr>
        <p:txBody>
          <a:bodyPr lIns="0" tIns="91440" rIns="0" bIns="0"/>
          <a:lstStyle>
            <a:lvl1pPr marL="228600" indent="-228600">
              <a:buFont typeface="Wingdings" charset="2"/>
              <a:buChar char="§"/>
              <a:defRPr sz="1800">
                <a:solidFill>
                  <a:srgbClr val="54585A"/>
                </a:solidFill>
              </a:defRPr>
            </a:lvl1pPr>
            <a:lvl2pPr marL="457200" indent="-228600">
              <a:buClr>
                <a:srgbClr val="6D2077"/>
              </a:buClr>
              <a:buFont typeface="Wingdings" charset="2"/>
              <a:buChar char="§"/>
              <a:defRPr sz="1600">
                <a:solidFill>
                  <a:srgbClr val="54585A"/>
                </a:solidFill>
              </a:defRPr>
            </a:lvl2pPr>
            <a:lvl3pPr marL="860425" indent="-174625">
              <a:buClr>
                <a:srgbClr val="FC4C02"/>
              </a:buClr>
              <a:buFont typeface="Arial"/>
              <a:buChar char="•"/>
              <a:defRPr sz="1400">
                <a:solidFill>
                  <a:srgbClr val="54585A"/>
                </a:solidFill>
              </a:defRPr>
            </a:lvl3pPr>
            <a:lvl4pPr marL="1371600" indent="-228600">
              <a:buFont typeface="Lucida Grande"/>
              <a:buChar char="-"/>
              <a:defRPr sz="1200">
                <a:solidFill>
                  <a:srgbClr val="54585A"/>
                </a:solidFill>
              </a:defRPr>
            </a:lvl4pPr>
            <a:lvl5pPr>
              <a:defRPr sz="1000">
                <a:solidFill>
                  <a:srgbClr val="54585A"/>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20" name="Title 1"/>
          <p:cNvSpPr>
            <a:spLocks noGrp="1"/>
          </p:cNvSpPr>
          <p:nvPr>
            <p:ph type="title"/>
          </p:nvPr>
        </p:nvSpPr>
        <p:spPr>
          <a:xfrm>
            <a:off x="457200" y="-1"/>
            <a:ext cx="6878315" cy="1143001"/>
          </a:xfrm>
          <a:prstGeom prst="rect">
            <a:avLst/>
          </a:prstGeom>
        </p:spPr>
        <p:txBody>
          <a:bodyPr lIns="0" tIns="0" rIns="0" bIns="0" anchor="ctr" anchorCtr="0"/>
          <a:lstStyle>
            <a:lvl1pPr>
              <a:defRPr sz="2400">
                <a:solidFill>
                  <a:srgbClr val="00A69D"/>
                </a:solidFill>
              </a:defRPr>
            </a:lvl1pPr>
          </a:lstStyle>
          <a:p>
            <a:r>
              <a:rPr lang="en-US" dirty="0"/>
              <a:t>Click to edit Master title style</a:t>
            </a:r>
          </a:p>
        </p:txBody>
      </p:sp>
      <p:cxnSp>
        <p:nvCxnSpPr>
          <p:cNvPr id="21" name="Straight Connector 20"/>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22" name="Slide Number Placeholder 5"/>
          <p:cNvSpPr txBox="1">
            <a:spLocks/>
          </p:cNvSpPr>
          <p:nvPr userDrawn="1"/>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23" name="Slide Number Placeholder 5"/>
          <p:cNvSpPr txBox="1">
            <a:spLocks/>
          </p:cNvSpPr>
          <p:nvPr userDrawn="1"/>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err="1">
                <a:solidFill>
                  <a:schemeClr val="bg1"/>
                </a:solidFill>
              </a:rPr>
              <a:t>squirepattonboggs.com</a:t>
            </a:r>
            <a:endParaRPr lang="en-GB" sz="1200" b="0" dirty="0">
              <a:solidFill>
                <a:schemeClr val="bg1"/>
              </a:solidFill>
            </a:endParaRPr>
          </a:p>
        </p:txBody>
      </p:sp>
      <p:pic>
        <p:nvPicPr>
          <p:cNvPr id="24" name="Picture 23" descr="SqPB Logo - 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spTree>
    <p:extLst>
      <p:ext uri="{BB962C8B-B14F-4D97-AF65-F5344CB8AC3E}">
        <p14:creationId xmlns:p14="http://schemas.microsoft.com/office/powerpoint/2010/main" val="403591576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457199" y="1371600"/>
            <a:ext cx="5011705" cy="4831920"/>
          </a:xfrm>
          <a:prstGeom prst="rect">
            <a:avLst/>
          </a:prstGeom>
        </p:spPr>
        <p:txBody>
          <a:bodyPr lIns="0" tIns="91440" rIns="0" bIns="0"/>
          <a:lstStyle>
            <a:lvl1pPr marL="228600" indent="-228600">
              <a:buFont typeface="Wingdings" charset="2"/>
              <a:buChar char="§"/>
              <a:defRPr sz="1800">
                <a:solidFill>
                  <a:srgbClr val="54585A"/>
                </a:solidFill>
              </a:defRPr>
            </a:lvl1pPr>
            <a:lvl2pPr marL="457200" indent="-228600">
              <a:buClr>
                <a:srgbClr val="6D2077"/>
              </a:buClr>
              <a:buSzPct val="80000"/>
              <a:buFont typeface="Wingdings" charset="2"/>
              <a:buChar char="§"/>
              <a:defRPr sz="1600">
                <a:solidFill>
                  <a:srgbClr val="54585A"/>
                </a:solidFill>
              </a:defRPr>
            </a:lvl2pPr>
            <a:lvl3pPr marL="860425" indent="-174625">
              <a:buClr>
                <a:srgbClr val="FC4C02"/>
              </a:buClr>
              <a:buFont typeface="Arial"/>
              <a:buChar char="•"/>
              <a:defRPr sz="1400">
                <a:solidFill>
                  <a:srgbClr val="54585A"/>
                </a:solidFill>
              </a:defRPr>
            </a:lvl3pPr>
            <a:lvl4pPr marL="1371600" indent="-228600">
              <a:buFont typeface="Lucida Grande"/>
              <a:buChar char="-"/>
              <a:defRPr sz="1200">
                <a:solidFill>
                  <a:srgbClr val="54585A"/>
                </a:solidFill>
              </a:defRPr>
            </a:lvl4pPr>
            <a:lvl5pPr>
              <a:defRPr sz="1000">
                <a:solidFill>
                  <a:srgbClr val="54585A"/>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p:cNvSpPr/>
          <p:nvPr userDrawn="1"/>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16" name="Title 1"/>
          <p:cNvSpPr>
            <a:spLocks noGrp="1"/>
          </p:cNvSpPr>
          <p:nvPr>
            <p:ph type="title"/>
          </p:nvPr>
        </p:nvSpPr>
        <p:spPr>
          <a:xfrm>
            <a:off x="457200" y="-1"/>
            <a:ext cx="6878315" cy="1143001"/>
          </a:xfrm>
          <a:prstGeom prst="rect">
            <a:avLst/>
          </a:prstGeom>
        </p:spPr>
        <p:txBody>
          <a:bodyPr lIns="0" tIns="0" rIns="0" bIns="0" anchor="ctr" anchorCtr="0"/>
          <a:lstStyle>
            <a:lvl1pPr>
              <a:defRPr sz="2400">
                <a:solidFill>
                  <a:srgbClr val="00A69D"/>
                </a:solidFill>
              </a:defRPr>
            </a:lvl1pPr>
          </a:lstStyle>
          <a:p>
            <a:r>
              <a:rPr lang="en-US" dirty="0"/>
              <a:t>Click to edit Master title style</a:t>
            </a:r>
          </a:p>
        </p:txBody>
      </p:sp>
      <p:cxnSp>
        <p:nvCxnSpPr>
          <p:cNvPr id="17" name="Straight Connector 16"/>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p:cNvSpPr txBox="1">
            <a:spLocks/>
          </p:cNvSpPr>
          <p:nvPr userDrawn="1"/>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19" name="Slide Number Placeholder 5"/>
          <p:cNvSpPr txBox="1">
            <a:spLocks/>
          </p:cNvSpPr>
          <p:nvPr userDrawn="1"/>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err="1">
                <a:solidFill>
                  <a:schemeClr val="bg1"/>
                </a:solidFill>
              </a:rPr>
              <a:t>squirepattonboggs.com</a:t>
            </a:r>
            <a:endParaRPr lang="en-GB" sz="1200" b="0" dirty="0">
              <a:solidFill>
                <a:schemeClr val="bg1"/>
              </a:solidFill>
            </a:endParaRPr>
          </a:p>
        </p:txBody>
      </p:sp>
      <p:pic>
        <p:nvPicPr>
          <p:cNvPr id="20" name="Picture 19" descr="SqPB Logo - 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spTree>
    <p:extLst>
      <p:ext uri="{BB962C8B-B14F-4D97-AF65-F5344CB8AC3E}">
        <p14:creationId xmlns:p14="http://schemas.microsoft.com/office/powerpoint/2010/main" val="41789793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3" name="Rectangle 12"/>
          <p:cNvSpPr/>
          <p:nvPr userDrawn="1"/>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14" name="Title 1"/>
          <p:cNvSpPr>
            <a:spLocks noGrp="1"/>
          </p:cNvSpPr>
          <p:nvPr>
            <p:ph type="title"/>
          </p:nvPr>
        </p:nvSpPr>
        <p:spPr>
          <a:xfrm>
            <a:off x="457200" y="-1"/>
            <a:ext cx="6878315" cy="1143001"/>
          </a:xfrm>
          <a:prstGeom prst="rect">
            <a:avLst/>
          </a:prstGeom>
        </p:spPr>
        <p:txBody>
          <a:bodyPr lIns="0" tIns="0" rIns="0" bIns="0" anchor="ctr" anchorCtr="0"/>
          <a:lstStyle>
            <a:lvl1pPr>
              <a:defRPr sz="2400">
                <a:solidFill>
                  <a:srgbClr val="00A69D"/>
                </a:solidFill>
              </a:defRPr>
            </a:lvl1pPr>
          </a:lstStyle>
          <a:p>
            <a:r>
              <a:rPr lang="en-US" dirty="0"/>
              <a:t>Click to edit Master title style</a:t>
            </a:r>
          </a:p>
        </p:txBody>
      </p:sp>
      <p:cxnSp>
        <p:nvCxnSpPr>
          <p:cNvPr id="15" name="Straight Connector 14"/>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5"/>
          <p:cNvSpPr txBox="1">
            <a:spLocks/>
          </p:cNvSpPr>
          <p:nvPr userDrawn="1"/>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17" name="Slide Number Placeholder 5"/>
          <p:cNvSpPr txBox="1">
            <a:spLocks/>
          </p:cNvSpPr>
          <p:nvPr userDrawn="1"/>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noProof="1">
                <a:solidFill>
                  <a:schemeClr val="bg1"/>
                </a:solidFill>
              </a:rPr>
              <a:t>squirepattonboggs.com</a:t>
            </a:r>
          </a:p>
        </p:txBody>
      </p:sp>
      <p:pic>
        <p:nvPicPr>
          <p:cNvPr id="18" name="Picture 17" descr="SqPB Logo - 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spTree>
    <p:extLst>
      <p:ext uri="{BB962C8B-B14F-4D97-AF65-F5344CB8AC3E}">
        <p14:creationId xmlns:p14="http://schemas.microsoft.com/office/powerpoint/2010/main" val="376390949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Content Placeholder 2"/>
          <p:cNvSpPr>
            <a:spLocks noGrp="1"/>
          </p:cNvSpPr>
          <p:nvPr>
            <p:ph sz="half" idx="1" hasCustomPrompt="1"/>
          </p:nvPr>
        </p:nvSpPr>
        <p:spPr>
          <a:xfrm>
            <a:off x="3711989" y="1795928"/>
            <a:ext cx="2024744" cy="1455272"/>
          </a:xfrm>
          <a:prstGeom prst="rect">
            <a:avLst/>
          </a:prstGeom>
        </p:spPr>
        <p:txBody>
          <a:bodyPr lIns="0" tIns="91440" rIns="0" bIns="0"/>
          <a:lstStyle>
            <a:lvl1pPr marL="228600" indent="-228600">
              <a:buFont typeface="Wingdings" charset="2"/>
              <a:buChar char="§"/>
              <a:defRPr sz="1800">
                <a:solidFill>
                  <a:srgbClr val="54585A"/>
                </a:solidFill>
              </a:defRPr>
            </a:lvl1pPr>
            <a:lvl2pPr marL="228600" indent="0">
              <a:lnSpc>
                <a:spcPct val="90000"/>
              </a:lnSpc>
              <a:buClr>
                <a:srgbClr val="6D2077"/>
              </a:buClr>
              <a:buFontTx/>
              <a:buNone/>
              <a:defRPr sz="1200" baseline="0">
                <a:solidFill>
                  <a:srgbClr val="54585A"/>
                </a:solidFill>
              </a:defRPr>
            </a:lvl2pPr>
            <a:lvl3pPr marL="860425" indent="-174625">
              <a:buClr>
                <a:srgbClr val="FC4C02"/>
              </a:buClr>
              <a:buFont typeface="Arial"/>
              <a:buChar char="•"/>
              <a:defRPr sz="1400">
                <a:solidFill>
                  <a:srgbClr val="54585A"/>
                </a:solidFill>
              </a:defRPr>
            </a:lvl3pPr>
            <a:lvl4pPr marL="1371600" indent="-228600">
              <a:buFont typeface="Lucida Grande"/>
              <a:buChar char="-"/>
              <a:defRPr sz="1200">
                <a:solidFill>
                  <a:srgbClr val="54585A"/>
                </a:solidFill>
              </a:defRPr>
            </a:lvl4pPr>
            <a:lvl5pPr>
              <a:defRPr sz="1000">
                <a:solidFill>
                  <a:srgbClr val="54585A"/>
                </a:solidFill>
              </a:defRPr>
            </a:lvl5pPr>
            <a:lvl6pPr>
              <a:defRPr sz="1800"/>
            </a:lvl6pPr>
            <a:lvl7pPr>
              <a:defRPr sz="1800"/>
            </a:lvl7pPr>
            <a:lvl8pPr>
              <a:defRPr sz="1800"/>
            </a:lvl8pPr>
            <a:lvl9pPr>
              <a:defRPr sz="1800"/>
            </a:lvl9pPr>
          </a:lstStyle>
          <a:p>
            <a:pPr marL="228600" marR="0" lvl="1" indent="0" algn="l" defTabSz="457200" rtl="0" eaLnBrk="1" fontAlgn="base" latinLnBrk="0" hangingPunct="1">
              <a:lnSpc>
                <a:spcPct val="90000"/>
              </a:lnSpc>
              <a:spcBef>
                <a:spcPct val="20000"/>
              </a:spcBef>
              <a:spcAft>
                <a:spcPct val="0"/>
              </a:spcAft>
              <a:buClr>
                <a:srgbClr val="6D2077"/>
              </a:buClr>
              <a:buSzPct val="90000"/>
              <a:buFontTx/>
              <a:buNone/>
              <a:tabLst/>
              <a:defRPr/>
            </a:pPr>
            <a:r>
              <a:rPr lang="en-US" dirty="0"/>
              <a:t>First A. Last Name</a:t>
            </a:r>
          </a:p>
          <a:p>
            <a:pPr lvl="1"/>
            <a:r>
              <a:rPr lang="en-US" dirty="0"/>
              <a:t>Title</a:t>
            </a:r>
          </a:p>
          <a:p>
            <a:pPr lvl="1"/>
            <a:r>
              <a:rPr lang="en-US" dirty="0"/>
              <a:t>Phone</a:t>
            </a:r>
          </a:p>
          <a:p>
            <a:pPr lvl="1"/>
            <a:r>
              <a:rPr lang="en-US" dirty="0" err="1"/>
              <a:t>firstname.lastname</a:t>
            </a:r>
            <a:r>
              <a:rPr lang="en-US" dirty="0"/>
              <a:t>@</a:t>
            </a:r>
            <a:br>
              <a:rPr lang="en-US" dirty="0"/>
            </a:br>
            <a:r>
              <a:rPr lang="en-US" dirty="0" err="1"/>
              <a:t>squiresanders.com</a:t>
            </a:r>
            <a:endParaRPr lang="en-US" dirty="0"/>
          </a:p>
        </p:txBody>
      </p:sp>
      <p:sp>
        <p:nvSpPr>
          <p:cNvPr id="15" name="Content Placeholder 2"/>
          <p:cNvSpPr>
            <a:spLocks noGrp="1"/>
          </p:cNvSpPr>
          <p:nvPr>
            <p:ph sz="half" idx="10" hasCustomPrompt="1"/>
          </p:nvPr>
        </p:nvSpPr>
        <p:spPr>
          <a:xfrm>
            <a:off x="6730043" y="1795928"/>
            <a:ext cx="1952140" cy="1455272"/>
          </a:xfrm>
          <a:prstGeom prst="rect">
            <a:avLst/>
          </a:prstGeom>
        </p:spPr>
        <p:txBody>
          <a:bodyPr lIns="0" tIns="91440" rIns="0" bIns="0"/>
          <a:lstStyle>
            <a:lvl1pPr marL="228600" indent="-228600">
              <a:buFont typeface="Wingdings" charset="2"/>
              <a:buChar char="§"/>
              <a:defRPr sz="1800">
                <a:solidFill>
                  <a:srgbClr val="54585A"/>
                </a:solidFill>
              </a:defRPr>
            </a:lvl1pPr>
            <a:lvl2pPr marL="228600" indent="0">
              <a:lnSpc>
                <a:spcPct val="90000"/>
              </a:lnSpc>
              <a:buClr>
                <a:srgbClr val="6D2077"/>
              </a:buClr>
              <a:buFontTx/>
              <a:buNone/>
              <a:defRPr sz="1200" baseline="0">
                <a:solidFill>
                  <a:srgbClr val="54585A"/>
                </a:solidFill>
              </a:defRPr>
            </a:lvl2pPr>
            <a:lvl3pPr marL="860425" indent="-174625">
              <a:buClr>
                <a:srgbClr val="FC4C02"/>
              </a:buClr>
              <a:buFont typeface="Arial"/>
              <a:buChar char="•"/>
              <a:defRPr sz="1400">
                <a:solidFill>
                  <a:srgbClr val="54585A"/>
                </a:solidFill>
              </a:defRPr>
            </a:lvl3pPr>
            <a:lvl4pPr marL="1371600" indent="-228600">
              <a:buFont typeface="Lucida Grande"/>
              <a:buChar char="-"/>
              <a:defRPr sz="1200">
                <a:solidFill>
                  <a:srgbClr val="54585A"/>
                </a:solidFill>
              </a:defRPr>
            </a:lvl4pPr>
            <a:lvl5pPr>
              <a:defRPr sz="1000">
                <a:solidFill>
                  <a:srgbClr val="54585A"/>
                </a:solidFill>
              </a:defRPr>
            </a:lvl5pPr>
            <a:lvl6pPr>
              <a:defRPr sz="1800"/>
            </a:lvl6pPr>
            <a:lvl7pPr>
              <a:defRPr sz="1800"/>
            </a:lvl7pPr>
            <a:lvl8pPr>
              <a:defRPr sz="1800"/>
            </a:lvl8pPr>
            <a:lvl9pPr>
              <a:defRPr sz="1800"/>
            </a:lvl9pPr>
          </a:lstStyle>
          <a:p>
            <a:pPr lvl="1"/>
            <a:r>
              <a:rPr lang="en-US" dirty="0"/>
              <a:t>First A. Last Name</a:t>
            </a:r>
          </a:p>
          <a:p>
            <a:pPr lvl="1"/>
            <a:r>
              <a:rPr lang="en-US" dirty="0"/>
              <a:t>Title</a:t>
            </a:r>
          </a:p>
          <a:p>
            <a:pPr lvl="1"/>
            <a:r>
              <a:rPr lang="en-US" dirty="0"/>
              <a:t>Phone</a:t>
            </a:r>
          </a:p>
          <a:p>
            <a:pPr lvl="1"/>
            <a:r>
              <a:rPr lang="en-US" dirty="0" err="1"/>
              <a:t>firstname.lastname</a:t>
            </a:r>
            <a:r>
              <a:rPr lang="en-US" dirty="0"/>
              <a:t>@</a:t>
            </a:r>
            <a:br>
              <a:rPr lang="en-US" dirty="0"/>
            </a:br>
            <a:r>
              <a:rPr lang="en-US" dirty="0" err="1"/>
              <a:t>squiresanders.com</a:t>
            </a:r>
            <a:endParaRPr lang="en-US" dirty="0"/>
          </a:p>
        </p:txBody>
      </p:sp>
      <p:sp>
        <p:nvSpPr>
          <p:cNvPr id="16" name="Content Placeholder 2"/>
          <p:cNvSpPr>
            <a:spLocks noGrp="1"/>
          </p:cNvSpPr>
          <p:nvPr>
            <p:ph sz="half" idx="11" hasCustomPrompt="1"/>
          </p:nvPr>
        </p:nvSpPr>
        <p:spPr>
          <a:xfrm>
            <a:off x="3711989" y="4203848"/>
            <a:ext cx="2024744" cy="1455272"/>
          </a:xfrm>
          <a:prstGeom prst="rect">
            <a:avLst/>
          </a:prstGeom>
        </p:spPr>
        <p:txBody>
          <a:bodyPr lIns="0" tIns="91440" rIns="0" bIns="0"/>
          <a:lstStyle>
            <a:lvl1pPr marL="228600" indent="-228600">
              <a:buFont typeface="Wingdings" charset="2"/>
              <a:buChar char="§"/>
              <a:defRPr sz="1800">
                <a:solidFill>
                  <a:srgbClr val="54585A"/>
                </a:solidFill>
              </a:defRPr>
            </a:lvl1pPr>
            <a:lvl2pPr marL="228600" indent="0">
              <a:lnSpc>
                <a:spcPct val="90000"/>
              </a:lnSpc>
              <a:buClr>
                <a:srgbClr val="6D2077"/>
              </a:buClr>
              <a:buFontTx/>
              <a:buNone/>
              <a:defRPr sz="1200" baseline="0">
                <a:solidFill>
                  <a:srgbClr val="54585A"/>
                </a:solidFill>
              </a:defRPr>
            </a:lvl2pPr>
            <a:lvl3pPr marL="860425" indent="-174625">
              <a:buClr>
                <a:srgbClr val="FC4C02"/>
              </a:buClr>
              <a:buFont typeface="Arial"/>
              <a:buChar char="•"/>
              <a:defRPr sz="1400">
                <a:solidFill>
                  <a:srgbClr val="54585A"/>
                </a:solidFill>
              </a:defRPr>
            </a:lvl3pPr>
            <a:lvl4pPr marL="1371600" indent="-228600">
              <a:buFont typeface="Lucida Grande"/>
              <a:buChar char="-"/>
              <a:defRPr sz="1200">
                <a:solidFill>
                  <a:srgbClr val="54585A"/>
                </a:solidFill>
              </a:defRPr>
            </a:lvl4pPr>
            <a:lvl5pPr>
              <a:defRPr sz="1000">
                <a:solidFill>
                  <a:srgbClr val="54585A"/>
                </a:solidFill>
              </a:defRPr>
            </a:lvl5pPr>
            <a:lvl6pPr>
              <a:defRPr sz="1800"/>
            </a:lvl6pPr>
            <a:lvl7pPr>
              <a:defRPr sz="1800"/>
            </a:lvl7pPr>
            <a:lvl8pPr>
              <a:defRPr sz="1800"/>
            </a:lvl8pPr>
            <a:lvl9pPr>
              <a:defRPr sz="1800"/>
            </a:lvl9pPr>
          </a:lstStyle>
          <a:p>
            <a:pPr lvl="1"/>
            <a:r>
              <a:rPr lang="en-US" dirty="0"/>
              <a:t>First A. Last Name</a:t>
            </a:r>
          </a:p>
          <a:p>
            <a:pPr lvl="1"/>
            <a:r>
              <a:rPr lang="en-US" dirty="0"/>
              <a:t>Title</a:t>
            </a:r>
          </a:p>
          <a:p>
            <a:pPr lvl="1"/>
            <a:r>
              <a:rPr lang="en-US" dirty="0"/>
              <a:t>Phone</a:t>
            </a:r>
          </a:p>
          <a:p>
            <a:pPr lvl="1"/>
            <a:r>
              <a:rPr lang="en-US" dirty="0" err="1"/>
              <a:t>firstname.lastname</a:t>
            </a:r>
            <a:r>
              <a:rPr lang="en-US" dirty="0"/>
              <a:t>@</a:t>
            </a:r>
            <a:br>
              <a:rPr lang="en-US" dirty="0"/>
            </a:br>
            <a:r>
              <a:rPr lang="en-US" dirty="0" err="1"/>
              <a:t>squiresanders.com</a:t>
            </a:r>
            <a:endParaRPr lang="en-US" dirty="0"/>
          </a:p>
        </p:txBody>
      </p:sp>
      <p:sp>
        <p:nvSpPr>
          <p:cNvPr id="17" name="Content Placeholder 2"/>
          <p:cNvSpPr>
            <a:spLocks noGrp="1"/>
          </p:cNvSpPr>
          <p:nvPr>
            <p:ph sz="half" idx="12" hasCustomPrompt="1"/>
          </p:nvPr>
        </p:nvSpPr>
        <p:spPr>
          <a:xfrm>
            <a:off x="6730043" y="4203848"/>
            <a:ext cx="1952140" cy="1455272"/>
          </a:xfrm>
          <a:prstGeom prst="rect">
            <a:avLst/>
          </a:prstGeom>
        </p:spPr>
        <p:txBody>
          <a:bodyPr lIns="0" tIns="91440" rIns="0" bIns="0"/>
          <a:lstStyle>
            <a:lvl1pPr marL="228600" indent="-228600">
              <a:buFont typeface="Wingdings" charset="2"/>
              <a:buChar char="§"/>
              <a:defRPr sz="1800">
                <a:solidFill>
                  <a:srgbClr val="54585A"/>
                </a:solidFill>
              </a:defRPr>
            </a:lvl1pPr>
            <a:lvl2pPr marL="228600" indent="0">
              <a:lnSpc>
                <a:spcPct val="90000"/>
              </a:lnSpc>
              <a:buClr>
                <a:srgbClr val="6D2077"/>
              </a:buClr>
              <a:buFontTx/>
              <a:buNone/>
              <a:defRPr sz="1200" baseline="0">
                <a:solidFill>
                  <a:srgbClr val="54585A"/>
                </a:solidFill>
              </a:defRPr>
            </a:lvl2pPr>
            <a:lvl3pPr marL="860425" indent="-174625">
              <a:buClr>
                <a:srgbClr val="FC4C02"/>
              </a:buClr>
              <a:buFont typeface="Arial"/>
              <a:buChar char="•"/>
              <a:defRPr sz="1400">
                <a:solidFill>
                  <a:srgbClr val="54585A"/>
                </a:solidFill>
              </a:defRPr>
            </a:lvl3pPr>
            <a:lvl4pPr marL="1371600" indent="-228600">
              <a:buFont typeface="Lucida Grande"/>
              <a:buChar char="-"/>
              <a:defRPr sz="1200">
                <a:solidFill>
                  <a:srgbClr val="54585A"/>
                </a:solidFill>
              </a:defRPr>
            </a:lvl4pPr>
            <a:lvl5pPr>
              <a:defRPr sz="1000">
                <a:solidFill>
                  <a:srgbClr val="54585A"/>
                </a:solidFill>
              </a:defRPr>
            </a:lvl5pPr>
            <a:lvl6pPr>
              <a:defRPr sz="1800"/>
            </a:lvl6pPr>
            <a:lvl7pPr>
              <a:defRPr sz="1800"/>
            </a:lvl7pPr>
            <a:lvl8pPr>
              <a:defRPr sz="1800"/>
            </a:lvl8pPr>
            <a:lvl9pPr>
              <a:defRPr sz="1800"/>
            </a:lvl9pPr>
          </a:lstStyle>
          <a:p>
            <a:pPr lvl="1"/>
            <a:r>
              <a:rPr lang="en-US" dirty="0"/>
              <a:t>First A. Last Name</a:t>
            </a:r>
          </a:p>
          <a:p>
            <a:pPr lvl="1"/>
            <a:r>
              <a:rPr lang="en-US" dirty="0"/>
              <a:t>Title</a:t>
            </a:r>
          </a:p>
          <a:p>
            <a:pPr lvl="1"/>
            <a:r>
              <a:rPr lang="en-US" dirty="0"/>
              <a:t>Phone</a:t>
            </a:r>
          </a:p>
          <a:p>
            <a:pPr lvl="1"/>
            <a:r>
              <a:rPr lang="en-US" dirty="0" err="1"/>
              <a:t>firstname.lastname</a:t>
            </a:r>
            <a:r>
              <a:rPr lang="en-US" dirty="0"/>
              <a:t>@</a:t>
            </a:r>
            <a:br>
              <a:rPr lang="en-US" dirty="0"/>
            </a:br>
            <a:r>
              <a:rPr lang="en-US" dirty="0" err="1"/>
              <a:t>squiresanders.com</a:t>
            </a:r>
            <a:endParaRPr lang="en-US" dirty="0"/>
          </a:p>
        </p:txBody>
      </p:sp>
      <p:sp>
        <p:nvSpPr>
          <p:cNvPr id="13" name="Content Placeholder 2"/>
          <p:cNvSpPr>
            <a:spLocks noGrp="1"/>
          </p:cNvSpPr>
          <p:nvPr>
            <p:ph sz="half" idx="13" hasCustomPrompt="1"/>
          </p:nvPr>
        </p:nvSpPr>
        <p:spPr>
          <a:xfrm>
            <a:off x="1036758" y="1795928"/>
            <a:ext cx="1814329" cy="1455272"/>
          </a:xfrm>
          <a:prstGeom prst="rect">
            <a:avLst/>
          </a:prstGeom>
        </p:spPr>
        <p:txBody>
          <a:bodyPr lIns="0" tIns="91440" rIns="0" bIns="0"/>
          <a:lstStyle>
            <a:lvl1pPr marL="228600" indent="-228600">
              <a:buFont typeface="Wingdings" charset="2"/>
              <a:buChar char="§"/>
              <a:defRPr sz="1800">
                <a:solidFill>
                  <a:srgbClr val="54585A"/>
                </a:solidFill>
              </a:defRPr>
            </a:lvl1pPr>
            <a:lvl2pPr marL="228600" indent="0">
              <a:lnSpc>
                <a:spcPct val="90000"/>
              </a:lnSpc>
              <a:buClr>
                <a:srgbClr val="6D2077"/>
              </a:buClr>
              <a:buFontTx/>
              <a:buNone/>
              <a:defRPr sz="1200" baseline="0">
                <a:solidFill>
                  <a:srgbClr val="54585A"/>
                </a:solidFill>
              </a:defRPr>
            </a:lvl2pPr>
            <a:lvl3pPr marL="860425" indent="-174625">
              <a:buClr>
                <a:srgbClr val="FC4C02"/>
              </a:buClr>
              <a:buFont typeface="Arial"/>
              <a:buChar char="•"/>
              <a:defRPr sz="1400">
                <a:solidFill>
                  <a:srgbClr val="54585A"/>
                </a:solidFill>
              </a:defRPr>
            </a:lvl3pPr>
            <a:lvl4pPr marL="1371600" indent="-228600">
              <a:buFont typeface="Lucida Grande"/>
              <a:buChar char="-"/>
              <a:defRPr sz="1200">
                <a:solidFill>
                  <a:srgbClr val="54585A"/>
                </a:solidFill>
              </a:defRPr>
            </a:lvl4pPr>
            <a:lvl5pPr>
              <a:defRPr sz="1000">
                <a:solidFill>
                  <a:srgbClr val="54585A"/>
                </a:solidFill>
              </a:defRPr>
            </a:lvl5pPr>
            <a:lvl6pPr>
              <a:defRPr sz="1800"/>
            </a:lvl6pPr>
            <a:lvl7pPr>
              <a:defRPr sz="1800"/>
            </a:lvl7pPr>
            <a:lvl8pPr>
              <a:defRPr sz="1800"/>
            </a:lvl8pPr>
            <a:lvl9pPr>
              <a:defRPr sz="1800"/>
            </a:lvl9pPr>
          </a:lstStyle>
          <a:p>
            <a:pPr lvl="1"/>
            <a:r>
              <a:rPr lang="en-US" dirty="0"/>
              <a:t>First A. Last Name</a:t>
            </a:r>
          </a:p>
          <a:p>
            <a:pPr lvl="1"/>
            <a:r>
              <a:rPr lang="en-US" dirty="0"/>
              <a:t>Title</a:t>
            </a:r>
          </a:p>
          <a:p>
            <a:pPr lvl="1"/>
            <a:r>
              <a:rPr lang="en-US" dirty="0"/>
              <a:t>Phone</a:t>
            </a:r>
          </a:p>
          <a:p>
            <a:pPr lvl="1"/>
            <a:r>
              <a:rPr lang="en-US" dirty="0" err="1"/>
              <a:t>firstname.lastname</a:t>
            </a:r>
            <a:r>
              <a:rPr lang="en-US" dirty="0"/>
              <a:t>@</a:t>
            </a:r>
            <a:br>
              <a:rPr lang="en-US" dirty="0"/>
            </a:br>
            <a:r>
              <a:rPr lang="en-US" dirty="0" err="1"/>
              <a:t>squiresanders.com</a:t>
            </a:r>
            <a:endParaRPr lang="en-US" dirty="0"/>
          </a:p>
        </p:txBody>
      </p:sp>
      <p:sp>
        <p:nvSpPr>
          <p:cNvPr id="14" name="Content Placeholder 2"/>
          <p:cNvSpPr>
            <a:spLocks noGrp="1"/>
          </p:cNvSpPr>
          <p:nvPr>
            <p:ph sz="half" idx="14" hasCustomPrompt="1"/>
          </p:nvPr>
        </p:nvSpPr>
        <p:spPr>
          <a:xfrm>
            <a:off x="1036758" y="4203848"/>
            <a:ext cx="1814330" cy="1455272"/>
          </a:xfrm>
          <a:prstGeom prst="rect">
            <a:avLst/>
          </a:prstGeom>
        </p:spPr>
        <p:txBody>
          <a:bodyPr lIns="0" tIns="91440" rIns="0" bIns="0"/>
          <a:lstStyle>
            <a:lvl1pPr marL="228600" indent="-228600">
              <a:buFont typeface="Wingdings" charset="2"/>
              <a:buChar char="§"/>
              <a:defRPr sz="1800">
                <a:solidFill>
                  <a:srgbClr val="54585A"/>
                </a:solidFill>
              </a:defRPr>
            </a:lvl1pPr>
            <a:lvl2pPr marL="228600" indent="0">
              <a:lnSpc>
                <a:spcPct val="90000"/>
              </a:lnSpc>
              <a:buClr>
                <a:srgbClr val="6D2077"/>
              </a:buClr>
              <a:buFontTx/>
              <a:buNone/>
              <a:defRPr sz="1200" baseline="0">
                <a:solidFill>
                  <a:srgbClr val="54585A"/>
                </a:solidFill>
              </a:defRPr>
            </a:lvl2pPr>
            <a:lvl3pPr marL="860425" indent="-174625">
              <a:buClr>
                <a:srgbClr val="FC4C02"/>
              </a:buClr>
              <a:buFont typeface="Arial"/>
              <a:buChar char="•"/>
              <a:defRPr sz="1400">
                <a:solidFill>
                  <a:srgbClr val="54585A"/>
                </a:solidFill>
              </a:defRPr>
            </a:lvl3pPr>
            <a:lvl4pPr marL="1371600" indent="-228600">
              <a:buFont typeface="Lucida Grande"/>
              <a:buChar char="-"/>
              <a:defRPr sz="1200">
                <a:solidFill>
                  <a:srgbClr val="54585A"/>
                </a:solidFill>
              </a:defRPr>
            </a:lvl4pPr>
            <a:lvl5pPr>
              <a:defRPr sz="1000">
                <a:solidFill>
                  <a:srgbClr val="54585A"/>
                </a:solidFill>
              </a:defRPr>
            </a:lvl5pPr>
            <a:lvl6pPr>
              <a:defRPr sz="1800"/>
            </a:lvl6pPr>
            <a:lvl7pPr>
              <a:defRPr sz="1800"/>
            </a:lvl7pPr>
            <a:lvl8pPr>
              <a:defRPr sz="1800"/>
            </a:lvl8pPr>
            <a:lvl9pPr>
              <a:defRPr sz="1800"/>
            </a:lvl9pPr>
          </a:lstStyle>
          <a:p>
            <a:pPr lvl="1"/>
            <a:r>
              <a:rPr lang="en-US" dirty="0"/>
              <a:t>First A. Last Name</a:t>
            </a:r>
          </a:p>
          <a:p>
            <a:pPr lvl="1"/>
            <a:r>
              <a:rPr lang="en-US" dirty="0"/>
              <a:t>Title</a:t>
            </a:r>
          </a:p>
          <a:p>
            <a:pPr lvl="1"/>
            <a:r>
              <a:rPr lang="en-US" dirty="0"/>
              <a:t>Phone</a:t>
            </a:r>
          </a:p>
          <a:p>
            <a:pPr lvl="1"/>
            <a:r>
              <a:rPr lang="en-US" dirty="0" err="1"/>
              <a:t>firstname.lastname</a:t>
            </a:r>
            <a:r>
              <a:rPr lang="en-US" dirty="0"/>
              <a:t>@</a:t>
            </a:r>
            <a:br>
              <a:rPr lang="en-US" dirty="0"/>
            </a:br>
            <a:r>
              <a:rPr lang="en-US" dirty="0" err="1"/>
              <a:t>squiresanders.com</a:t>
            </a:r>
            <a:endParaRPr lang="en-US" dirty="0"/>
          </a:p>
        </p:txBody>
      </p:sp>
      <p:sp>
        <p:nvSpPr>
          <p:cNvPr id="18" name="Rectangle 17"/>
          <p:cNvSpPr/>
          <p:nvPr userDrawn="1"/>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19" name="Title 1"/>
          <p:cNvSpPr>
            <a:spLocks noGrp="1"/>
          </p:cNvSpPr>
          <p:nvPr>
            <p:ph type="title"/>
          </p:nvPr>
        </p:nvSpPr>
        <p:spPr>
          <a:xfrm>
            <a:off x="457200" y="-1"/>
            <a:ext cx="6878315" cy="1143001"/>
          </a:xfrm>
          <a:prstGeom prst="rect">
            <a:avLst/>
          </a:prstGeom>
        </p:spPr>
        <p:txBody>
          <a:bodyPr lIns="0" tIns="0" rIns="0" bIns="0" anchor="ctr" anchorCtr="0"/>
          <a:lstStyle>
            <a:lvl1pPr>
              <a:defRPr sz="2400">
                <a:solidFill>
                  <a:srgbClr val="00A69D"/>
                </a:solidFill>
              </a:defRPr>
            </a:lvl1pPr>
          </a:lstStyle>
          <a:p>
            <a:r>
              <a:rPr lang="en-US" dirty="0"/>
              <a:t>Click to edit Master title style</a:t>
            </a:r>
          </a:p>
        </p:txBody>
      </p:sp>
      <p:cxnSp>
        <p:nvCxnSpPr>
          <p:cNvPr id="20" name="Straight Connector 19"/>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21" name="Slide Number Placeholder 5"/>
          <p:cNvSpPr txBox="1">
            <a:spLocks/>
          </p:cNvSpPr>
          <p:nvPr userDrawn="1"/>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23" name="Slide Number Placeholder 5"/>
          <p:cNvSpPr txBox="1">
            <a:spLocks/>
          </p:cNvSpPr>
          <p:nvPr userDrawn="1"/>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l" eaLnBrk="1" hangingPunct="1">
              <a:defRPr/>
            </a:pPr>
            <a:r>
              <a:rPr lang="en-GB" sz="1200" b="0" dirty="0" err="1">
                <a:solidFill>
                  <a:schemeClr val="bg1"/>
                </a:solidFill>
              </a:rPr>
              <a:t>squirepattonboggs.com</a:t>
            </a:r>
            <a:endParaRPr lang="en-GB" sz="1200" b="0" dirty="0">
              <a:solidFill>
                <a:schemeClr val="bg1"/>
              </a:solidFill>
            </a:endParaRPr>
          </a:p>
        </p:txBody>
      </p:sp>
      <p:pic>
        <p:nvPicPr>
          <p:cNvPr id="26" name="Picture 25" descr="SqPB Logo - 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5516" y="190080"/>
            <a:ext cx="1549294" cy="781556"/>
          </a:xfrm>
          <a:prstGeom prst="rect">
            <a:avLst/>
          </a:prstGeom>
        </p:spPr>
      </p:pic>
    </p:spTree>
    <p:extLst>
      <p:ext uri="{BB962C8B-B14F-4D97-AF65-F5344CB8AC3E}">
        <p14:creationId xmlns:p14="http://schemas.microsoft.com/office/powerpoint/2010/main" val="2659543920"/>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2125" y="396875"/>
            <a:ext cx="8256588" cy="863600"/>
          </a:xfrm>
          <a:prstGeom prst="rect">
            <a:avLst/>
          </a:prstGeom>
        </p:spPr>
        <p:txBody>
          <a:bodyPr/>
          <a:lstStyle/>
          <a:p>
            <a:r>
              <a:rPr lang="en-US"/>
              <a:t>Click to edit Master title style</a:t>
            </a:r>
          </a:p>
        </p:txBody>
      </p:sp>
      <p:sp>
        <p:nvSpPr>
          <p:cNvPr id="3" name="Rectangle 11"/>
          <p:cNvSpPr>
            <a:spLocks noGrp="1" noChangeArrowheads="1"/>
          </p:cNvSpPr>
          <p:nvPr>
            <p:ph type="sldNum" sz="quarter" idx="10"/>
          </p:nvPr>
        </p:nvSpPr>
        <p:spPr>
          <a:xfrm>
            <a:off x="387350" y="6484938"/>
            <a:ext cx="2133600" cy="290512"/>
          </a:xfrm>
          <a:prstGeom prst="rect">
            <a:avLst/>
          </a:prstGeom>
        </p:spPr>
        <p:txBody>
          <a:bodyPr/>
          <a:lstStyle>
            <a:lvl1pPr defTabSz="914400">
              <a:defRPr b="1"/>
            </a:lvl1pPr>
          </a:lstStyle>
          <a:p>
            <a:fld id="{1B305D1D-7A1D-154E-8FE3-D6C569F835A8}" type="slidenum">
              <a:rPr lang="en-US"/>
              <a:pPr/>
              <a:t>‹#›</a:t>
            </a:fld>
            <a:endParaRPr lang="en-US"/>
          </a:p>
        </p:txBody>
      </p:sp>
    </p:spTree>
    <p:extLst>
      <p:ext uri="{BB962C8B-B14F-4D97-AF65-F5344CB8AC3E}">
        <p14:creationId xmlns:p14="http://schemas.microsoft.com/office/powerpoint/2010/main" val="92935705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2" name="Picture 1" descr="SQ-Globe_Europe_CC.jpg"/>
          <p:cNvPicPr>
            <a:picLocks noChangeAspect="1"/>
          </p:cNvPicPr>
          <p:nvPr userDrawn="1"/>
        </p:nvPicPr>
        <p:blipFill rotWithShape="1">
          <a:blip r:embed="rId2">
            <a:extLst>
              <a:ext uri="{28A0092B-C50C-407E-A947-70E740481C1C}">
                <a14:useLocalDpi xmlns:a14="http://schemas.microsoft.com/office/drawing/2010/main" val="0"/>
              </a:ext>
            </a:extLst>
          </a:blip>
          <a:srcRect r="21401"/>
          <a:stretch/>
        </p:blipFill>
        <p:spPr>
          <a:xfrm>
            <a:off x="5428695" y="2940430"/>
            <a:ext cx="3265030" cy="3253990"/>
          </a:xfrm>
          <a:prstGeom prst="rect">
            <a:avLst/>
          </a:prstGeom>
        </p:spPr>
      </p:pic>
      <p:pic>
        <p:nvPicPr>
          <p:cNvPr id="6" name="Picture 5" descr="SqPB Logo - RGB.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07360"/>
            <a:ext cx="2462303" cy="1242132"/>
          </a:xfrm>
          <a:prstGeom prst="rect">
            <a:avLst/>
          </a:prstGeom>
        </p:spPr>
      </p:pic>
      <p:sp>
        <p:nvSpPr>
          <p:cNvPr id="29702" name="Rectangle 6"/>
          <p:cNvSpPr>
            <a:spLocks noGrp="1" noChangeArrowheads="1"/>
          </p:cNvSpPr>
          <p:nvPr>
            <p:ph type="ctrTitle" sz="quarter"/>
          </p:nvPr>
        </p:nvSpPr>
        <p:spPr>
          <a:xfrm>
            <a:off x="301695" y="4114288"/>
            <a:ext cx="5267574" cy="400110"/>
          </a:xfrm>
          <a:prstGeom prst="rect">
            <a:avLst/>
          </a:prstGeom>
        </p:spPr>
        <p:txBody>
          <a:bodyPr wrap="square" lIns="0" tIns="0" rIns="0" bIns="0" anchor="ctr" anchorCtr="0">
            <a:spAutoFit/>
          </a:bodyPr>
          <a:lstStyle>
            <a:lvl1pPr>
              <a:defRPr sz="2600">
                <a:solidFill>
                  <a:srgbClr val="898D8D"/>
                </a:solidFill>
                <a:latin typeface="Arial"/>
                <a:cs typeface="Arial"/>
              </a:defRPr>
            </a:lvl1pPr>
          </a:lstStyle>
          <a:p>
            <a:pPr lvl="0"/>
            <a:r>
              <a:rPr lang="en-US" noProof="0" dirty="0"/>
              <a:t>Click to edit Master title style</a:t>
            </a:r>
            <a:endParaRPr lang="en-GB" noProof="0" dirty="0"/>
          </a:p>
        </p:txBody>
      </p:sp>
      <p:sp>
        <p:nvSpPr>
          <p:cNvPr id="29703" name="Rectangle 7"/>
          <p:cNvSpPr>
            <a:spLocks noGrp="1" noChangeArrowheads="1"/>
          </p:cNvSpPr>
          <p:nvPr>
            <p:ph type="subTitle" sz="quarter" idx="1"/>
          </p:nvPr>
        </p:nvSpPr>
        <p:spPr>
          <a:xfrm>
            <a:off x="301695" y="4988297"/>
            <a:ext cx="5267574" cy="307777"/>
          </a:xfrm>
          <a:prstGeom prst="rect">
            <a:avLst/>
          </a:prstGeom>
        </p:spPr>
        <p:txBody>
          <a:bodyPr wrap="square" lIns="0" tIns="0" rIns="0" bIns="0" anchor="ctr" anchorCtr="0">
            <a:spAutoFit/>
          </a:bodyPr>
          <a:lstStyle>
            <a:lvl1pPr marL="0" indent="0" eaLnBrk="1" hangingPunct="1">
              <a:spcBef>
                <a:spcPct val="0"/>
              </a:spcBef>
              <a:buFontTx/>
              <a:buNone/>
              <a:defRPr sz="2000">
                <a:solidFill>
                  <a:srgbClr val="00A69D"/>
                </a:solidFill>
              </a:defRPr>
            </a:lvl1pPr>
          </a:lstStyle>
          <a:p>
            <a:pPr lvl="0"/>
            <a:r>
              <a:rPr lang="en-US" noProof="0" dirty="0"/>
              <a:t>Click to edit Master subtitle style</a:t>
            </a:r>
            <a:endParaRPr lang="en-GB" noProof="0" dirty="0"/>
          </a:p>
        </p:txBody>
      </p:sp>
      <p:cxnSp>
        <p:nvCxnSpPr>
          <p:cNvPr id="17" name="Straight Connector 16"/>
          <p:cNvCxnSpPr/>
          <p:nvPr userDrawn="1"/>
        </p:nvCxnSpPr>
        <p:spPr>
          <a:xfrm>
            <a:off x="0" y="2285998"/>
            <a:ext cx="91440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bwMode="auto">
          <a:xfrm>
            <a:off x="0" y="6390000"/>
            <a:ext cx="9144000"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22" name="TextBox 21"/>
          <p:cNvSpPr txBox="1"/>
          <p:nvPr userDrawn="1"/>
        </p:nvSpPr>
        <p:spPr>
          <a:xfrm>
            <a:off x="-1373706" y="2963520"/>
            <a:ext cx="184666" cy="276999"/>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41427520"/>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EAL_Title and Content with bulle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3F1E60-40F5-A34F-845C-D5728309C7E8}"/>
              </a:ext>
            </a:extLst>
          </p:cNvPr>
          <p:cNvSpPr>
            <a:spLocks noChangeArrowheads="1"/>
          </p:cNvSpPr>
          <p:nvPr userDrawn="1"/>
        </p:nvSpPr>
        <p:spPr bwMode="auto">
          <a:xfrm>
            <a:off x="0" y="6470651"/>
            <a:ext cx="9144000" cy="397933"/>
          </a:xfrm>
          <a:prstGeom prst="rect">
            <a:avLst/>
          </a:prstGeom>
          <a:solidFill>
            <a:srgbClr val="00A69D"/>
          </a:solidFill>
          <a:ln>
            <a:noFill/>
          </a:ln>
          <a:extLst>
            <a:ext uri="{91240B29-F687-4f45-9708-019B960494DF}"/>
          </a:extLst>
        </p:spPr>
        <p:txBody>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defTabSz="914400" eaLnBrk="1" hangingPunct="1">
              <a:defRPr/>
            </a:pPr>
            <a:endParaRPr lang="en-US" altLang="en-US" sz="1200">
              <a:ea typeface="Arial Unicode MS" pitchFamily="34" charset="-128"/>
              <a:cs typeface="Arial Unicode MS" pitchFamily="34" charset="-128"/>
            </a:endParaRPr>
          </a:p>
        </p:txBody>
      </p:sp>
      <p:sp>
        <p:nvSpPr>
          <p:cNvPr id="5" name="Slide Number Placeholder 5">
            <a:extLst>
              <a:ext uri="{FF2B5EF4-FFF2-40B4-BE49-F238E27FC236}">
                <a16:creationId xmlns:a16="http://schemas.microsoft.com/office/drawing/2014/main" id="{BBE64F08-6D77-124E-A9C0-61D59E13E3FC}"/>
              </a:ext>
            </a:extLst>
          </p:cNvPr>
          <p:cNvSpPr txBox="1">
            <a:spLocks/>
          </p:cNvSpPr>
          <p:nvPr userDrawn="1"/>
        </p:nvSpPr>
        <p:spPr bwMode="auto">
          <a:xfrm>
            <a:off x="457200" y="6544734"/>
            <a:ext cx="2185988"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r>
              <a:rPr lang="en-GB" sz="1000" b="0" dirty="0">
                <a:solidFill>
                  <a:schemeClr val="bg1"/>
                </a:solidFill>
              </a:rPr>
              <a:t>squirepattonboggs.com</a:t>
            </a:r>
          </a:p>
        </p:txBody>
      </p:sp>
      <p:cxnSp>
        <p:nvCxnSpPr>
          <p:cNvPr id="6" name="Straight Connector 5">
            <a:extLst>
              <a:ext uri="{FF2B5EF4-FFF2-40B4-BE49-F238E27FC236}">
                <a16:creationId xmlns:a16="http://schemas.microsoft.com/office/drawing/2014/main" id="{10AE3384-2786-AC48-AA23-92ED880C2936}"/>
              </a:ext>
            </a:extLst>
          </p:cNvPr>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7" name="Slide Number Placeholder 5">
            <a:extLst>
              <a:ext uri="{FF2B5EF4-FFF2-40B4-BE49-F238E27FC236}">
                <a16:creationId xmlns:a16="http://schemas.microsoft.com/office/drawing/2014/main" id="{92AE2401-85D3-A04F-B5BA-6B43FE11E138}"/>
              </a:ext>
            </a:extLst>
          </p:cNvPr>
          <p:cNvSpPr txBox="1">
            <a:spLocks/>
          </p:cNvSpPr>
          <p:nvPr userDrawn="1"/>
        </p:nvSpPr>
        <p:spPr bwMode="auto">
          <a:xfrm>
            <a:off x="7594600" y="6551085"/>
            <a:ext cx="1087438"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hangingPunct="0">
              <a:defRPr sz="1200" b="1">
                <a:solidFill>
                  <a:schemeClr val="tx1"/>
                </a:solidFill>
                <a:latin typeface="Arial" panose="020B0604020202020204" pitchFamily="34" charset="0"/>
                <a:ea typeface="MS PGothic" panose="020B0600070205080204" pitchFamily="34" charset="-128"/>
              </a:defRPr>
            </a:lvl1pPr>
            <a:lvl2pPr marL="742950" indent="-285750" eaLnBrk="0" hangingPunct="0">
              <a:defRPr sz="1200" b="1">
                <a:solidFill>
                  <a:schemeClr val="tx1"/>
                </a:solidFill>
                <a:latin typeface="Arial" panose="020B0604020202020204" pitchFamily="34" charset="0"/>
                <a:ea typeface="MS PGothic" panose="020B0600070205080204" pitchFamily="34" charset="-128"/>
              </a:defRPr>
            </a:lvl2pPr>
            <a:lvl3pPr marL="1143000" indent="-228600" eaLnBrk="0" hangingPunct="0">
              <a:defRPr sz="1200" b="1">
                <a:solidFill>
                  <a:schemeClr val="tx1"/>
                </a:solidFill>
                <a:latin typeface="Arial" panose="020B0604020202020204" pitchFamily="34" charset="0"/>
                <a:ea typeface="MS PGothic" panose="020B0600070205080204" pitchFamily="34" charset="-128"/>
              </a:defRPr>
            </a:lvl3pPr>
            <a:lvl4pPr marL="1600200" indent="-228600" eaLnBrk="0" hangingPunct="0">
              <a:defRPr sz="1200" b="1">
                <a:solidFill>
                  <a:schemeClr val="tx1"/>
                </a:solidFill>
                <a:latin typeface="Arial" panose="020B0604020202020204" pitchFamily="34" charset="0"/>
                <a:ea typeface="MS PGothic" panose="020B0600070205080204" pitchFamily="34" charset="-128"/>
              </a:defRPr>
            </a:lvl4pPr>
            <a:lvl5pPr marL="2057400" indent="-228600" eaLnBrk="0" hangingPunct="0">
              <a:defRPr sz="1200" b="1">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1200" b="1">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1200" b="1">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1200" b="1">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1200" b="1">
                <a:solidFill>
                  <a:schemeClr val="tx1"/>
                </a:solidFill>
                <a:latin typeface="Arial" panose="020B0604020202020204" pitchFamily="34" charset="0"/>
                <a:ea typeface="MS PGothic" panose="020B0600070205080204" pitchFamily="34" charset="-128"/>
              </a:defRPr>
            </a:lvl9pPr>
          </a:lstStyle>
          <a:p>
            <a:pPr algn="r" eaLnBrk="1" hangingPunct="1">
              <a:defRPr/>
            </a:pPr>
            <a:fld id="{93C0F841-B4D6-7E41-82A0-11277D376D4A}" type="slidenum">
              <a:rPr lang="en-GB" altLang="en-US" sz="1000" b="0" smtClean="0">
                <a:solidFill>
                  <a:srgbClr val="FFFFFF"/>
                </a:solidFill>
              </a:rPr>
              <a:pPr algn="r" eaLnBrk="1" hangingPunct="1">
                <a:defRPr/>
              </a:pPr>
              <a:t>‹#›</a:t>
            </a:fld>
            <a:endParaRPr lang="en-GB" altLang="en-US" sz="1000" b="0">
              <a:solidFill>
                <a:srgbClr val="FFFFFF"/>
              </a:solidFill>
            </a:endParaRPr>
          </a:p>
        </p:txBody>
      </p:sp>
      <p:pic>
        <p:nvPicPr>
          <p:cNvPr id="8" name="Picture 4" descr="SqPB Logo - RGB.png">
            <a:extLst>
              <a:ext uri="{FF2B5EF4-FFF2-40B4-BE49-F238E27FC236}">
                <a16:creationId xmlns:a16="http://schemas.microsoft.com/office/drawing/2014/main" id="{7E1A627B-8A6E-C041-955D-78CA0A0874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94600" y="340784"/>
            <a:ext cx="1100138" cy="48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2" y="1371601"/>
            <a:ext cx="8224837" cy="4939915"/>
          </a:xfrm>
          <a:prstGeom prst="rect">
            <a:avLst/>
          </a:prstGeom>
        </p:spPr>
        <p:txBody>
          <a:bodyPr lIns="0" tIns="0" rIns="0" bIns="0"/>
          <a:lstStyle>
            <a:lvl1pPr marL="228600" indent="-228600">
              <a:lnSpc>
                <a:spcPct val="100000"/>
              </a:lnSpc>
              <a:spcBef>
                <a:spcPts val="756"/>
              </a:spcBef>
              <a:buClr>
                <a:schemeClr val="tx2"/>
              </a:buClr>
              <a:buFont typeface="Wingdings" charset="2"/>
              <a:buChar char="§"/>
              <a:defRPr sz="1800">
                <a:solidFill>
                  <a:srgbClr val="54585A"/>
                </a:solidFill>
              </a:defRPr>
            </a:lvl1pPr>
            <a:lvl2pPr marL="457200" indent="-228600">
              <a:lnSpc>
                <a:spcPct val="110000"/>
              </a:lnSpc>
              <a:spcBef>
                <a:spcPts val="384"/>
              </a:spcBef>
              <a:buClr>
                <a:srgbClr val="6D2077"/>
              </a:buClr>
              <a:buSzPct val="80000"/>
              <a:buFont typeface="Wingdings" charset="2"/>
              <a:buChar char="§"/>
              <a:defRPr>
                <a:solidFill>
                  <a:srgbClr val="54585A"/>
                </a:solidFill>
              </a:defRPr>
            </a:lvl2pPr>
            <a:lvl3pPr marL="860425" indent="-174625">
              <a:lnSpc>
                <a:spcPct val="100000"/>
              </a:lnSpc>
              <a:spcBef>
                <a:spcPts val="336"/>
              </a:spcBef>
              <a:buClr>
                <a:srgbClr val="FC4C02"/>
              </a:buClr>
              <a:buFont typeface="Arial"/>
              <a:buChar char="•"/>
              <a:defRPr sz="1400">
                <a:solidFill>
                  <a:srgbClr val="54585A"/>
                </a:solidFill>
              </a:defRPr>
            </a:lvl3pPr>
            <a:lvl4pPr marL="1371600" indent="-228600">
              <a:lnSpc>
                <a:spcPct val="100000"/>
              </a:lnSpc>
              <a:spcBef>
                <a:spcPts val="228"/>
              </a:spcBef>
              <a:buClr>
                <a:srgbClr val="00A69D"/>
              </a:buClr>
              <a:buFont typeface="Lucida Grande"/>
              <a:buChar char="-"/>
              <a:defRPr sz="1200">
                <a:solidFill>
                  <a:srgbClr val="54585A"/>
                </a:solidFill>
              </a:defRPr>
            </a:lvl4pPr>
            <a:lvl5pPr marL="1828800" indent="-228600">
              <a:lnSpc>
                <a:spcPct val="100000"/>
              </a:lnSpc>
              <a:spcBef>
                <a:spcPts val="288"/>
              </a:spcBef>
              <a:buClr>
                <a:srgbClr val="00A69D"/>
              </a:buClr>
              <a:defRPr sz="1200">
                <a:solidFill>
                  <a:srgbClr val="5458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457204" y="-1"/>
            <a:ext cx="6878315" cy="1143001"/>
          </a:xfrm>
          <a:prstGeom prst="rect">
            <a:avLst/>
          </a:prstGeom>
        </p:spPr>
        <p:txBody>
          <a:bodyPr lIns="0" tIns="0" rIns="0" bIns="0" anchor="ctr" anchorCtr="0"/>
          <a:lstStyle>
            <a:lvl1pPr>
              <a:defRPr sz="2400">
                <a:solidFill>
                  <a:srgbClr val="00A69D"/>
                </a:solidFill>
              </a:defRPr>
            </a:lvl1pPr>
          </a:lstStyle>
          <a:p>
            <a:r>
              <a:rPr lang="en-US"/>
              <a:t>Click to edit Master title style</a:t>
            </a:r>
            <a:endParaRPr lang="en-US" dirty="0"/>
          </a:p>
        </p:txBody>
      </p:sp>
    </p:spTree>
    <p:extLst>
      <p:ext uri="{BB962C8B-B14F-4D97-AF65-F5344CB8AC3E}">
        <p14:creationId xmlns:p14="http://schemas.microsoft.com/office/powerpoint/2010/main" val="3276243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ontact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F596D996-7F73-D774-C751-914EF2FA4569}"/>
              </a:ext>
            </a:extLst>
          </p:cNvPr>
          <p:cNvSpPr>
            <a:spLocks noGrp="1"/>
          </p:cNvSpPr>
          <p:nvPr>
            <p:ph type="pic" sz="quarter" idx="10" hasCustomPrompt="1"/>
          </p:nvPr>
        </p:nvSpPr>
        <p:spPr>
          <a:xfrm>
            <a:off x="434181" y="1744980"/>
            <a:ext cx="731838" cy="1219200"/>
          </a:xfrm>
          <a:prstGeom prst="rect">
            <a:avLst/>
          </a:prstGeom>
        </p:spPr>
        <p:txBody>
          <a:bodyPr/>
          <a:lstStyle>
            <a:lvl1pPr marL="0" indent="0">
              <a:buNone/>
              <a:defRPr sz="1000"/>
            </a:lvl1pPr>
          </a:lstStyle>
          <a:p>
            <a:r>
              <a:rPr lang="en-US" dirty="0"/>
              <a:t>Click to add picture</a:t>
            </a:r>
          </a:p>
        </p:txBody>
      </p:sp>
      <p:cxnSp>
        <p:nvCxnSpPr>
          <p:cNvPr id="18" name="Straight Connector 17">
            <a:extLst>
              <a:ext uri="{FF2B5EF4-FFF2-40B4-BE49-F238E27FC236}">
                <a16:creationId xmlns:a16="http://schemas.microsoft.com/office/drawing/2014/main" id="{BCEA0FFB-C1D0-44D0-0CED-9B603069AD75}"/>
              </a:ext>
            </a:extLst>
          </p:cNvPr>
          <p:cNvCxnSpPr/>
          <p:nvPr userDrawn="1"/>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pic>
        <p:nvPicPr>
          <p:cNvPr id="19" name="Picture 3" descr="SqPB Logo - RGB.png">
            <a:extLst>
              <a:ext uri="{FF2B5EF4-FFF2-40B4-BE49-F238E27FC236}">
                <a16:creationId xmlns:a16="http://schemas.microsoft.com/office/drawing/2014/main" id="{AC72D3C6-F0E2-45EC-5BF5-BC016C0B53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94600" y="340784"/>
            <a:ext cx="1100138" cy="48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
            <a:extLst>
              <a:ext uri="{FF2B5EF4-FFF2-40B4-BE49-F238E27FC236}">
                <a16:creationId xmlns:a16="http://schemas.microsoft.com/office/drawing/2014/main" id="{55E25BA7-D3D9-7B12-6B9F-0C28E59BEF1F}"/>
              </a:ext>
            </a:extLst>
          </p:cNvPr>
          <p:cNvSpPr>
            <a:spLocks noGrp="1"/>
          </p:cNvSpPr>
          <p:nvPr>
            <p:ph type="title"/>
          </p:nvPr>
        </p:nvSpPr>
        <p:spPr>
          <a:xfrm>
            <a:off x="457204" y="-1"/>
            <a:ext cx="6878315" cy="1143001"/>
          </a:xfrm>
          <a:prstGeom prst="rect">
            <a:avLst/>
          </a:prstGeom>
        </p:spPr>
        <p:txBody>
          <a:bodyPr lIns="0" tIns="0" rIns="0" bIns="0" anchor="ctr" anchorCtr="0"/>
          <a:lstStyle>
            <a:lvl1pPr>
              <a:defRPr sz="2400">
                <a:solidFill>
                  <a:srgbClr val="00A69D"/>
                </a:solidFill>
              </a:defRPr>
            </a:lvl1pPr>
          </a:lstStyle>
          <a:p>
            <a:r>
              <a:rPr lang="en-US"/>
              <a:t>Click to edit Master title style</a:t>
            </a:r>
            <a:endParaRPr lang="en-US" dirty="0"/>
          </a:p>
        </p:txBody>
      </p:sp>
      <p:sp>
        <p:nvSpPr>
          <p:cNvPr id="34" name="Text Placeholder 32">
            <a:extLst>
              <a:ext uri="{FF2B5EF4-FFF2-40B4-BE49-F238E27FC236}">
                <a16:creationId xmlns:a16="http://schemas.microsoft.com/office/drawing/2014/main" id="{36D0C57F-DFCD-8287-B979-F14994FED135}"/>
              </a:ext>
            </a:extLst>
          </p:cNvPr>
          <p:cNvSpPr>
            <a:spLocks noGrp="1"/>
          </p:cNvSpPr>
          <p:nvPr>
            <p:ph type="body" sz="quarter" idx="20" hasCustomPrompt="1"/>
          </p:nvPr>
        </p:nvSpPr>
        <p:spPr>
          <a:xfrm>
            <a:off x="1189035" y="1750770"/>
            <a:ext cx="2024798" cy="1219196"/>
          </a:xfrm>
          <a:prstGeom prst="rect">
            <a:avLst/>
          </a:prstGeom>
        </p:spPr>
        <p:txBody>
          <a:bodyPr/>
          <a:lstStyle>
            <a:lvl1pPr marL="0" indent="0">
              <a:lnSpc>
                <a:spcPct val="100000"/>
              </a:lnSpc>
              <a:spcBef>
                <a:spcPts val="0"/>
              </a:spcBef>
              <a:buFontTx/>
              <a:buNone/>
              <a:defRPr lang="en-US" sz="1200" b="1" kern="0" baseline="0" dirty="0" smtClean="0">
                <a:solidFill>
                  <a:srgbClr val="54585A"/>
                </a:solidFill>
                <a:latin typeface="+mn-lt"/>
                <a:ea typeface="+mn-ea"/>
                <a:cs typeface="+mn-cs"/>
              </a:defRPr>
            </a:lvl1pPr>
            <a:lvl2pPr marL="0" indent="0" algn="l" defTabSz="457200" rtl="0" eaLnBrk="0" fontAlgn="base" hangingPunct="0">
              <a:lnSpc>
                <a:spcPct val="100000"/>
              </a:lnSpc>
              <a:spcBef>
                <a:spcPts val="0"/>
              </a:spcBef>
              <a:spcAft>
                <a:spcPct val="0"/>
              </a:spcAft>
              <a:buClr>
                <a:schemeClr val="tx2"/>
              </a:buClr>
              <a:buFont typeface="Arial" panose="020B0604020202020204" pitchFamily="34" charset="0"/>
              <a:buNone/>
              <a:defRPr lang="en-US" sz="1200" b="0" kern="0" dirty="0" smtClean="0">
                <a:solidFill>
                  <a:srgbClr val="54585A"/>
                </a:solidFill>
                <a:latin typeface="+mn-lt"/>
                <a:ea typeface="+mn-ea"/>
                <a:cs typeface="+mn-cs"/>
              </a:defRPr>
            </a:lvl2pPr>
            <a:lvl3pPr marL="685800" indent="0">
              <a:buNone/>
              <a:defRPr/>
            </a:lvl3pPr>
          </a:lstStyle>
          <a:p>
            <a:pPr lvl="0"/>
            <a:r>
              <a:rPr lang="en-US" dirty="0"/>
              <a:t>First A. Last</a:t>
            </a:r>
          </a:p>
          <a:p>
            <a:pPr lvl="1"/>
            <a:r>
              <a:rPr lang="en-US" dirty="0"/>
              <a:t>Title</a:t>
            </a:r>
          </a:p>
          <a:p>
            <a:pPr lvl="1"/>
            <a:r>
              <a:rPr lang="en-US" dirty="0"/>
              <a:t>Phone</a:t>
            </a:r>
          </a:p>
          <a:p>
            <a:pPr lvl="1"/>
            <a:r>
              <a:rPr lang="en-US" dirty="0"/>
              <a:t>first.last@squirepb.com</a:t>
            </a:r>
          </a:p>
        </p:txBody>
      </p:sp>
      <p:sp>
        <p:nvSpPr>
          <p:cNvPr id="39" name="Picture Placeholder 16">
            <a:extLst>
              <a:ext uri="{FF2B5EF4-FFF2-40B4-BE49-F238E27FC236}">
                <a16:creationId xmlns:a16="http://schemas.microsoft.com/office/drawing/2014/main" id="{4B0B4118-28E7-C636-60A8-74C372D1F6B3}"/>
              </a:ext>
            </a:extLst>
          </p:cNvPr>
          <p:cNvSpPr>
            <a:spLocks noGrp="1"/>
          </p:cNvSpPr>
          <p:nvPr>
            <p:ph type="pic" sz="quarter" idx="25" hasCustomPrompt="1"/>
          </p:nvPr>
        </p:nvSpPr>
        <p:spPr>
          <a:xfrm>
            <a:off x="3382963" y="1739191"/>
            <a:ext cx="731838" cy="1219200"/>
          </a:xfrm>
          <a:prstGeom prst="rect">
            <a:avLst/>
          </a:prstGeom>
        </p:spPr>
        <p:txBody>
          <a:bodyPr/>
          <a:lstStyle>
            <a:lvl1pPr marL="0" indent="0">
              <a:buNone/>
              <a:defRPr sz="1000"/>
            </a:lvl1pPr>
          </a:lstStyle>
          <a:p>
            <a:r>
              <a:rPr lang="en-US" dirty="0"/>
              <a:t>Click to add picture</a:t>
            </a:r>
          </a:p>
        </p:txBody>
      </p:sp>
      <p:sp>
        <p:nvSpPr>
          <p:cNvPr id="40" name="Text Placeholder 32">
            <a:extLst>
              <a:ext uri="{FF2B5EF4-FFF2-40B4-BE49-F238E27FC236}">
                <a16:creationId xmlns:a16="http://schemas.microsoft.com/office/drawing/2014/main" id="{8E138852-B5F4-DBC4-C191-9126C2190AFB}"/>
              </a:ext>
            </a:extLst>
          </p:cNvPr>
          <p:cNvSpPr>
            <a:spLocks noGrp="1"/>
          </p:cNvSpPr>
          <p:nvPr>
            <p:ph type="body" sz="quarter" idx="26" hasCustomPrompt="1"/>
          </p:nvPr>
        </p:nvSpPr>
        <p:spPr>
          <a:xfrm>
            <a:off x="4137817" y="1735602"/>
            <a:ext cx="2024798" cy="1219196"/>
          </a:xfrm>
          <a:prstGeom prst="rect">
            <a:avLst/>
          </a:prstGeom>
        </p:spPr>
        <p:txBody>
          <a:bodyPr/>
          <a:lstStyle>
            <a:lvl1pPr marL="0" indent="0">
              <a:lnSpc>
                <a:spcPct val="100000"/>
              </a:lnSpc>
              <a:spcBef>
                <a:spcPts val="0"/>
              </a:spcBef>
              <a:buFontTx/>
              <a:buNone/>
              <a:defRPr lang="en-US" sz="1200" b="1" kern="0" baseline="0" dirty="0" smtClean="0">
                <a:solidFill>
                  <a:srgbClr val="54585A"/>
                </a:solidFill>
                <a:latin typeface="+mn-lt"/>
                <a:ea typeface="+mn-ea"/>
                <a:cs typeface="+mn-cs"/>
              </a:defRPr>
            </a:lvl1pPr>
            <a:lvl2pPr marL="0" indent="0" algn="l" defTabSz="457200" rtl="0" eaLnBrk="0" fontAlgn="base" hangingPunct="0">
              <a:lnSpc>
                <a:spcPct val="100000"/>
              </a:lnSpc>
              <a:spcBef>
                <a:spcPts val="0"/>
              </a:spcBef>
              <a:spcAft>
                <a:spcPct val="0"/>
              </a:spcAft>
              <a:buClr>
                <a:schemeClr val="tx2"/>
              </a:buClr>
              <a:buFont typeface="Arial" panose="020B0604020202020204" pitchFamily="34" charset="0"/>
              <a:buNone/>
              <a:defRPr lang="en-US" sz="1200" b="0" kern="0" dirty="0" smtClean="0">
                <a:solidFill>
                  <a:srgbClr val="54585A"/>
                </a:solidFill>
                <a:latin typeface="+mn-lt"/>
                <a:ea typeface="+mn-ea"/>
                <a:cs typeface="+mn-cs"/>
              </a:defRPr>
            </a:lvl2pPr>
            <a:lvl3pPr marL="685800" indent="0">
              <a:buNone/>
              <a:defRPr/>
            </a:lvl3pPr>
          </a:lstStyle>
          <a:p>
            <a:pPr lvl="0"/>
            <a:r>
              <a:rPr lang="en-US" dirty="0"/>
              <a:t>First A. Last</a:t>
            </a:r>
          </a:p>
          <a:p>
            <a:pPr lvl="1"/>
            <a:r>
              <a:rPr lang="en-US" dirty="0"/>
              <a:t>Title</a:t>
            </a:r>
          </a:p>
          <a:p>
            <a:pPr lvl="1"/>
            <a:r>
              <a:rPr lang="en-US" dirty="0"/>
              <a:t>Phone</a:t>
            </a:r>
          </a:p>
          <a:p>
            <a:pPr lvl="1"/>
            <a:r>
              <a:rPr lang="en-US" dirty="0"/>
              <a:t>first.last@squirepb.com</a:t>
            </a:r>
          </a:p>
        </p:txBody>
      </p:sp>
      <p:sp>
        <p:nvSpPr>
          <p:cNvPr id="41" name="Picture Placeholder 16">
            <a:extLst>
              <a:ext uri="{FF2B5EF4-FFF2-40B4-BE49-F238E27FC236}">
                <a16:creationId xmlns:a16="http://schemas.microsoft.com/office/drawing/2014/main" id="{A0D4FB54-4B1A-E16B-CB1D-B37D203B71F2}"/>
              </a:ext>
            </a:extLst>
          </p:cNvPr>
          <p:cNvSpPr>
            <a:spLocks noGrp="1"/>
          </p:cNvSpPr>
          <p:nvPr>
            <p:ph type="pic" sz="quarter" idx="27" hasCustomPrompt="1"/>
          </p:nvPr>
        </p:nvSpPr>
        <p:spPr>
          <a:xfrm>
            <a:off x="6298565" y="1751819"/>
            <a:ext cx="731838" cy="1219200"/>
          </a:xfrm>
          <a:prstGeom prst="rect">
            <a:avLst/>
          </a:prstGeom>
        </p:spPr>
        <p:txBody>
          <a:bodyPr/>
          <a:lstStyle>
            <a:lvl1pPr marL="0" indent="0">
              <a:buNone/>
              <a:defRPr sz="1000"/>
            </a:lvl1pPr>
          </a:lstStyle>
          <a:p>
            <a:r>
              <a:rPr lang="en-US" dirty="0"/>
              <a:t>Click to add picture</a:t>
            </a:r>
          </a:p>
        </p:txBody>
      </p:sp>
      <p:sp>
        <p:nvSpPr>
          <p:cNvPr id="42" name="Text Placeholder 32">
            <a:extLst>
              <a:ext uri="{FF2B5EF4-FFF2-40B4-BE49-F238E27FC236}">
                <a16:creationId xmlns:a16="http://schemas.microsoft.com/office/drawing/2014/main" id="{E3D2D8B2-B57B-097C-7C0C-04C64E30FFD8}"/>
              </a:ext>
            </a:extLst>
          </p:cNvPr>
          <p:cNvSpPr>
            <a:spLocks noGrp="1"/>
          </p:cNvSpPr>
          <p:nvPr>
            <p:ph type="body" sz="quarter" idx="28" hasCustomPrompt="1"/>
          </p:nvPr>
        </p:nvSpPr>
        <p:spPr>
          <a:xfrm>
            <a:off x="7053419" y="1748230"/>
            <a:ext cx="2024798" cy="1219196"/>
          </a:xfrm>
          <a:prstGeom prst="rect">
            <a:avLst/>
          </a:prstGeom>
        </p:spPr>
        <p:txBody>
          <a:bodyPr/>
          <a:lstStyle>
            <a:lvl1pPr marL="0" indent="0">
              <a:lnSpc>
                <a:spcPct val="100000"/>
              </a:lnSpc>
              <a:spcBef>
                <a:spcPts val="0"/>
              </a:spcBef>
              <a:buFontTx/>
              <a:buNone/>
              <a:defRPr lang="en-US" sz="1200" b="1" kern="0" baseline="0" dirty="0" smtClean="0">
                <a:solidFill>
                  <a:srgbClr val="54585A"/>
                </a:solidFill>
                <a:latin typeface="+mn-lt"/>
                <a:ea typeface="+mn-ea"/>
                <a:cs typeface="+mn-cs"/>
              </a:defRPr>
            </a:lvl1pPr>
            <a:lvl2pPr marL="0" indent="0" algn="l" defTabSz="457200" rtl="0" eaLnBrk="0" fontAlgn="base" hangingPunct="0">
              <a:lnSpc>
                <a:spcPct val="100000"/>
              </a:lnSpc>
              <a:spcBef>
                <a:spcPts val="0"/>
              </a:spcBef>
              <a:spcAft>
                <a:spcPct val="0"/>
              </a:spcAft>
              <a:buClr>
                <a:schemeClr val="tx2"/>
              </a:buClr>
              <a:buFont typeface="Arial" panose="020B0604020202020204" pitchFamily="34" charset="0"/>
              <a:buNone/>
              <a:defRPr lang="en-US" sz="1200" b="0" kern="0" dirty="0" smtClean="0">
                <a:solidFill>
                  <a:srgbClr val="54585A"/>
                </a:solidFill>
                <a:latin typeface="+mn-lt"/>
                <a:ea typeface="+mn-ea"/>
                <a:cs typeface="+mn-cs"/>
              </a:defRPr>
            </a:lvl2pPr>
            <a:lvl3pPr marL="685800" indent="0">
              <a:buNone/>
              <a:defRPr/>
            </a:lvl3pPr>
          </a:lstStyle>
          <a:p>
            <a:pPr lvl="0"/>
            <a:r>
              <a:rPr lang="en-US" dirty="0"/>
              <a:t>First A. Last</a:t>
            </a:r>
          </a:p>
          <a:p>
            <a:pPr lvl="1"/>
            <a:r>
              <a:rPr lang="en-US" dirty="0"/>
              <a:t>Title</a:t>
            </a:r>
          </a:p>
          <a:p>
            <a:pPr lvl="1"/>
            <a:r>
              <a:rPr lang="en-US" dirty="0"/>
              <a:t>Phone</a:t>
            </a:r>
          </a:p>
          <a:p>
            <a:pPr lvl="1"/>
            <a:r>
              <a:rPr lang="en-US" dirty="0"/>
              <a:t>first.last@squirepb.com</a:t>
            </a:r>
          </a:p>
        </p:txBody>
      </p:sp>
      <p:sp>
        <p:nvSpPr>
          <p:cNvPr id="43" name="Picture Placeholder 16">
            <a:extLst>
              <a:ext uri="{FF2B5EF4-FFF2-40B4-BE49-F238E27FC236}">
                <a16:creationId xmlns:a16="http://schemas.microsoft.com/office/drawing/2014/main" id="{2CC3326C-33A4-B45D-E154-5F20171B87A8}"/>
              </a:ext>
            </a:extLst>
          </p:cNvPr>
          <p:cNvSpPr>
            <a:spLocks noGrp="1"/>
          </p:cNvSpPr>
          <p:nvPr>
            <p:ph type="pic" sz="quarter" idx="29" hasCustomPrompt="1"/>
          </p:nvPr>
        </p:nvSpPr>
        <p:spPr>
          <a:xfrm>
            <a:off x="434181" y="3639957"/>
            <a:ext cx="731838" cy="1219200"/>
          </a:xfrm>
          <a:prstGeom prst="rect">
            <a:avLst/>
          </a:prstGeom>
        </p:spPr>
        <p:txBody>
          <a:bodyPr/>
          <a:lstStyle>
            <a:lvl1pPr marL="0" indent="0">
              <a:buNone/>
              <a:defRPr sz="1000"/>
            </a:lvl1pPr>
          </a:lstStyle>
          <a:p>
            <a:r>
              <a:rPr lang="en-US" dirty="0"/>
              <a:t>Click to add picture</a:t>
            </a:r>
          </a:p>
        </p:txBody>
      </p:sp>
      <p:sp>
        <p:nvSpPr>
          <p:cNvPr id="44" name="Text Placeholder 32">
            <a:extLst>
              <a:ext uri="{FF2B5EF4-FFF2-40B4-BE49-F238E27FC236}">
                <a16:creationId xmlns:a16="http://schemas.microsoft.com/office/drawing/2014/main" id="{45C1D157-A436-728F-89A3-F4DE59001E05}"/>
              </a:ext>
            </a:extLst>
          </p:cNvPr>
          <p:cNvSpPr>
            <a:spLocks noGrp="1"/>
          </p:cNvSpPr>
          <p:nvPr>
            <p:ph type="body" sz="quarter" idx="30" hasCustomPrompt="1"/>
          </p:nvPr>
        </p:nvSpPr>
        <p:spPr>
          <a:xfrm>
            <a:off x="1189035" y="3645747"/>
            <a:ext cx="2024798" cy="1219196"/>
          </a:xfrm>
          <a:prstGeom prst="rect">
            <a:avLst/>
          </a:prstGeom>
        </p:spPr>
        <p:txBody>
          <a:bodyPr/>
          <a:lstStyle>
            <a:lvl1pPr marL="0" indent="0">
              <a:lnSpc>
                <a:spcPct val="100000"/>
              </a:lnSpc>
              <a:spcBef>
                <a:spcPts val="0"/>
              </a:spcBef>
              <a:buFontTx/>
              <a:buNone/>
              <a:defRPr lang="en-US" sz="1200" b="1" kern="0" baseline="0" dirty="0" smtClean="0">
                <a:solidFill>
                  <a:srgbClr val="54585A"/>
                </a:solidFill>
                <a:latin typeface="+mn-lt"/>
                <a:ea typeface="+mn-ea"/>
                <a:cs typeface="+mn-cs"/>
              </a:defRPr>
            </a:lvl1pPr>
            <a:lvl2pPr marL="0" indent="0" algn="l" defTabSz="457200" rtl="0" eaLnBrk="0" fontAlgn="base" hangingPunct="0">
              <a:lnSpc>
                <a:spcPct val="100000"/>
              </a:lnSpc>
              <a:spcBef>
                <a:spcPts val="0"/>
              </a:spcBef>
              <a:spcAft>
                <a:spcPct val="0"/>
              </a:spcAft>
              <a:buClr>
                <a:schemeClr val="tx2"/>
              </a:buClr>
              <a:buFont typeface="Arial" panose="020B0604020202020204" pitchFamily="34" charset="0"/>
              <a:buNone/>
              <a:defRPr lang="en-US" sz="1200" b="0" kern="0" dirty="0" smtClean="0">
                <a:solidFill>
                  <a:srgbClr val="54585A"/>
                </a:solidFill>
                <a:latin typeface="+mn-lt"/>
                <a:ea typeface="+mn-ea"/>
                <a:cs typeface="+mn-cs"/>
              </a:defRPr>
            </a:lvl2pPr>
            <a:lvl3pPr marL="685800" indent="0">
              <a:buNone/>
              <a:defRPr/>
            </a:lvl3pPr>
          </a:lstStyle>
          <a:p>
            <a:pPr lvl="0"/>
            <a:r>
              <a:rPr lang="en-US" dirty="0"/>
              <a:t>First A. Last</a:t>
            </a:r>
          </a:p>
          <a:p>
            <a:pPr lvl="1"/>
            <a:r>
              <a:rPr lang="en-US" dirty="0"/>
              <a:t>Title</a:t>
            </a:r>
          </a:p>
          <a:p>
            <a:pPr lvl="1"/>
            <a:r>
              <a:rPr lang="en-US" dirty="0"/>
              <a:t>Phone</a:t>
            </a:r>
          </a:p>
          <a:p>
            <a:pPr lvl="1"/>
            <a:r>
              <a:rPr lang="en-US" dirty="0"/>
              <a:t>first.last@squirepb.com</a:t>
            </a:r>
          </a:p>
        </p:txBody>
      </p:sp>
      <p:sp>
        <p:nvSpPr>
          <p:cNvPr id="45" name="Picture Placeholder 16">
            <a:extLst>
              <a:ext uri="{FF2B5EF4-FFF2-40B4-BE49-F238E27FC236}">
                <a16:creationId xmlns:a16="http://schemas.microsoft.com/office/drawing/2014/main" id="{9B3FCFA8-E9E5-E2DD-8499-48069E1245B1}"/>
              </a:ext>
            </a:extLst>
          </p:cNvPr>
          <p:cNvSpPr>
            <a:spLocks noGrp="1"/>
          </p:cNvSpPr>
          <p:nvPr>
            <p:ph type="pic" sz="quarter" idx="31" hasCustomPrompt="1"/>
          </p:nvPr>
        </p:nvSpPr>
        <p:spPr>
          <a:xfrm>
            <a:off x="3382963" y="3634168"/>
            <a:ext cx="731838" cy="1219200"/>
          </a:xfrm>
          <a:prstGeom prst="rect">
            <a:avLst/>
          </a:prstGeom>
        </p:spPr>
        <p:txBody>
          <a:bodyPr/>
          <a:lstStyle>
            <a:lvl1pPr marL="0" indent="0">
              <a:buNone/>
              <a:defRPr sz="1000"/>
            </a:lvl1pPr>
          </a:lstStyle>
          <a:p>
            <a:r>
              <a:rPr lang="en-US" dirty="0"/>
              <a:t>Click to add picture</a:t>
            </a:r>
          </a:p>
        </p:txBody>
      </p:sp>
      <p:sp>
        <p:nvSpPr>
          <p:cNvPr id="46" name="Text Placeholder 32">
            <a:extLst>
              <a:ext uri="{FF2B5EF4-FFF2-40B4-BE49-F238E27FC236}">
                <a16:creationId xmlns:a16="http://schemas.microsoft.com/office/drawing/2014/main" id="{DBAE0EA4-7757-8AF2-D61D-DB0AD17EF426}"/>
              </a:ext>
            </a:extLst>
          </p:cNvPr>
          <p:cNvSpPr>
            <a:spLocks noGrp="1"/>
          </p:cNvSpPr>
          <p:nvPr>
            <p:ph type="body" sz="quarter" idx="32" hasCustomPrompt="1"/>
          </p:nvPr>
        </p:nvSpPr>
        <p:spPr>
          <a:xfrm>
            <a:off x="4137817" y="3630579"/>
            <a:ext cx="2024798" cy="1219196"/>
          </a:xfrm>
          <a:prstGeom prst="rect">
            <a:avLst/>
          </a:prstGeom>
        </p:spPr>
        <p:txBody>
          <a:bodyPr/>
          <a:lstStyle>
            <a:lvl1pPr marL="0" indent="0">
              <a:lnSpc>
                <a:spcPct val="100000"/>
              </a:lnSpc>
              <a:spcBef>
                <a:spcPts val="0"/>
              </a:spcBef>
              <a:buFontTx/>
              <a:buNone/>
              <a:defRPr lang="en-US" sz="1200" b="1" kern="0" baseline="0" dirty="0" smtClean="0">
                <a:solidFill>
                  <a:srgbClr val="54585A"/>
                </a:solidFill>
                <a:latin typeface="+mn-lt"/>
                <a:ea typeface="+mn-ea"/>
                <a:cs typeface="+mn-cs"/>
              </a:defRPr>
            </a:lvl1pPr>
            <a:lvl2pPr marL="0" indent="0" algn="l" defTabSz="457200" rtl="0" eaLnBrk="0" fontAlgn="base" hangingPunct="0">
              <a:lnSpc>
                <a:spcPct val="100000"/>
              </a:lnSpc>
              <a:spcBef>
                <a:spcPts val="0"/>
              </a:spcBef>
              <a:spcAft>
                <a:spcPct val="0"/>
              </a:spcAft>
              <a:buClr>
                <a:schemeClr val="tx2"/>
              </a:buClr>
              <a:buFont typeface="Arial" panose="020B0604020202020204" pitchFamily="34" charset="0"/>
              <a:buNone/>
              <a:defRPr lang="en-US" sz="1200" b="0" kern="0" dirty="0" smtClean="0">
                <a:solidFill>
                  <a:srgbClr val="54585A"/>
                </a:solidFill>
                <a:latin typeface="+mn-lt"/>
                <a:ea typeface="+mn-ea"/>
                <a:cs typeface="+mn-cs"/>
              </a:defRPr>
            </a:lvl2pPr>
            <a:lvl3pPr marL="685800" indent="0">
              <a:buNone/>
              <a:defRPr/>
            </a:lvl3pPr>
          </a:lstStyle>
          <a:p>
            <a:pPr lvl="0"/>
            <a:r>
              <a:rPr lang="en-US" dirty="0"/>
              <a:t>First A. Last</a:t>
            </a:r>
          </a:p>
          <a:p>
            <a:pPr lvl="1"/>
            <a:r>
              <a:rPr lang="en-US" dirty="0"/>
              <a:t>Title</a:t>
            </a:r>
          </a:p>
          <a:p>
            <a:pPr lvl="1"/>
            <a:r>
              <a:rPr lang="en-US" dirty="0"/>
              <a:t>Phone</a:t>
            </a:r>
          </a:p>
          <a:p>
            <a:pPr lvl="1"/>
            <a:r>
              <a:rPr lang="en-US" dirty="0"/>
              <a:t>first.last@squirepb.com</a:t>
            </a:r>
          </a:p>
        </p:txBody>
      </p:sp>
      <p:sp>
        <p:nvSpPr>
          <p:cNvPr id="47" name="Picture Placeholder 16">
            <a:extLst>
              <a:ext uri="{FF2B5EF4-FFF2-40B4-BE49-F238E27FC236}">
                <a16:creationId xmlns:a16="http://schemas.microsoft.com/office/drawing/2014/main" id="{756D910C-3F12-615C-B55F-ED17D9295131}"/>
              </a:ext>
            </a:extLst>
          </p:cNvPr>
          <p:cNvSpPr>
            <a:spLocks noGrp="1"/>
          </p:cNvSpPr>
          <p:nvPr>
            <p:ph type="pic" sz="quarter" idx="33" hasCustomPrompt="1"/>
          </p:nvPr>
        </p:nvSpPr>
        <p:spPr>
          <a:xfrm>
            <a:off x="6298565" y="3646796"/>
            <a:ext cx="731838" cy="1219200"/>
          </a:xfrm>
          <a:prstGeom prst="rect">
            <a:avLst/>
          </a:prstGeom>
        </p:spPr>
        <p:txBody>
          <a:bodyPr/>
          <a:lstStyle>
            <a:lvl1pPr marL="0" indent="0">
              <a:buNone/>
              <a:defRPr sz="1000"/>
            </a:lvl1pPr>
          </a:lstStyle>
          <a:p>
            <a:r>
              <a:rPr lang="en-US" dirty="0"/>
              <a:t>Click to add picture</a:t>
            </a:r>
          </a:p>
        </p:txBody>
      </p:sp>
      <p:sp>
        <p:nvSpPr>
          <p:cNvPr id="48" name="Text Placeholder 32">
            <a:extLst>
              <a:ext uri="{FF2B5EF4-FFF2-40B4-BE49-F238E27FC236}">
                <a16:creationId xmlns:a16="http://schemas.microsoft.com/office/drawing/2014/main" id="{E5D4D855-ACFF-1B9A-CA68-F87A59C8A67D}"/>
              </a:ext>
            </a:extLst>
          </p:cNvPr>
          <p:cNvSpPr>
            <a:spLocks noGrp="1"/>
          </p:cNvSpPr>
          <p:nvPr>
            <p:ph type="body" sz="quarter" idx="34" hasCustomPrompt="1"/>
          </p:nvPr>
        </p:nvSpPr>
        <p:spPr>
          <a:xfrm>
            <a:off x="7054631" y="3642077"/>
            <a:ext cx="2024798" cy="1219196"/>
          </a:xfrm>
          <a:prstGeom prst="rect">
            <a:avLst/>
          </a:prstGeom>
        </p:spPr>
        <p:txBody>
          <a:bodyPr/>
          <a:lstStyle>
            <a:lvl1pPr marL="0" indent="0">
              <a:lnSpc>
                <a:spcPct val="100000"/>
              </a:lnSpc>
              <a:spcBef>
                <a:spcPts val="0"/>
              </a:spcBef>
              <a:buFontTx/>
              <a:buNone/>
              <a:defRPr lang="en-US" sz="1200" b="1" kern="0" baseline="0" dirty="0" smtClean="0">
                <a:solidFill>
                  <a:srgbClr val="54585A"/>
                </a:solidFill>
                <a:latin typeface="+mn-lt"/>
                <a:ea typeface="+mn-ea"/>
                <a:cs typeface="+mn-cs"/>
              </a:defRPr>
            </a:lvl1pPr>
            <a:lvl2pPr marL="0" indent="0" algn="l" defTabSz="457200" rtl="0" eaLnBrk="0" fontAlgn="base" hangingPunct="0">
              <a:lnSpc>
                <a:spcPct val="100000"/>
              </a:lnSpc>
              <a:spcBef>
                <a:spcPts val="0"/>
              </a:spcBef>
              <a:spcAft>
                <a:spcPct val="0"/>
              </a:spcAft>
              <a:buClr>
                <a:schemeClr val="tx2"/>
              </a:buClr>
              <a:buFont typeface="Arial" panose="020B0604020202020204" pitchFamily="34" charset="0"/>
              <a:buNone/>
              <a:defRPr lang="en-US" sz="1200" b="0" kern="0" dirty="0" smtClean="0">
                <a:solidFill>
                  <a:srgbClr val="54585A"/>
                </a:solidFill>
                <a:latin typeface="+mn-lt"/>
                <a:ea typeface="+mn-ea"/>
                <a:cs typeface="+mn-cs"/>
              </a:defRPr>
            </a:lvl2pPr>
            <a:lvl3pPr marL="685800" indent="0">
              <a:buNone/>
              <a:defRPr/>
            </a:lvl3pPr>
          </a:lstStyle>
          <a:p>
            <a:pPr lvl="0"/>
            <a:r>
              <a:rPr lang="en-US" dirty="0"/>
              <a:t>First A. Last</a:t>
            </a:r>
          </a:p>
          <a:p>
            <a:pPr lvl="1"/>
            <a:r>
              <a:rPr lang="en-US" dirty="0"/>
              <a:t>Title</a:t>
            </a:r>
          </a:p>
          <a:p>
            <a:pPr lvl="1"/>
            <a:r>
              <a:rPr lang="en-US" dirty="0"/>
              <a:t>Phone</a:t>
            </a:r>
          </a:p>
          <a:p>
            <a:pPr lvl="1"/>
            <a:r>
              <a:rPr lang="en-US" dirty="0"/>
              <a:t>first.last@squirepb.com</a:t>
            </a:r>
          </a:p>
        </p:txBody>
      </p:sp>
      <p:sp>
        <p:nvSpPr>
          <p:cNvPr id="49" name="Rectangle 1">
            <a:extLst>
              <a:ext uri="{FF2B5EF4-FFF2-40B4-BE49-F238E27FC236}">
                <a16:creationId xmlns:a16="http://schemas.microsoft.com/office/drawing/2014/main" id="{4D1AE1B1-4E05-3AA4-C67B-98D08B638B4C}"/>
              </a:ext>
            </a:extLst>
          </p:cNvPr>
          <p:cNvSpPr>
            <a:spLocks noChangeArrowheads="1"/>
          </p:cNvSpPr>
          <p:nvPr userDrawn="1"/>
        </p:nvSpPr>
        <p:spPr bwMode="auto">
          <a:xfrm>
            <a:off x="0" y="6398685"/>
            <a:ext cx="9144000" cy="467783"/>
          </a:xfrm>
          <a:prstGeom prst="rect">
            <a:avLst/>
          </a:prstGeom>
          <a:solidFill>
            <a:srgbClr val="00A69D"/>
          </a:solidFill>
          <a:ln>
            <a:noFill/>
          </a:ln>
          <a:extLst>
            <a:ext uri="{91240B29-F687-4F45-9708-019B960494DF}">
              <a14:hiddenLine xmlns:a14="http://schemas.microsoft.com/office/drawing/2010/main" w="9525" algn="ctr">
                <a:solidFill>
                  <a:srgbClr val="000000"/>
                </a:solidFill>
                <a:round/>
                <a:headEnd/>
                <a:tailEnd/>
              </a14:hiddenLine>
            </a:ext>
          </a:extLst>
        </p:spPr>
        <p:txBody>
          <a:bodyPr lIns="68580" tIns="34290" rIns="68580" bIns="34290"/>
          <a:lstStyle>
            <a:lvl1pPr defTabSz="685800">
              <a:defRPr sz="1200" b="1">
                <a:solidFill>
                  <a:schemeClr val="tx1"/>
                </a:solidFill>
                <a:latin typeface="Arial" panose="020B0604020202020204" pitchFamily="34" charset="0"/>
                <a:ea typeface="MS PGothic" panose="020B0600070205080204" pitchFamily="34" charset="-128"/>
              </a:defRPr>
            </a:lvl1pPr>
            <a:lvl2pPr marL="742950" indent="-285750" defTabSz="685800">
              <a:defRPr sz="1200" b="1">
                <a:solidFill>
                  <a:schemeClr val="tx1"/>
                </a:solidFill>
                <a:latin typeface="Arial" panose="020B0604020202020204" pitchFamily="34" charset="0"/>
                <a:ea typeface="MS PGothic" panose="020B0600070205080204" pitchFamily="34" charset="-128"/>
              </a:defRPr>
            </a:lvl2pPr>
            <a:lvl3pPr marL="1143000" indent="-228600" defTabSz="685800">
              <a:defRPr sz="1200" b="1">
                <a:solidFill>
                  <a:schemeClr val="tx1"/>
                </a:solidFill>
                <a:latin typeface="Arial" panose="020B0604020202020204" pitchFamily="34" charset="0"/>
                <a:ea typeface="MS PGothic" panose="020B0600070205080204" pitchFamily="34" charset="-128"/>
              </a:defRPr>
            </a:lvl3pPr>
            <a:lvl4pPr marL="1600200" indent="-228600" defTabSz="685800">
              <a:defRPr sz="1200" b="1">
                <a:solidFill>
                  <a:schemeClr val="tx1"/>
                </a:solidFill>
                <a:latin typeface="Arial" panose="020B0604020202020204" pitchFamily="34" charset="0"/>
                <a:ea typeface="MS PGothic" panose="020B0600070205080204" pitchFamily="34" charset="-128"/>
              </a:defRPr>
            </a:lvl4pPr>
            <a:lvl5pPr marL="2057400" indent="-228600" defTabSz="685800">
              <a:defRPr sz="1200" b="1">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sz="1200" b="1">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sz="1200" b="1">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sz="1200" b="1">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sz="1200" b="1">
                <a:solidFill>
                  <a:schemeClr val="tx1"/>
                </a:solidFill>
                <a:latin typeface="Arial" panose="020B0604020202020204" pitchFamily="34" charset="0"/>
                <a:ea typeface="MS PGothic" panose="020B0600070205080204" pitchFamily="34" charset="-128"/>
              </a:defRPr>
            </a:lvl9pPr>
          </a:lstStyle>
          <a:p>
            <a:pPr eaLnBrk="1" hangingPunct="1"/>
            <a:endParaRPr lang="en-US" altLang="en-US" sz="900"/>
          </a:p>
        </p:txBody>
      </p:sp>
      <p:sp>
        <p:nvSpPr>
          <p:cNvPr id="50" name="Slide Number Placeholder 5">
            <a:extLst>
              <a:ext uri="{FF2B5EF4-FFF2-40B4-BE49-F238E27FC236}">
                <a16:creationId xmlns:a16="http://schemas.microsoft.com/office/drawing/2014/main" id="{CF094104-38F4-4014-869B-B61E6B82F587}"/>
              </a:ext>
            </a:extLst>
          </p:cNvPr>
          <p:cNvSpPr txBox="1">
            <a:spLocks/>
          </p:cNvSpPr>
          <p:nvPr userDrawn="1"/>
        </p:nvSpPr>
        <p:spPr bwMode="auto">
          <a:xfrm>
            <a:off x="7594600" y="6563785"/>
            <a:ext cx="1087438" cy="1154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680FBBA3-7711-D64A-A1D9-21F6B034049A}" type="slidenum">
              <a:rPr lang="en-GB" sz="750" b="0" smtClean="0">
                <a:solidFill>
                  <a:srgbClr val="FFFFFF"/>
                </a:solidFill>
              </a:rPr>
              <a:pPr algn="r" eaLnBrk="1" hangingPunct="1">
                <a:defRPr/>
              </a:pPr>
              <a:t>‹#›</a:t>
            </a:fld>
            <a:endParaRPr lang="en-GB" sz="750" b="0" dirty="0">
              <a:solidFill>
                <a:srgbClr val="FFFFFF"/>
              </a:solidFill>
            </a:endParaRPr>
          </a:p>
        </p:txBody>
      </p:sp>
      <p:sp>
        <p:nvSpPr>
          <p:cNvPr id="51" name="Slide Number Placeholder 5">
            <a:extLst>
              <a:ext uri="{FF2B5EF4-FFF2-40B4-BE49-F238E27FC236}">
                <a16:creationId xmlns:a16="http://schemas.microsoft.com/office/drawing/2014/main" id="{DB7579E5-6873-ED3C-E919-DDE68430B8EF}"/>
              </a:ext>
            </a:extLst>
          </p:cNvPr>
          <p:cNvSpPr txBox="1">
            <a:spLocks/>
          </p:cNvSpPr>
          <p:nvPr userDrawn="1"/>
        </p:nvSpPr>
        <p:spPr bwMode="auto">
          <a:xfrm>
            <a:off x="457200" y="6546851"/>
            <a:ext cx="2185988" cy="138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r>
              <a:rPr lang="en-GB" sz="900" b="0" dirty="0" err="1">
                <a:solidFill>
                  <a:schemeClr val="bg1"/>
                </a:solidFill>
              </a:rPr>
              <a:t>squirepattonboggs.com</a:t>
            </a:r>
            <a:endParaRPr lang="en-GB" sz="900" b="0" dirty="0">
              <a:solidFill>
                <a:schemeClr val="bg1"/>
              </a:solidFill>
            </a:endParaRPr>
          </a:p>
        </p:txBody>
      </p:sp>
    </p:spTree>
    <p:extLst>
      <p:ext uri="{BB962C8B-B14F-4D97-AF65-F5344CB8AC3E}">
        <p14:creationId xmlns:p14="http://schemas.microsoft.com/office/powerpoint/2010/main" val="3866182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14" name="Rectangle 6"/>
          <p:cNvSpPr>
            <a:spLocks noGrp="1" noChangeArrowheads="1"/>
          </p:cNvSpPr>
          <p:nvPr>
            <p:ph type="ctrTitle" sz="quarter"/>
          </p:nvPr>
        </p:nvSpPr>
        <p:spPr>
          <a:xfrm>
            <a:off x="457200" y="1700784"/>
            <a:ext cx="5266944" cy="400110"/>
          </a:xfrm>
          <a:prstGeom prst="rect">
            <a:avLst/>
          </a:prstGeom>
        </p:spPr>
        <p:txBody>
          <a:bodyPr wrap="square" lIns="0" tIns="0" rIns="0" bIns="0" anchor="ctr" anchorCtr="0">
            <a:spAutoFit/>
          </a:bodyPr>
          <a:lstStyle>
            <a:lvl1pPr>
              <a:defRPr sz="2600">
                <a:solidFill>
                  <a:srgbClr val="464749"/>
                </a:solidFill>
                <a:latin typeface="Arial"/>
                <a:cs typeface="Arial"/>
              </a:defRPr>
            </a:lvl1pPr>
          </a:lstStyle>
          <a:p>
            <a:pPr lvl="0"/>
            <a:r>
              <a:rPr lang="en-US" noProof="0"/>
              <a:t>Click to edit Master title style</a:t>
            </a:r>
            <a:endParaRPr lang="en-GB" noProof="0" dirty="0"/>
          </a:p>
        </p:txBody>
      </p:sp>
      <p:sp>
        <p:nvSpPr>
          <p:cNvPr id="15" name="Rectangle 7"/>
          <p:cNvSpPr>
            <a:spLocks noGrp="1" noChangeArrowheads="1"/>
          </p:cNvSpPr>
          <p:nvPr>
            <p:ph type="subTitle" sz="quarter" idx="1"/>
          </p:nvPr>
        </p:nvSpPr>
        <p:spPr>
          <a:xfrm>
            <a:off x="457199" y="2295144"/>
            <a:ext cx="5266944" cy="307777"/>
          </a:xfrm>
          <a:prstGeom prst="rect">
            <a:avLst/>
          </a:prstGeom>
        </p:spPr>
        <p:txBody>
          <a:bodyPr wrap="square" lIns="0" tIns="0" rIns="0" bIns="0" anchor="ctr" anchorCtr="0">
            <a:spAutoFit/>
          </a:bodyPr>
          <a:lstStyle>
            <a:lvl1pPr marL="0" indent="0" eaLnBrk="1" hangingPunct="1">
              <a:spcBef>
                <a:spcPct val="0"/>
              </a:spcBef>
              <a:buFontTx/>
              <a:buNone/>
              <a:defRPr sz="2000">
                <a:solidFill>
                  <a:srgbClr val="00A69D"/>
                </a:solidFill>
                <a:latin typeface="Arial" panose="020B0604020202020204" pitchFamily="34" charset="0"/>
                <a:cs typeface="Arial" panose="020B0604020202020204" pitchFamily="34" charset="0"/>
              </a:defRPr>
            </a:lvl1pPr>
          </a:lstStyle>
          <a:p>
            <a:pPr lvl="0"/>
            <a:r>
              <a:rPr lang="en-US" noProof="0"/>
              <a:t>Click to edit Master subtitle style</a:t>
            </a:r>
            <a:endParaRPr lang="en-GB" noProof="0" dirty="0"/>
          </a:p>
        </p:txBody>
      </p:sp>
      <p:pic>
        <p:nvPicPr>
          <p:cNvPr id="4" name="Picture 3" descr="_Background image-white (color)-01.png"/>
          <p:cNvPicPr>
            <a:picLocks noChangeAspect="1"/>
          </p:cNvPicPr>
          <p:nvPr/>
        </p:nvPicPr>
        <p:blipFill rotWithShape="1">
          <a:blip r:embed="rId2">
            <a:extLst>
              <a:ext uri="{28A0092B-C50C-407E-A947-70E740481C1C}">
                <a14:useLocalDpi xmlns:a14="http://schemas.microsoft.com/office/drawing/2010/main" val="0"/>
              </a:ext>
            </a:extLst>
          </a:blip>
          <a:srcRect r="20491"/>
          <a:stretch/>
        </p:blipFill>
        <p:spPr>
          <a:xfrm>
            <a:off x="3619044" y="1987883"/>
            <a:ext cx="5524956" cy="4584461"/>
          </a:xfrm>
          <a:prstGeom prst="rect">
            <a:avLst/>
          </a:prstGeom>
        </p:spPr>
      </p:pic>
      <p:sp>
        <p:nvSpPr>
          <p:cNvPr id="5" name="Rectangle 4"/>
          <p:cNvSpPr/>
          <p:nvPr/>
        </p:nvSpPr>
        <p:spPr bwMode="auto">
          <a:xfrm>
            <a:off x="0" y="6390000"/>
            <a:ext cx="9144000"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a:solidFill>
                <a:srgbClr val="1D252D"/>
              </a:solidFill>
              <a:latin typeface="Arial" charset="0"/>
              <a:ea typeface="Arial Unicode MS" pitchFamily="34" charset="-128"/>
              <a:cs typeface="Arial Unicode MS" pitchFamily="34" charset="-128"/>
            </a:endParaRPr>
          </a:p>
        </p:txBody>
      </p:sp>
      <p:pic>
        <p:nvPicPr>
          <p:cNvPr id="6" name="Picture 5" descr="SqPB Logo - 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57200"/>
            <a:ext cx="1751400" cy="583800"/>
          </a:xfrm>
          <a:prstGeom prst="rect">
            <a:avLst/>
          </a:prstGeom>
        </p:spPr>
      </p:pic>
    </p:spTree>
    <p:extLst>
      <p:ext uri="{BB962C8B-B14F-4D97-AF65-F5344CB8AC3E}">
        <p14:creationId xmlns:p14="http://schemas.microsoft.com/office/powerpoint/2010/main" val="352106392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9702" name="Rectangle 6"/>
          <p:cNvSpPr>
            <a:spLocks noGrp="1" noChangeArrowheads="1"/>
          </p:cNvSpPr>
          <p:nvPr>
            <p:ph type="ctrTitle" sz="quarter"/>
          </p:nvPr>
        </p:nvSpPr>
        <p:spPr>
          <a:xfrm>
            <a:off x="457200" y="1700784"/>
            <a:ext cx="5266944" cy="400110"/>
          </a:xfrm>
          <a:prstGeom prst="rect">
            <a:avLst/>
          </a:prstGeom>
        </p:spPr>
        <p:txBody>
          <a:bodyPr wrap="square" lIns="0" tIns="0" rIns="0" bIns="0" anchor="ctr" anchorCtr="0">
            <a:spAutoFit/>
          </a:bodyPr>
          <a:lstStyle>
            <a:lvl1pPr>
              <a:defRPr sz="2600">
                <a:solidFill>
                  <a:srgbClr val="464749"/>
                </a:solidFill>
                <a:latin typeface="Arial"/>
                <a:cs typeface="Arial"/>
              </a:defRPr>
            </a:lvl1pPr>
          </a:lstStyle>
          <a:p>
            <a:pPr lvl="0"/>
            <a:r>
              <a:rPr lang="en-US" noProof="0"/>
              <a:t>Click to edit Master title style</a:t>
            </a:r>
            <a:endParaRPr lang="en-GB" noProof="0" dirty="0"/>
          </a:p>
        </p:txBody>
      </p:sp>
      <p:sp>
        <p:nvSpPr>
          <p:cNvPr id="29703" name="Rectangle 7"/>
          <p:cNvSpPr>
            <a:spLocks noGrp="1" noChangeArrowheads="1"/>
          </p:cNvSpPr>
          <p:nvPr>
            <p:ph type="subTitle" sz="quarter" idx="1"/>
          </p:nvPr>
        </p:nvSpPr>
        <p:spPr>
          <a:xfrm>
            <a:off x="457199" y="2295144"/>
            <a:ext cx="5266944" cy="307777"/>
          </a:xfrm>
          <a:prstGeom prst="rect">
            <a:avLst/>
          </a:prstGeom>
        </p:spPr>
        <p:txBody>
          <a:bodyPr wrap="square" lIns="0" tIns="0" rIns="0" bIns="0" anchor="ctr" anchorCtr="0">
            <a:spAutoFit/>
          </a:bodyPr>
          <a:lstStyle>
            <a:lvl1pPr marL="0" indent="0" eaLnBrk="1" hangingPunct="1">
              <a:spcBef>
                <a:spcPct val="0"/>
              </a:spcBef>
              <a:buFontTx/>
              <a:buNone/>
              <a:defRPr sz="2000">
                <a:solidFill>
                  <a:srgbClr val="00A69D"/>
                </a:solidFill>
                <a:latin typeface="Arial" panose="020B0604020202020204" pitchFamily="34" charset="0"/>
                <a:cs typeface="Arial" panose="020B0604020202020204" pitchFamily="34" charset="0"/>
              </a:defRPr>
            </a:lvl1pPr>
          </a:lstStyle>
          <a:p>
            <a:pPr lvl="0"/>
            <a:r>
              <a:rPr lang="en-US" noProof="0"/>
              <a:t>Click to edit Master subtitle style</a:t>
            </a:r>
            <a:endParaRPr lang="en-GB" noProof="0" dirty="0"/>
          </a:p>
        </p:txBody>
      </p:sp>
      <p:sp>
        <p:nvSpPr>
          <p:cNvPr id="13" name="Rectangle 12"/>
          <p:cNvSpPr/>
          <p:nvPr/>
        </p:nvSpPr>
        <p:spPr bwMode="auto">
          <a:xfrm>
            <a:off x="0" y="6390000"/>
            <a:ext cx="9144000"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a:solidFill>
                <a:srgbClr val="1D252D"/>
              </a:solidFill>
              <a:latin typeface="Arial" charset="0"/>
              <a:ea typeface="Arial Unicode MS" pitchFamily="34" charset="-128"/>
              <a:cs typeface="Arial Unicode MS" pitchFamily="34" charset="-128"/>
            </a:endParaRPr>
          </a:p>
        </p:txBody>
      </p:sp>
      <p:sp>
        <p:nvSpPr>
          <p:cNvPr id="3" name="Picture Placeholder 2"/>
          <p:cNvSpPr>
            <a:spLocks noGrp="1"/>
          </p:cNvSpPr>
          <p:nvPr>
            <p:ph type="pic" sz="quarter" idx="10"/>
          </p:nvPr>
        </p:nvSpPr>
        <p:spPr>
          <a:xfrm>
            <a:off x="5431536" y="2944368"/>
            <a:ext cx="3264408" cy="3255264"/>
          </a:xfrm>
          <a:prstGeom prst="rect">
            <a:avLst/>
          </a:prstGeom>
        </p:spPr>
        <p:txBody>
          <a:bodyPr/>
          <a:lstStyle>
            <a:lvl1pPr marL="0" indent="0">
              <a:buNone/>
              <a:defRPr/>
            </a:lvl1pPr>
          </a:lstStyle>
          <a:p>
            <a:r>
              <a:rPr lang="en-US"/>
              <a:t>Click icon to add picture</a:t>
            </a:r>
            <a:endParaRPr lang="en-US" dirty="0"/>
          </a:p>
        </p:txBody>
      </p:sp>
      <p:pic>
        <p:nvPicPr>
          <p:cNvPr id="11" name="Picture 10" descr="SqPB Logo - 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57200"/>
            <a:ext cx="1751400" cy="583800"/>
          </a:xfrm>
          <a:prstGeom prst="rect">
            <a:avLst/>
          </a:prstGeom>
        </p:spPr>
      </p:pic>
    </p:spTree>
    <p:extLst>
      <p:ext uri="{BB962C8B-B14F-4D97-AF65-F5344CB8AC3E}">
        <p14:creationId xmlns:p14="http://schemas.microsoft.com/office/powerpoint/2010/main" val="901900360"/>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8" name="Rectangle 7"/>
          <p:cNvSpPr/>
          <p:nvPr/>
        </p:nvSpPr>
        <p:spPr bwMode="auto">
          <a:xfrm>
            <a:off x="0" y="6398640"/>
            <a:ext cx="9144000" cy="468000"/>
          </a:xfrm>
          <a:prstGeom prst="rect">
            <a:avLst/>
          </a:prstGeom>
          <a:solidFill>
            <a:srgbClr val="6D207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a:solidFill>
                <a:srgbClr val="1D252D"/>
              </a:solidFill>
              <a:latin typeface="Arial" charset="0"/>
              <a:ea typeface="Arial Unicode MS" pitchFamily="34" charset="-128"/>
              <a:cs typeface="Arial Unicode MS" pitchFamily="34" charset="-128"/>
            </a:endParaRPr>
          </a:p>
        </p:txBody>
      </p:sp>
      <p:sp>
        <p:nvSpPr>
          <p:cNvPr id="18" name="Rectangle 6"/>
          <p:cNvSpPr>
            <a:spLocks noGrp="1" noChangeArrowheads="1"/>
          </p:cNvSpPr>
          <p:nvPr>
            <p:ph type="ctrTitle" sz="quarter"/>
          </p:nvPr>
        </p:nvSpPr>
        <p:spPr>
          <a:xfrm>
            <a:off x="457200" y="1956816"/>
            <a:ext cx="5267574" cy="400110"/>
          </a:xfrm>
          <a:prstGeom prst="rect">
            <a:avLst/>
          </a:prstGeom>
        </p:spPr>
        <p:txBody>
          <a:bodyPr wrap="square" lIns="0" tIns="0" rIns="0" bIns="0" anchor="ctr" anchorCtr="0">
            <a:spAutoFit/>
          </a:bodyPr>
          <a:lstStyle>
            <a:lvl1pPr>
              <a:defRPr sz="2600">
                <a:solidFill>
                  <a:srgbClr val="464749"/>
                </a:solidFill>
                <a:latin typeface="Arial"/>
                <a:cs typeface="Arial"/>
              </a:defRPr>
            </a:lvl1pPr>
          </a:lstStyle>
          <a:p>
            <a:pPr lvl="0"/>
            <a:r>
              <a:rPr lang="en-US" noProof="0"/>
              <a:t>Click to edit Master title style</a:t>
            </a:r>
            <a:endParaRPr lang="en-GB" noProof="0" dirty="0"/>
          </a:p>
        </p:txBody>
      </p:sp>
      <p:sp>
        <p:nvSpPr>
          <p:cNvPr id="19" name="Rectangle 7"/>
          <p:cNvSpPr>
            <a:spLocks noGrp="1" noChangeArrowheads="1"/>
          </p:cNvSpPr>
          <p:nvPr>
            <p:ph type="subTitle" sz="quarter" idx="1"/>
          </p:nvPr>
        </p:nvSpPr>
        <p:spPr>
          <a:xfrm>
            <a:off x="457200" y="2560320"/>
            <a:ext cx="5267574" cy="307777"/>
          </a:xfrm>
          <a:prstGeom prst="rect">
            <a:avLst/>
          </a:prstGeom>
        </p:spPr>
        <p:txBody>
          <a:bodyPr wrap="square" lIns="0" tIns="0" rIns="0" bIns="0" anchor="ctr" anchorCtr="0">
            <a:spAutoFit/>
          </a:bodyPr>
          <a:lstStyle>
            <a:lvl1pPr marL="0" indent="0" eaLnBrk="1" hangingPunct="1">
              <a:spcBef>
                <a:spcPct val="0"/>
              </a:spcBef>
              <a:buFontTx/>
              <a:buNone/>
              <a:defRPr sz="2000">
                <a:solidFill>
                  <a:schemeClr val="tx2"/>
                </a:solidFill>
                <a:latin typeface="Arial" panose="020B0604020202020204" pitchFamily="34" charset="0"/>
                <a:cs typeface="Arial" panose="020B0604020202020204" pitchFamily="34" charset="0"/>
              </a:defRPr>
            </a:lvl1pPr>
          </a:lstStyle>
          <a:p>
            <a:pPr lvl="0"/>
            <a:r>
              <a:rPr lang="en-US" noProof="0"/>
              <a:t>Click to edit Master subtitle style</a:t>
            </a:r>
            <a:endParaRPr lang="en-GB" noProof="0" dirty="0"/>
          </a:p>
        </p:txBody>
      </p:sp>
      <p:sp>
        <p:nvSpPr>
          <p:cNvPr id="6"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r>
              <a:rPr lang="en-GB" b="0" dirty="0" err="1">
                <a:solidFill>
                  <a:srgbClr val="FFFFFF"/>
                </a:solidFill>
              </a:rPr>
              <a:t>squirepattonboggs.com</a:t>
            </a:r>
            <a:endParaRPr lang="en-GB" b="0" dirty="0">
              <a:solidFill>
                <a:srgbClr val="FFFFFF"/>
              </a:solidFill>
            </a:endParaRPr>
          </a:p>
        </p:txBody>
      </p:sp>
      <p:pic>
        <p:nvPicPr>
          <p:cNvPr id="10" name="Picture 9" descr="SqPB Logo - 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57200"/>
            <a:ext cx="1751400" cy="583800"/>
          </a:xfrm>
          <a:prstGeom prst="rect">
            <a:avLst/>
          </a:prstGeom>
        </p:spPr>
      </p:pic>
    </p:spTree>
    <p:extLst>
      <p:ext uri="{BB962C8B-B14F-4D97-AF65-F5344CB8AC3E}">
        <p14:creationId xmlns:p14="http://schemas.microsoft.com/office/powerpoint/2010/main" val="24616213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Divider">
    <p:spTree>
      <p:nvGrpSpPr>
        <p:cNvPr id="1" name=""/>
        <p:cNvGrpSpPr/>
        <p:nvPr/>
      </p:nvGrpSpPr>
      <p:grpSpPr>
        <a:xfrm>
          <a:off x="0" y="0"/>
          <a:ext cx="0" cy="0"/>
          <a:chOff x="0" y="0"/>
          <a:chExt cx="0" cy="0"/>
        </a:xfrm>
      </p:grpSpPr>
      <p:sp>
        <p:nvSpPr>
          <p:cNvPr id="8" name="Rectangle 7"/>
          <p:cNvSpPr/>
          <p:nvPr/>
        </p:nvSpPr>
        <p:spPr bwMode="auto">
          <a:xfrm>
            <a:off x="0" y="6398640"/>
            <a:ext cx="9144000" cy="468000"/>
          </a:xfrm>
          <a:prstGeom prst="rect">
            <a:avLst/>
          </a:prstGeom>
          <a:solidFill>
            <a:srgbClr val="FC4C0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a:solidFill>
                <a:srgbClr val="1D252D"/>
              </a:solidFill>
              <a:latin typeface="Arial" charset="0"/>
              <a:ea typeface="Arial Unicode MS" pitchFamily="34" charset="-128"/>
              <a:cs typeface="Arial Unicode MS" pitchFamily="34" charset="-128"/>
            </a:endParaRPr>
          </a:p>
        </p:txBody>
      </p:sp>
      <p:sp>
        <p:nvSpPr>
          <p:cNvPr id="18" name="Rectangle 6"/>
          <p:cNvSpPr>
            <a:spLocks noGrp="1" noChangeArrowheads="1"/>
          </p:cNvSpPr>
          <p:nvPr>
            <p:ph type="ctrTitle" sz="quarter"/>
          </p:nvPr>
        </p:nvSpPr>
        <p:spPr>
          <a:xfrm>
            <a:off x="457200" y="1956816"/>
            <a:ext cx="5267574" cy="400110"/>
          </a:xfrm>
          <a:prstGeom prst="rect">
            <a:avLst/>
          </a:prstGeom>
        </p:spPr>
        <p:txBody>
          <a:bodyPr wrap="square" lIns="0" tIns="0" rIns="0" bIns="0" anchor="ctr" anchorCtr="0">
            <a:spAutoFit/>
          </a:bodyPr>
          <a:lstStyle>
            <a:lvl1pPr>
              <a:defRPr sz="2600">
                <a:solidFill>
                  <a:srgbClr val="464749"/>
                </a:solidFill>
                <a:latin typeface="Arial"/>
                <a:cs typeface="Arial"/>
              </a:defRPr>
            </a:lvl1pPr>
          </a:lstStyle>
          <a:p>
            <a:pPr lvl="0"/>
            <a:r>
              <a:rPr lang="en-US" noProof="0"/>
              <a:t>Click to edit Master title style</a:t>
            </a:r>
            <a:endParaRPr lang="en-GB" noProof="0" dirty="0"/>
          </a:p>
        </p:txBody>
      </p:sp>
      <p:sp>
        <p:nvSpPr>
          <p:cNvPr id="19" name="Rectangle 7"/>
          <p:cNvSpPr>
            <a:spLocks noGrp="1" noChangeArrowheads="1"/>
          </p:cNvSpPr>
          <p:nvPr>
            <p:ph type="subTitle" sz="quarter" idx="1"/>
          </p:nvPr>
        </p:nvSpPr>
        <p:spPr>
          <a:xfrm>
            <a:off x="457200" y="2560320"/>
            <a:ext cx="5267574" cy="307777"/>
          </a:xfrm>
          <a:prstGeom prst="rect">
            <a:avLst/>
          </a:prstGeom>
        </p:spPr>
        <p:txBody>
          <a:bodyPr wrap="square" lIns="0" tIns="0" rIns="0" bIns="0" anchor="ctr" anchorCtr="0">
            <a:spAutoFit/>
          </a:bodyPr>
          <a:lstStyle>
            <a:lvl1pPr marL="0" indent="0" eaLnBrk="1" hangingPunct="1">
              <a:spcBef>
                <a:spcPct val="0"/>
              </a:spcBef>
              <a:buFontTx/>
              <a:buNone/>
              <a:defRPr sz="2000">
                <a:solidFill>
                  <a:schemeClr val="tx2"/>
                </a:solidFill>
                <a:latin typeface="Arial" panose="020B0604020202020204" pitchFamily="34" charset="0"/>
                <a:cs typeface="Arial" panose="020B0604020202020204" pitchFamily="34" charset="0"/>
              </a:defRPr>
            </a:lvl1pPr>
          </a:lstStyle>
          <a:p>
            <a:pPr lvl="0"/>
            <a:r>
              <a:rPr lang="en-US" noProof="0"/>
              <a:t>Click to edit Master subtitle style</a:t>
            </a:r>
            <a:endParaRPr lang="en-GB" noProof="0" dirty="0"/>
          </a:p>
        </p:txBody>
      </p:sp>
      <p:sp>
        <p:nvSpPr>
          <p:cNvPr id="6"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r>
              <a:rPr lang="en-GB" b="0" dirty="0" err="1">
                <a:solidFill>
                  <a:srgbClr val="FFFFFF"/>
                </a:solidFill>
              </a:rPr>
              <a:t>squirepattonboggs.com</a:t>
            </a:r>
            <a:endParaRPr lang="en-GB" b="0" dirty="0">
              <a:solidFill>
                <a:srgbClr val="FFFFFF"/>
              </a:solidFill>
            </a:endParaRPr>
          </a:p>
        </p:txBody>
      </p:sp>
      <p:pic>
        <p:nvPicPr>
          <p:cNvPr id="9" name="Picture 8" descr="SqPB Logo - 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57200"/>
            <a:ext cx="1751400" cy="583800"/>
          </a:xfrm>
          <a:prstGeom prst="rect">
            <a:avLst/>
          </a:prstGeom>
        </p:spPr>
      </p:pic>
    </p:spTree>
    <p:extLst>
      <p:ext uri="{BB962C8B-B14F-4D97-AF65-F5344CB8AC3E}">
        <p14:creationId xmlns:p14="http://schemas.microsoft.com/office/powerpoint/2010/main" val="387187710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_Divider">
    <p:spTree>
      <p:nvGrpSpPr>
        <p:cNvPr id="1" name=""/>
        <p:cNvGrpSpPr/>
        <p:nvPr/>
      </p:nvGrpSpPr>
      <p:grpSpPr>
        <a:xfrm>
          <a:off x="0" y="0"/>
          <a:ext cx="0" cy="0"/>
          <a:chOff x="0" y="0"/>
          <a:chExt cx="0" cy="0"/>
        </a:xfrm>
      </p:grpSpPr>
      <p:sp>
        <p:nvSpPr>
          <p:cNvPr id="8" name="Rectangle 7"/>
          <p:cNvSpPr/>
          <p:nvPr/>
        </p:nvSpPr>
        <p:spPr bwMode="auto">
          <a:xfrm>
            <a:off x="0" y="6398640"/>
            <a:ext cx="9144000" cy="468000"/>
          </a:xfrm>
          <a:prstGeom prst="rect">
            <a:avLst/>
          </a:prstGeom>
          <a:solidFill>
            <a:srgbClr val="509E2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a:solidFill>
                <a:srgbClr val="1D252D"/>
              </a:solidFill>
              <a:latin typeface="Arial" charset="0"/>
              <a:ea typeface="Arial Unicode MS" pitchFamily="34" charset="-128"/>
              <a:cs typeface="Arial Unicode MS" pitchFamily="34" charset="-128"/>
            </a:endParaRPr>
          </a:p>
        </p:txBody>
      </p:sp>
      <p:sp>
        <p:nvSpPr>
          <p:cNvPr id="18" name="Rectangle 6"/>
          <p:cNvSpPr>
            <a:spLocks noGrp="1" noChangeArrowheads="1"/>
          </p:cNvSpPr>
          <p:nvPr>
            <p:ph type="ctrTitle" sz="quarter"/>
          </p:nvPr>
        </p:nvSpPr>
        <p:spPr>
          <a:xfrm>
            <a:off x="457200" y="1956816"/>
            <a:ext cx="5267574" cy="400110"/>
          </a:xfrm>
          <a:prstGeom prst="rect">
            <a:avLst/>
          </a:prstGeom>
        </p:spPr>
        <p:txBody>
          <a:bodyPr wrap="square" lIns="0" tIns="0" rIns="0" bIns="0" anchor="ctr" anchorCtr="0">
            <a:spAutoFit/>
          </a:bodyPr>
          <a:lstStyle>
            <a:lvl1pPr>
              <a:defRPr sz="2600">
                <a:solidFill>
                  <a:srgbClr val="464749"/>
                </a:solidFill>
                <a:latin typeface="Arial"/>
                <a:cs typeface="Arial"/>
              </a:defRPr>
            </a:lvl1pPr>
          </a:lstStyle>
          <a:p>
            <a:pPr lvl="0"/>
            <a:r>
              <a:rPr lang="en-US" noProof="0"/>
              <a:t>Click to edit Master title style</a:t>
            </a:r>
            <a:endParaRPr lang="en-GB" noProof="0" dirty="0"/>
          </a:p>
        </p:txBody>
      </p:sp>
      <p:sp>
        <p:nvSpPr>
          <p:cNvPr id="19" name="Rectangle 7"/>
          <p:cNvSpPr>
            <a:spLocks noGrp="1" noChangeArrowheads="1"/>
          </p:cNvSpPr>
          <p:nvPr>
            <p:ph type="subTitle" sz="quarter" idx="1"/>
          </p:nvPr>
        </p:nvSpPr>
        <p:spPr>
          <a:xfrm>
            <a:off x="457200" y="2560320"/>
            <a:ext cx="5267574" cy="307777"/>
          </a:xfrm>
          <a:prstGeom prst="rect">
            <a:avLst/>
          </a:prstGeom>
        </p:spPr>
        <p:txBody>
          <a:bodyPr wrap="square" lIns="0" tIns="0" rIns="0" bIns="0" anchor="ctr" anchorCtr="0">
            <a:spAutoFit/>
          </a:bodyPr>
          <a:lstStyle>
            <a:lvl1pPr marL="0" indent="0" eaLnBrk="1" hangingPunct="1">
              <a:spcBef>
                <a:spcPct val="0"/>
              </a:spcBef>
              <a:buFontTx/>
              <a:buNone/>
              <a:defRPr sz="2000">
                <a:solidFill>
                  <a:schemeClr val="tx2"/>
                </a:solidFill>
                <a:latin typeface="Arial" panose="020B0604020202020204" pitchFamily="34" charset="0"/>
                <a:cs typeface="Arial" panose="020B0604020202020204" pitchFamily="34" charset="0"/>
              </a:defRPr>
            </a:lvl1pPr>
          </a:lstStyle>
          <a:p>
            <a:pPr lvl="0"/>
            <a:r>
              <a:rPr lang="en-US" noProof="0"/>
              <a:t>Click to edit Master subtitle style</a:t>
            </a:r>
            <a:endParaRPr lang="en-GB" noProof="0" dirty="0"/>
          </a:p>
        </p:txBody>
      </p:sp>
      <p:sp>
        <p:nvSpPr>
          <p:cNvPr id="6"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r>
              <a:rPr lang="en-GB" b="0" dirty="0" err="1">
                <a:solidFill>
                  <a:srgbClr val="FFFFFF"/>
                </a:solidFill>
              </a:rPr>
              <a:t>squirepattonboggs.com</a:t>
            </a:r>
            <a:endParaRPr lang="en-GB" b="0" dirty="0">
              <a:solidFill>
                <a:srgbClr val="FFFFFF"/>
              </a:solidFill>
            </a:endParaRPr>
          </a:p>
        </p:txBody>
      </p:sp>
      <p:pic>
        <p:nvPicPr>
          <p:cNvPr id="10" name="Picture 9" descr="SqPB Logo - 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57200"/>
            <a:ext cx="1751400" cy="583800"/>
          </a:xfrm>
          <a:prstGeom prst="rect">
            <a:avLst/>
          </a:prstGeom>
        </p:spPr>
      </p:pic>
    </p:spTree>
    <p:extLst>
      <p:ext uri="{BB962C8B-B14F-4D97-AF65-F5344CB8AC3E}">
        <p14:creationId xmlns:p14="http://schemas.microsoft.com/office/powerpoint/2010/main" val="261189186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_Divider">
    <p:spTree>
      <p:nvGrpSpPr>
        <p:cNvPr id="1" name=""/>
        <p:cNvGrpSpPr/>
        <p:nvPr/>
      </p:nvGrpSpPr>
      <p:grpSpPr>
        <a:xfrm>
          <a:off x="0" y="0"/>
          <a:ext cx="0" cy="0"/>
          <a:chOff x="0" y="0"/>
          <a:chExt cx="0" cy="0"/>
        </a:xfrm>
      </p:grpSpPr>
      <p:sp>
        <p:nvSpPr>
          <p:cNvPr id="16" name="Rectangle 15"/>
          <p:cNvSpPr/>
          <p:nvPr/>
        </p:nvSpPr>
        <p:spPr bwMode="auto">
          <a:xfrm>
            <a:off x="0" y="6398640"/>
            <a:ext cx="9144000" cy="468000"/>
          </a:xfrm>
          <a:prstGeom prst="rect">
            <a:avLst/>
          </a:prstGeom>
          <a:solidFill>
            <a:srgbClr val="FFBC2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a:solidFill>
                <a:srgbClr val="1D252D"/>
              </a:solidFill>
              <a:latin typeface="Arial" charset="0"/>
              <a:ea typeface="Arial Unicode MS" pitchFamily="34" charset="-128"/>
              <a:cs typeface="Arial Unicode MS" pitchFamily="34" charset="-128"/>
            </a:endParaRPr>
          </a:p>
        </p:txBody>
      </p:sp>
      <p:sp>
        <p:nvSpPr>
          <p:cNvPr id="18" name="Rectangle 6"/>
          <p:cNvSpPr>
            <a:spLocks noGrp="1" noChangeArrowheads="1"/>
          </p:cNvSpPr>
          <p:nvPr>
            <p:ph type="ctrTitle" sz="quarter"/>
          </p:nvPr>
        </p:nvSpPr>
        <p:spPr>
          <a:xfrm>
            <a:off x="457200" y="1956816"/>
            <a:ext cx="5267574" cy="400110"/>
          </a:xfrm>
          <a:prstGeom prst="rect">
            <a:avLst/>
          </a:prstGeom>
        </p:spPr>
        <p:txBody>
          <a:bodyPr wrap="square" lIns="0" tIns="0" rIns="0" bIns="0" anchor="ctr" anchorCtr="0">
            <a:spAutoFit/>
          </a:bodyPr>
          <a:lstStyle>
            <a:lvl1pPr>
              <a:defRPr sz="2600">
                <a:solidFill>
                  <a:srgbClr val="464749"/>
                </a:solidFill>
                <a:latin typeface="Arial"/>
                <a:cs typeface="Arial"/>
              </a:defRPr>
            </a:lvl1pPr>
          </a:lstStyle>
          <a:p>
            <a:pPr lvl="0"/>
            <a:r>
              <a:rPr lang="en-US" noProof="0"/>
              <a:t>Click to edit Master title style</a:t>
            </a:r>
            <a:endParaRPr lang="en-GB" noProof="0" dirty="0"/>
          </a:p>
        </p:txBody>
      </p:sp>
      <p:sp>
        <p:nvSpPr>
          <p:cNvPr id="19" name="Rectangle 7"/>
          <p:cNvSpPr>
            <a:spLocks noGrp="1" noChangeArrowheads="1"/>
          </p:cNvSpPr>
          <p:nvPr>
            <p:ph type="subTitle" sz="quarter" idx="1"/>
          </p:nvPr>
        </p:nvSpPr>
        <p:spPr>
          <a:xfrm>
            <a:off x="457200" y="2668707"/>
            <a:ext cx="5267574" cy="310896"/>
          </a:xfrm>
          <a:prstGeom prst="rect">
            <a:avLst/>
          </a:prstGeom>
        </p:spPr>
        <p:txBody>
          <a:bodyPr wrap="square" lIns="0" tIns="0" rIns="0" bIns="0" anchor="ctr" anchorCtr="0">
            <a:spAutoFit/>
          </a:bodyPr>
          <a:lstStyle>
            <a:lvl1pPr marL="0" indent="0" eaLnBrk="1" hangingPunct="1">
              <a:spcBef>
                <a:spcPct val="0"/>
              </a:spcBef>
              <a:buFontTx/>
              <a:buNone/>
              <a:defRPr sz="1800">
                <a:solidFill>
                  <a:schemeClr val="tx2"/>
                </a:solidFill>
                <a:latin typeface="Arial" panose="020B0604020202020204" pitchFamily="34" charset="0"/>
                <a:cs typeface="Arial" panose="020B0604020202020204" pitchFamily="34" charset="0"/>
              </a:defRPr>
            </a:lvl1pPr>
          </a:lstStyle>
          <a:p>
            <a:pPr lvl="0"/>
            <a:r>
              <a:rPr lang="en-US" noProof="0"/>
              <a:t>Click to edit Master subtitle style</a:t>
            </a:r>
            <a:endParaRPr lang="en-GB" noProof="0" dirty="0"/>
          </a:p>
        </p:txBody>
      </p:sp>
      <p:sp>
        <p:nvSpPr>
          <p:cNvPr id="6"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r>
              <a:rPr lang="en-GB" b="0" dirty="0" err="1">
                <a:solidFill>
                  <a:srgbClr val="FFFFFF"/>
                </a:solidFill>
              </a:rPr>
              <a:t>squirepattonboggs.com</a:t>
            </a:r>
            <a:endParaRPr lang="en-GB" b="0" dirty="0">
              <a:solidFill>
                <a:srgbClr val="FFFFFF"/>
              </a:solidFill>
            </a:endParaRPr>
          </a:p>
        </p:txBody>
      </p:sp>
      <p:pic>
        <p:nvPicPr>
          <p:cNvPr id="11" name="Picture 10" descr="SqPB Logo - RG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57200"/>
            <a:ext cx="1751400" cy="583800"/>
          </a:xfrm>
          <a:prstGeom prst="rect">
            <a:avLst/>
          </a:prstGeom>
        </p:spPr>
      </p:pic>
    </p:spTree>
    <p:extLst>
      <p:ext uri="{BB962C8B-B14F-4D97-AF65-F5344CB8AC3E}">
        <p14:creationId xmlns:p14="http://schemas.microsoft.com/office/powerpoint/2010/main" val="99485182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1" name="Picture 10" descr="SqPB Logo - RGB.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5516" y="190080"/>
            <a:ext cx="1549294" cy="781556"/>
          </a:xfrm>
          <a:prstGeom prst="rect">
            <a:avLst/>
          </a:prstGeom>
        </p:spPr>
      </p:pic>
      <p:sp>
        <p:nvSpPr>
          <p:cNvPr id="8" name="Rectangle 7"/>
          <p:cNvSpPr/>
          <p:nvPr/>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a:solidFill>
                <a:srgbClr val="1D252D"/>
              </a:solidFill>
              <a:latin typeface="Arial" charset="0"/>
              <a:ea typeface="Arial Unicode MS" pitchFamily="34" charset="-128"/>
              <a:cs typeface="Arial Unicode MS" pitchFamily="34" charset="-128"/>
            </a:endParaRPr>
          </a:p>
        </p:txBody>
      </p:sp>
      <p:sp>
        <p:nvSpPr>
          <p:cNvPr id="9"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10"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r>
              <a:rPr lang="en-GB" b="0" dirty="0" err="1">
                <a:solidFill>
                  <a:srgbClr val="FFFFFF"/>
                </a:solidFill>
              </a:rPr>
              <a:t>squirepattonboggs.com</a:t>
            </a:r>
            <a:endParaRPr lang="en-GB" b="0" dirty="0">
              <a:solidFill>
                <a:srgbClr val="FFFFFF"/>
              </a:solidFill>
            </a:endParaRPr>
          </a:p>
        </p:txBody>
      </p:sp>
      <p:sp>
        <p:nvSpPr>
          <p:cNvPr id="6" name="Title 5"/>
          <p:cNvSpPr>
            <a:spLocks noGrp="1"/>
          </p:cNvSpPr>
          <p:nvPr>
            <p:ph type="title"/>
          </p:nvPr>
        </p:nvSpPr>
        <p:spPr>
          <a:xfrm>
            <a:off x="457200" y="0"/>
            <a:ext cx="6878316" cy="1143000"/>
          </a:xfrm>
          <a:prstGeom prst="rect">
            <a:avLst/>
          </a:prstGeom>
        </p:spPr>
        <p:txBody>
          <a:bodyPr anchor="ctr"/>
          <a:lstStyle>
            <a:lvl1pPr>
              <a:defRPr sz="2400">
                <a:solidFill>
                  <a:srgbClr val="00A69D"/>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quarter" idx="10"/>
          </p:nvPr>
        </p:nvSpPr>
        <p:spPr>
          <a:xfrm>
            <a:off x="457200" y="1341438"/>
            <a:ext cx="8224838" cy="4868862"/>
          </a:xfrm>
          <a:prstGeom prst="rect">
            <a:avLst/>
          </a:prstGeom>
        </p:spPr>
        <p:txBody>
          <a:bodyPr/>
          <a:lstStyle>
            <a:lvl1pPr marL="228600" indent="-228600">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1pPr>
            <a:lvl2pPr marL="457200" indent="-228600">
              <a:buClr>
                <a:srgbClr val="6D2077"/>
              </a:buClr>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2pPr>
            <a:lvl3pPr marL="860425" indent="-174625">
              <a:buClr>
                <a:srgbClr val="FC4C02"/>
              </a:buClr>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3pPr>
            <a:lvl4pPr marL="13716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4pPr>
            <a:lvl5pPr marL="18288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Slide Number Placeholder 5"/>
          <p:cNvSpPr txBox="1">
            <a:spLocks/>
          </p:cNvSpPr>
          <p:nvPr userDrawn="1"/>
        </p:nvSpPr>
        <p:spPr bwMode="auto">
          <a:xfrm>
            <a:off x="347663" y="6400800"/>
            <a:ext cx="914400" cy="123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fld id="{F204C814-87EC-4F8D-AE88-D9AEBF08D2E6}" type="slidenum">
              <a:rPr lang="en-GB" sz="800" b="0" smtClean="0">
                <a:solidFill>
                  <a:srgbClr val="1D252D"/>
                </a:solidFill>
              </a:rPr>
              <a:pPr eaLnBrk="1" hangingPunct="1">
                <a:defRPr/>
              </a:pPr>
              <a:t>‹#›</a:t>
            </a:fld>
            <a:endParaRPr lang="en-GB" sz="800" b="0">
              <a:solidFill>
                <a:srgbClr val="1D252D"/>
              </a:solidFill>
            </a:endParaRPr>
          </a:p>
        </p:txBody>
      </p:sp>
      <p:cxnSp>
        <p:nvCxnSpPr>
          <p:cNvPr id="14" name="Straight Connector 13"/>
          <p:cNvCxnSpPr/>
          <p:nvPr userDrawn="1"/>
        </p:nvCxnSpPr>
        <p:spPr>
          <a:xfrm>
            <a:off x="0" y="912813"/>
            <a:ext cx="9144000" cy="1587"/>
          </a:xfrm>
          <a:prstGeom prst="line">
            <a:avLst/>
          </a:prstGeom>
          <a:ln w="12700">
            <a:solidFill>
              <a:srgbClr val="00A69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275304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ubhead and Content">
    <p:spTree>
      <p:nvGrpSpPr>
        <p:cNvPr id="1" name=""/>
        <p:cNvGrpSpPr/>
        <p:nvPr/>
      </p:nvGrpSpPr>
      <p:grpSpPr>
        <a:xfrm>
          <a:off x="0" y="0"/>
          <a:ext cx="0" cy="0"/>
          <a:chOff x="0" y="0"/>
          <a:chExt cx="0" cy="0"/>
        </a:xfrm>
      </p:grpSpPr>
      <p:sp>
        <p:nvSpPr>
          <p:cNvPr id="11" name="Rectangle 10"/>
          <p:cNvSpPr/>
          <p:nvPr/>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a:solidFill>
                <a:srgbClr val="1D252D"/>
              </a:solidFill>
              <a:latin typeface="Arial" charset="0"/>
              <a:ea typeface="Arial Unicode MS" pitchFamily="34" charset="-128"/>
              <a:cs typeface="Arial Unicode MS" pitchFamily="34" charset="-128"/>
            </a:endParaRPr>
          </a:p>
        </p:txBody>
      </p:sp>
      <p:pic>
        <p:nvPicPr>
          <p:cNvPr id="10" name="Picture 9" descr="SqPB Logo - RGB.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5516" y="190080"/>
            <a:ext cx="1549294" cy="781556"/>
          </a:xfrm>
          <a:prstGeom prst="rect">
            <a:avLst/>
          </a:prstGeom>
        </p:spPr>
      </p:pic>
      <p:cxnSp>
        <p:nvCxnSpPr>
          <p:cNvPr id="17" name="Straight Connector 16"/>
          <p:cNvCxnSpPr/>
          <p:nvPr/>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19"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r>
              <a:rPr lang="en-GB" b="0" dirty="0" err="1">
                <a:solidFill>
                  <a:srgbClr val="FFFFFF"/>
                </a:solidFill>
              </a:rPr>
              <a:t>squirepattonboggs.com</a:t>
            </a:r>
            <a:endParaRPr lang="en-GB" b="0" dirty="0">
              <a:solidFill>
                <a:srgbClr val="FFFFFF"/>
              </a:solidFill>
            </a:endParaRPr>
          </a:p>
        </p:txBody>
      </p:sp>
      <p:sp>
        <p:nvSpPr>
          <p:cNvPr id="2" name="Title 1"/>
          <p:cNvSpPr>
            <a:spLocks noGrp="1"/>
          </p:cNvSpPr>
          <p:nvPr>
            <p:ph type="title"/>
          </p:nvPr>
        </p:nvSpPr>
        <p:spPr>
          <a:xfrm>
            <a:off x="457200" y="0"/>
            <a:ext cx="6878316" cy="1143000"/>
          </a:xfrm>
          <a:prstGeom prst="rect">
            <a:avLst/>
          </a:prstGeom>
        </p:spPr>
        <p:txBody>
          <a:bodyPr anchor="ctr"/>
          <a:lstStyle>
            <a:lvl1pPr>
              <a:defRPr sz="2400">
                <a:solidFill>
                  <a:srgbClr val="00A69D"/>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7200" y="1236663"/>
            <a:ext cx="8229600" cy="450850"/>
          </a:xfrm>
          <a:prstGeom prst="rect">
            <a:avLst/>
          </a:prstGeom>
        </p:spPr>
        <p:txBody>
          <a:bodyPr anchor="ctr"/>
          <a:lstStyle>
            <a:lvl1pPr marL="0" indent="0">
              <a:buFontTx/>
              <a:buNone/>
              <a:defRPr sz="2000" b="1">
                <a:solidFill>
                  <a:srgbClr val="898D8D"/>
                </a:solidFill>
                <a:latin typeface="Arial" panose="020B0604020202020204" pitchFamily="34" charset="0"/>
                <a:cs typeface="Arial" panose="020B0604020202020204" pitchFamily="34" charset="0"/>
              </a:defRPr>
            </a:lvl1pPr>
            <a:lvl2pPr marL="228600" indent="0">
              <a:buFontTx/>
              <a:buNone/>
              <a:defRPr/>
            </a:lvl2pPr>
            <a:lvl3pPr marL="685800" indent="0">
              <a:buFontTx/>
              <a:buNone/>
              <a:defRPr/>
            </a:lvl3pPr>
            <a:lvl4pPr marL="1143000" indent="0">
              <a:buFontTx/>
              <a:buNone/>
              <a:defRPr/>
            </a:lvl4pPr>
            <a:lvl5pPr marL="1600200" indent="0">
              <a:buFontTx/>
              <a:buNone/>
              <a:defRPr/>
            </a:lvl5pPr>
          </a:lstStyle>
          <a:p>
            <a:pPr lvl="0"/>
            <a:r>
              <a:rPr lang="en-US"/>
              <a:t>Click to edit Master text styles</a:t>
            </a:r>
          </a:p>
        </p:txBody>
      </p:sp>
      <p:sp>
        <p:nvSpPr>
          <p:cNvPr id="4" name="Content Placeholder 3"/>
          <p:cNvSpPr>
            <a:spLocks noGrp="1"/>
          </p:cNvSpPr>
          <p:nvPr>
            <p:ph sz="quarter" idx="11"/>
          </p:nvPr>
        </p:nvSpPr>
        <p:spPr>
          <a:xfrm>
            <a:off x="457200" y="1687513"/>
            <a:ext cx="8229600" cy="4546600"/>
          </a:xfrm>
          <a:prstGeom prst="rect">
            <a:avLst/>
          </a:prstGeom>
        </p:spPr>
        <p:txBody>
          <a:bodyPr/>
          <a:lstStyle>
            <a:lvl1pPr marL="228600" indent="-228600">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1pPr>
            <a:lvl2pPr marL="457200" indent="-228600">
              <a:buClr>
                <a:srgbClr val="6D2077"/>
              </a:buClr>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2pPr>
            <a:lvl3pPr marL="860425" indent="-174625">
              <a:buClr>
                <a:srgbClr val="FC4C02"/>
              </a:buClr>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3pPr>
            <a:lvl4pPr marL="13716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4pPr>
            <a:lvl5pPr marL="18288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514531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pic>
        <p:nvPicPr>
          <p:cNvPr id="3" name="Picture 2" descr="SQ-Globe_Americas_CC.jpg"/>
          <p:cNvPicPr>
            <a:picLocks noChangeAspect="1"/>
          </p:cNvPicPr>
          <p:nvPr userDrawn="1"/>
        </p:nvPicPr>
        <p:blipFill rotWithShape="1">
          <a:blip r:embed="rId2">
            <a:extLst>
              <a:ext uri="{28A0092B-C50C-407E-A947-70E740481C1C}">
                <a14:useLocalDpi xmlns:a14="http://schemas.microsoft.com/office/drawing/2010/main" val="0"/>
              </a:ext>
            </a:extLst>
          </a:blip>
          <a:srcRect r="12144"/>
          <a:stretch/>
        </p:blipFill>
        <p:spPr>
          <a:xfrm>
            <a:off x="5359425" y="2967944"/>
            <a:ext cx="3692211" cy="3291994"/>
          </a:xfrm>
          <a:prstGeom prst="rect">
            <a:avLst/>
          </a:prstGeom>
        </p:spPr>
      </p:pic>
      <p:pic>
        <p:nvPicPr>
          <p:cNvPr id="6" name="Picture 5" descr="SqPB Logo - RGB.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07360"/>
            <a:ext cx="2462303" cy="1242132"/>
          </a:xfrm>
          <a:prstGeom prst="rect">
            <a:avLst/>
          </a:prstGeom>
        </p:spPr>
      </p:pic>
      <p:sp>
        <p:nvSpPr>
          <p:cNvPr id="29702" name="Rectangle 6"/>
          <p:cNvSpPr>
            <a:spLocks noGrp="1" noChangeArrowheads="1"/>
          </p:cNvSpPr>
          <p:nvPr>
            <p:ph type="ctrTitle" sz="quarter"/>
          </p:nvPr>
        </p:nvSpPr>
        <p:spPr>
          <a:xfrm>
            <a:off x="301695" y="4114288"/>
            <a:ext cx="5267574" cy="400110"/>
          </a:xfrm>
          <a:prstGeom prst="rect">
            <a:avLst/>
          </a:prstGeom>
        </p:spPr>
        <p:txBody>
          <a:bodyPr wrap="square" lIns="0" tIns="0" rIns="0" bIns="0" anchor="ctr" anchorCtr="0">
            <a:spAutoFit/>
          </a:bodyPr>
          <a:lstStyle>
            <a:lvl1pPr>
              <a:defRPr sz="2600">
                <a:solidFill>
                  <a:srgbClr val="898D8D"/>
                </a:solidFill>
                <a:latin typeface="Arial"/>
                <a:cs typeface="Arial"/>
              </a:defRPr>
            </a:lvl1pPr>
          </a:lstStyle>
          <a:p>
            <a:pPr lvl="0"/>
            <a:r>
              <a:rPr lang="en-US" noProof="0" dirty="0"/>
              <a:t>Click to edit Master title style</a:t>
            </a:r>
            <a:endParaRPr lang="en-GB" noProof="0" dirty="0"/>
          </a:p>
        </p:txBody>
      </p:sp>
      <p:sp>
        <p:nvSpPr>
          <p:cNvPr id="29703" name="Rectangle 7"/>
          <p:cNvSpPr>
            <a:spLocks noGrp="1" noChangeArrowheads="1"/>
          </p:cNvSpPr>
          <p:nvPr>
            <p:ph type="subTitle" sz="quarter" idx="1"/>
          </p:nvPr>
        </p:nvSpPr>
        <p:spPr>
          <a:xfrm>
            <a:off x="301695" y="4988297"/>
            <a:ext cx="5267574" cy="307777"/>
          </a:xfrm>
          <a:prstGeom prst="rect">
            <a:avLst/>
          </a:prstGeom>
        </p:spPr>
        <p:txBody>
          <a:bodyPr wrap="square" lIns="0" tIns="0" rIns="0" bIns="0" anchor="ctr" anchorCtr="0">
            <a:spAutoFit/>
          </a:bodyPr>
          <a:lstStyle>
            <a:lvl1pPr marL="0" indent="0" eaLnBrk="1" hangingPunct="1">
              <a:spcBef>
                <a:spcPct val="0"/>
              </a:spcBef>
              <a:buFontTx/>
              <a:buNone/>
              <a:defRPr sz="2000">
                <a:solidFill>
                  <a:srgbClr val="00A69D"/>
                </a:solidFill>
              </a:defRPr>
            </a:lvl1pPr>
          </a:lstStyle>
          <a:p>
            <a:pPr lvl="0"/>
            <a:r>
              <a:rPr lang="en-US" noProof="0" dirty="0"/>
              <a:t>Click to edit Master subtitle style</a:t>
            </a:r>
            <a:endParaRPr lang="en-GB" noProof="0" dirty="0"/>
          </a:p>
        </p:txBody>
      </p:sp>
      <p:cxnSp>
        <p:nvCxnSpPr>
          <p:cNvPr id="17" name="Straight Connector 16"/>
          <p:cNvCxnSpPr/>
          <p:nvPr userDrawn="1"/>
        </p:nvCxnSpPr>
        <p:spPr>
          <a:xfrm>
            <a:off x="0" y="2285998"/>
            <a:ext cx="91440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bwMode="auto">
          <a:xfrm>
            <a:off x="0" y="6390000"/>
            <a:ext cx="9144000"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22" name="TextBox 21"/>
          <p:cNvSpPr txBox="1"/>
          <p:nvPr userDrawn="1"/>
        </p:nvSpPr>
        <p:spPr>
          <a:xfrm>
            <a:off x="-1373706" y="2963520"/>
            <a:ext cx="184666" cy="276999"/>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375962340"/>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10" name="Rectangle 9"/>
          <p:cNvSpPr/>
          <p:nvPr/>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a:solidFill>
                <a:srgbClr val="1D252D"/>
              </a:solidFill>
              <a:latin typeface="Arial" charset="0"/>
              <a:ea typeface="Arial Unicode MS" pitchFamily="34" charset="-128"/>
              <a:cs typeface="Arial Unicode MS" pitchFamily="34" charset="-128"/>
            </a:endParaRPr>
          </a:p>
        </p:txBody>
      </p:sp>
      <p:pic>
        <p:nvPicPr>
          <p:cNvPr id="9" name="Picture 8" descr="SqPB Logo - RGB.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5516" y="190080"/>
            <a:ext cx="1549294" cy="781556"/>
          </a:xfrm>
          <a:prstGeom prst="rect">
            <a:avLst/>
          </a:prstGeom>
        </p:spPr>
      </p:pic>
      <p:cxnSp>
        <p:nvCxnSpPr>
          <p:cNvPr id="15" name="Straight Connector 14"/>
          <p:cNvCxnSpPr/>
          <p:nvPr/>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7"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18"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r>
              <a:rPr lang="en-GB" b="0" dirty="0" err="1">
                <a:solidFill>
                  <a:srgbClr val="FFFFFF"/>
                </a:solidFill>
              </a:rPr>
              <a:t>squirepattonboggs.com</a:t>
            </a:r>
            <a:endParaRPr lang="en-GB" b="0" dirty="0">
              <a:solidFill>
                <a:srgbClr val="FFFFFF"/>
              </a:solidFill>
            </a:endParaRPr>
          </a:p>
        </p:txBody>
      </p:sp>
      <p:sp>
        <p:nvSpPr>
          <p:cNvPr id="2" name="Title 1"/>
          <p:cNvSpPr>
            <a:spLocks noGrp="1"/>
          </p:cNvSpPr>
          <p:nvPr>
            <p:ph type="title"/>
          </p:nvPr>
        </p:nvSpPr>
        <p:spPr>
          <a:xfrm>
            <a:off x="457200" y="70338"/>
            <a:ext cx="6878316" cy="1072662"/>
          </a:xfrm>
          <a:prstGeom prst="rect">
            <a:avLst/>
          </a:prstGeom>
        </p:spPr>
        <p:txBody>
          <a:bodyPr anchor="ctr"/>
          <a:lstStyle>
            <a:lvl1pPr>
              <a:defRPr sz="2400">
                <a:solidFill>
                  <a:srgbClr val="00A69D"/>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Content Placeholder 3"/>
          <p:cNvSpPr>
            <a:spLocks noGrp="1"/>
          </p:cNvSpPr>
          <p:nvPr>
            <p:ph sz="quarter" idx="10"/>
          </p:nvPr>
        </p:nvSpPr>
        <p:spPr>
          <a:xfrm>
            <a:off x="457200" y="1354138"/>
            <a:ext cx="8224838" cy="4808537"/>
          </a:xfrm>
          <a:prstGeom prst="rect">
            <a:avLst/>
          </a:prstGeom>
        </p:spPr>
        <p:txBody>
          <a:bodyPr/>
          <a:lstStyle>
            <a:lvl1pPr marL="342900" indent="-342900">
              <a:buFont typeface="+mj-lt"/>
              <a:buAutoNum type="arabicPeriod"/>
              <a:defRPr>
                <a:solidFill>
                  <a:srgbClr val="54585A"/>
                </a:solidFill>
                <a:latin typeface="Arial" panose="020B0604020202020204" pitchFamily="34" charset="0"/>
                <a:cs typeface="Arial" panose="020B0604020202020204" pitchFamily="34" charset="0"/>
              </a:defRPr>
            </a:lvl1pPr>
            <a:lvl2pPr marL="571500" indent="-342900">
              <a:buClr>
                <a:srgbClr val="6D2077"/>
              </a:buClr>
              <a:buFont typeface="+mj-lt"/>
              <a:buAutoNum type="arabicPeriod"/>
              <a:defRPr>
                <a:solidFill>
                  <a:srgbClr val="54585A"/>
                </a:solidFill>
                <a:latin typeface="Arial" panose="020B0604020202020204" pitchFamily="34" charset="0"/>
                <a:cs typeface="Arial" panose="020B0604020202020204" pitchFamily="34" charset="0"/>
              </a:defRPr>
            </a:lvl2pPr>
            <a:lvl3pPr marL="1028700" indent="-342900">
              <a:buClr>
                <a:srgbClr val="FC4C02"/>
              </a:buClr>
              <a:buFont typeface="+mj-lt"/>
              <a:buAutoNum type="arabicPeriod"/>
              <a:defRPr>
                <a:solidFill>
                  <a:srgbClr val="54585A"/>
                </a:solidFill>
                <a:latin typeface="Arial" panose="020B0604020202020204" pitchFamily="34" charset="0"/>
                <a:cs typeface="Arial" panose="020B0604020202020204" pitchFamily="34" charset="0"/>
              </a:defRPr>
            </a:lvl3pPr>
            <a:lvl4pPr>
              <a:buFont typeface="+mj-lt"/>
              <a:buAutoNum type="arabicPeriod"/>
              <a:defRPr>
                <a:solidFill>
                  <a:srgbClr val="54585A"/>
                </a:solidFill>
                <a:latin typeface="Arial" panose="020B0604020202020204" pitchFamily="34" charset="0"/>
                <a:cs typeface="Arial" panose="020B0604020202020204" pitchFamily="34" charset="0"/>
              </a:defRPr>
            </a:lvl4pPr>
            <a:lvl5pPr>
              <a:buFont typeface="+mj-lt"/>
              <a:buAutoNum type="arabicPeriod"/>
              <a:defRPr>
                <a:solidFill>
                  <a:srgbClr val="54585A"/>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732097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Title Subhead and Content">
    <p:spTree>
      <p:nvGrpSpPr>
        <p:cNvPr id="1" name=""/>
        <p:cNvGrpSpPr/>
        <p:nvPr/>
      </p:nvGrpSpPr>
      <p:grpSpPr>
        <a:xfrm>
          <a:off x="0" y="0"/>
          <a:ext cx="0" cy="0"/>
          <a:chOff x="0" y="0"/>
          <a:chExt cx="0" cy="0"/>
        </a:xfrm>
      </p:grpSpPr>
      <p:sp>
        <p:nvSpPr>
          <p:cNvPr id="11" name="Rectangle 10"/>
          <p:cNvSpPr/>
          <p:nvPr/>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a:solidFill>
                <a:srgbClr val="1D252D"/>
              </a:solidFill>
              <a:latin typeface="Arial" charset="0"/>
              <a:ea typeface="Arial Unicode MS" pitchFamily="34" charset="-128"/>
              <a:cs typeface="Arial Unicode MS" pitchFamily="34" charset="-128"/>
            </a:endParaRPr>
          </a:p>
        </p:txBody>
      </p:sp>
      <p:pic>
        <p:nvPicPr>
          <p:cNvPr id="10" name="Picture 9" descr="SqPB Logo - RGB.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5516" y="190080"/>
            <a:ext cx="1549294" cy="781556"/>
          </a:xfrm>
          <a:prstGeom prst="rect">
            <a:avLst/>
          </a:prstGeom>
        </p:spPr>
      </p:pic>
      <p:cxnSp>
        <p:nvCxnSpPr>
          <p:cNvPr id="17" name="Straight Connector 16"/>
          <p:cNvCxnSpPr/>
          <p:nvPr/>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19"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r>
              <a:rPr lang="en-GB" b="0" dirty="0" err="1">
                <a:solidFill>
                  <a:srgbClr val="FFFFFF"/>
                </a:solidFill>
              </a:rPr>
              <a:t>squirepattonboggs.com</a:t>
            </a:r>
            <a:endParaRPr lang="en-GB" b="0" dirty="0">
              <a:solidFill>
                <a:srgbClr val="FFFFFF"/>
              </a:solidFill>
            </a:endParaRPr>
          </a:p>
        </p:txBody>
      </p:sp>
      <p:sp>
        <p:nvSpPr>
          <p:cNvPr id="2" name="Title 1"/>
          <p:cNvSpPr>
            <a:spLocks noGrp="1"/>
          </p:cNvSpPr>
          <p:nvPr>
            <p:ph type="title"/>
          </p:nvPr>
        </p:nvSpPr>
        <p:spPr>
          <a:xfrm>
            <a:off x="457200" y="13388"/>
            <a:ext cx="6878316" cy="1129612"/>
          </a:xfrm>
          <a:prstGeom prst="rect">
            <a:avLst/>
          </a:prstGeom>
        </p:spPr>
        <p:txBody>
          <a:bodyPr anchor="ctr"/>
          <a:lstStyle>
            <a:lvl1pPr>
              <a:defRPr sz="2400">
                <a:solidFill>
                  <a:srgbClr val="00A69D"/>
                </a:solidFill>
                <a:latin typeface="+mn-lt"/>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7200" y="1210625"/>
            <a:ext cx="8224838" cy="457200"/>
          </a:xfrm>
          <a:prstGeom prst="rect">
            <a:avLst/>
          </a:prstGeom>
        </p:spPr>
        <p:txBody>
          <a:bodyPr anchor="ctr"/>
          <a:lstStyle>
            <a:lvl1pPr marL="0" indent="0">
              <a:buFontTx/>
              <a:buNone/>
              <a:defRPr sz="2000" b="1">
                <a:solidFill>
                  <a:srgbClr val="898D8D"/>
                </a:solidFill>
                <a:latin typeface="Arial" panose="020B0604020202020204" pitchFamily="34" charset="0"/>
                <a:cs typeface="Arial" panose="020B0604020202020204" pitchFamily="34" charset="0"/>
              </a:defRPr>
            </a:lvl1pPr>
            <a:lvl2pPr marL="228600" indent="0">
              <a:buFontTx/>
              <a:buNone/>
              <a:defRPr/>
            </a:lvl2pPr>
            <a:lvl3pPr marL="685800" indent="0">
              <a:buFontTx/>
              <a:buNone/>
              <a:defRPr/>
            </a:lvl3pPr>
            <a:lvl4pPr marL="1143000" indent="0">
              <a:buFontTx/>
              <a:buNone/>
              <a:defRPr/>
            </a:lvl4pPr>
            <a:lvl5pPr marL="1600200" indent="0">
              <a:buFontTx/>
              <a:buNone/>
              <a:defRPr/>
            </a:lvl5pPr>
          </a:lstStyle>
          <a:p>
            <a:pPr lvl="0"/>
            <a:r>
              <a:rPr lang="en-US"/>
              <a:t>Click to edit Master text styles</a:t>
            </a:r>
          </a:p>
        </p:txBody>
      </p:sp>
      <p:sp>
        <p:nvSpPr>
          <p:cNvPr id="4" name="Content Placeholder 3"/>
          <p:cNvSpPr>
            <a:spLocks noGrp="1"/>
          </p:cNvSpPr>
          <p:nvPr>
            <p:ph sz="quarter" idx="11"/>
          </p:nvPr>
        </p:nvSpPr>
        <p:spPr>
          <a:xfrm>
            <a:off x="457200" y="1668463"/>
            <a:ext cx="8224838" cy="4541837"/>
          </a:xfrm>
          <a:prstGeom prst="rect">
            <a:avLst/>
          </a:prstGeom>
        </p:spPr>
        <p:txBody>
          <a:bodyPr/>
          <a:lstStyle>
            <a:lvl1pPr marL="342900" indent="-342900">
              <a:buFont typeface="+mj-lt"/>
              <a:buAutoNum type="arabicPeriod"/>
              <a:defRPr>
                <a:solidFill>
                  <a:srgbClr val="54585A"/>
                </a:solidFill>
                <a:latin typeface="Arial" panose="020B0604020202020204" pitchFamily="34" charset="0"/>
                <a:cs typeface="Arial" panose="020B0604020202020204" pitchFamily="34" charset="0"/>
              </a:defRPr>
            </a:lvl1pPr>
            <a:lvl2pPr marL="571500" indent="-342900">
              <a:buClr>
                <a:srgbClr val="6D2077"/>
              </a:buClr>
              <a:buFont typeface="+mj-lt"/>
              <a:buAutoNum type="arabicPeriod"/>
              <a:defRPr>
                <a:solidFill>
                  <a:srgbClr val="54585A"/>
                </a:solidFill>
                <a:latin typeface="Arial" panose="020B0604020202020204" pitchFamily="34" charset="0"/>
                <a:cs typeface="Arial" panose="020B0604020202020204" pitchFamily="34" charset="0"/>
              </a:defRPr>
            </a:lvl2pPr>
            <a:lvl3pPr marL="1028700" indent="-342900">
              <a:buClr>
                <a:srgbClr val="FC4C02"/>
              </a:buClr>
              <a:buFont typeface="+mj-lt"/>
              <a:buAutoNum type="arabicPeriod"/>
              <a:defRPr>
                <a:solidFill>
                  <a:srgbClr val="54585A"/>
                </a:solidFill>
                <a:latin typeface="Arial" panose="020B0604020202020204" pitchFamily="34" charset="0"/>
                <a:cs typeface="Arial" panose="020B0604020202020204" pitchFamily="34" charset="0"/>
              </a:defRPr>
            </a:lvl3pPr>
            <a:lvl4pPr>
              <a:buFont typeface="+mj-lt"/>
              <a:buAutoNum type="arabicPeriod"/>
              <a:defRPr>
                <a:solidFill>
                  <a:srgbClr val="54585A"/>
                </a:solidFill>
                <a:latin typeface="Arial" panose="020B0604020202020204" pitchFamily="34" charset="0"/>
                <a:cs typeface="Arial" panose="020B0604020202020204" pitchFamily="34" charset="0"/>
              </a:defRPr>
            </a:lvl4pPr>
            <a:lvl5pPr>
              <a:buFont typeface="+mj-lt"/>
              <a:buAutoNum type="arabicPeriod"/>
              <a:defRPr>
                <a:solidFill>
                  <a:srgbClr val="54585A"/>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628172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a:solidFill>
                <a:srgbClr val="1D252D"/>
              </a:solidFill>
              <a:latin typeface="Arial" charset="0"/>
              <a:ea typeface="Arial Unicode MS" pitchFamily="34" charset="-128"/>
              <a:cs typeface="Arial Unicode MS" pitchFamily="34" charset="-128"/>
            </a:endParaRPr>
          </a:p>
        </p:txBody>
      </p:sp>
      <p:pic>
        <p:nvPicPr>
          <p:cNvPr id="10" name="Picture 9" descr="SqPB Logo - RGB.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5516" y="190080"/>
            <a:ext cx="1549294" cy="781556"/>
          </a:xfrm>
          <a:prstGeom prst="rect">
            <a:avLst/>
          </a:prstGeom>
        </p:spPr>
      </p:pic>
      <p:cxnSp>
        <p:nvCxnSpPr>
          <p:cNvPr id="18" name="Straight Connector 17"/>
          <p:cNvCxnSpPr/>
          <p:nvPr/>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9"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20"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r>
              <a:rPr lang="en-GB" b="0" dirty="0" err="1">
                <a:solidFill>
                  <a:srgbClr val="FFFFFF"/>
                </a:solidFill>
              </a:rPr>
              <a:t>squirepattonboggs.com</a:t>
            </a:r>
            <a:endParaRPr lang="en-GB" b="0" dirty="0">
              <a:solidFill>
                <a:srgbClr val="FFFFFF"/>
              </a:solidFill>
            </a:endParaRPr>
          </a:p>
        </p:txBody>
      </p:sp>
      <p:sp>
        <p:nvSpPr>
          <p:cNvPr id="2" name="Title 1"/>
          <p:cNvSpPr>
            <a:spLocks noGrp="1"/>
          </p:cNvSpPr>
          <p:nvPr>
            <p:ph type="title"/>
          </p:nvPr>
        </p:nvSpPr>
        <p:spPr>
          <a:xfrm>
            <a:off x="457200" y="13388"/>
            <a:ext cx="6878316" cy="1129612"/>
          </a:xfrm>
          <a:prstGeom prst="rect">
            <a:avLst/>
          </a:prstGeom>
        </p:spPr>
        <p:txBody>
          <a:bodyPr anchor="ctr"/>
          <a:lstStyle>
            <a:lvl1pPr>
              <a:defRPr sz="2400">
                <a:solidFill>
                  <a:srgbClr val="00A69D"/>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Content Placeholder 5"/>
          <p:cNvSpPr>
            <a:spLocks noGrp="1"/>
          </p:cNvSpPr>
          <p:nvPr>
            <p:ph sz="quarter" idx="12"/>
          </p:nvPr>
        </p:nvSpPr>
        <p:spPr>
          <a:xfrm>
            <a:off x="457200" y="1389063"/>
            <a:ext cx="3886200" cy="4829175"/>
          </a:xfrm>
          <a:prstGeom prst="rect">
            <a:avLst/>
          </a:prstGeom>
        </p:spPr>
        <p:txBody>
          <a:bodyPr/>
          <a:lstStyle>
            <a:lvl1pPr marL="228600" indent="-228600">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1pPr>
            <a:lvl2pPr marL="457200" indent="-228600">
              <a:buClr>
                <a:srgbClr val="6D2077"/>
              </a:buClr>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2pPr>
            <a:lvl3pPr marL="860425" indent="-174625">
              <a:buClr>
                <a:srgbClr val="FC4C02"/>
              </a:buClr>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3pPr>
            <a:lvl4pPr marL="13716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4pPr>
            <a:lvl5pPr marL="18288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5"/>
          <p:cNvSpPr>
            <a:spLocks noGrp="1"/>
          </p:cNvSpPr>
          <p:nvPr>
            <p:ph sz="quarter" idx="13"/>
          </p:nvPr>
        </p:nvSpPr>
        <p:spPr>
          <a:xfrm>
            <a:off x="4795983" y="1389063"/>
            <a:ext cx="3886200" cy="4829175"/>
          </a:xfrm>
          <a:prstGeom prst="rect">
            <a:avLst/>
          </a:prstGeom>
        </p:spPr>
        <p:txBody>
          <a:bodyPr/>
          <a:lstStyle>
            <a:lvl1pPr marL="228600" indent="-228600">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1pPr>
            <a:lvl2pPr marL="457200" indent="-228600">
              <a:buClr>
                <a:srgbClr val="6D2077"/>
              </a:buClr>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2pPr>
            <a:lvl3pPr marL="860425" indent="-174625">
              <a:buClr>
                <a:srgbClr val="FC4C02"/>
              </a:buClr>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3pPr>
            <a:lvl4pPr marL="13716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4pPr>
            <a:lvl5pPr marL="18288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p:cNvSpPr txBox="1">
            <a:spLocks/>
          </p:cNvSpPr>
          <p:nvPr userDrawn="1"/>
        </p:nvSpPr>
        <p:spPr bwMode="auto">
          <a:xfrm>
            <a:off x="347663" y="6400800"/>
            <a:ext cx="914400" cy="123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fld id="{F81501E5-1010-46EE-8155-8AC7DE25DF2D}" type="slidenum">
              <a:rPr lang="en-GB" sz="800" b="0" smtClean="0">
                <a:solidFill>
                  <a:srgbClr val="1D252D"/>
                </a:solidFill>
              </a:rPr>
              <a:pPr eaLnBrk="1" hangingPunct="1">
                <a:defRPr/>
              </a:pPr>
              <a:t>‹#›</a:t>
            </a:fld>
            <a:endParaRPr lang="en-GB" sz="800" b="0">
              <a:solidFill>
                <a:srgbClr val="1D252D"/>
              </a:solidFill>
            </a:endParaRPr>
          </a:p>
        </p:txBody>
      </p:sp>
      <p:cxnSp>
        <p:nvCxnSpPr>
          <p:cNvPr id="13" name="Straight Connector 12"/>
          <p:cNvCxnSpPr/>
          <p:nvPr userDrawn="1"/>
        </p:nvCxnSpPr>
        <p:spPr>
          <a:xfrm>
            <a:off x="0" y="912813"/>
            <a:ext cx="9144000" cy="1587"/>
          </a:xfrm>
          <a:prstGeom prst="line">
            <a:avLst/>
          </a:prstGeom>
          <a:ln w="12700">
            <a:solidFill>
              <a:srgbClr val="00A69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14418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ntent Subhead">
    <p:spTree>
      <p:nvGrpSpPr>
        <p:cNvPr id="1" name=""/>
        <p:cNvGrpSpPr/>
        <p:nvPr/>
      </p:nvGrpSpPr>
      <p:grpSpPr>
        <a:xfrm>
          <a:off x="0" y="0"/>
          <a:ext cx="0" cy="0"/>
          <a:chOff x="0" y="0"/>
          <a:chExt cx="0" cy="0"/>
        </a:xfrm>
      </p:grpSpPr>
      <p:sp>
        <p:nvSpPr>
          <p:cNvPr id="13" name="Rectangle 12"/>
          <p:cNvSpPr/>
          <p:nvPr/>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a:solidFill>
                <a:srgbClr val="1D252D"/>
              </a:solidFill>
              <a:latin typeface="Arial" charset="0"/>
              <a:ea typeface="Arial Unicode MS" pitchFamily="34" charset="-128"/>
              <a:cs typeface="Arial Unicode MS" pitchFamily="34" charset="-128"/>
            </a:endParaRPr>
          </a:p>
        </p:txBody>
      </p:sp>
      <p:pic>
        <p:nvPicPr>
          <p:cNvPr id="12" name="Picture 11" descr="SqPB Logo - RGB.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5516" y="190080"/>
            <a:ext cx="1549294" cy="781556"/>
          </a:xfrm>
          <a:prstGeom prst="rect">
            <a:avLst/>
          </a:prstGeom>
        </p:spPr>
      </p:pic>
      <p:cxnSp>
        <p:nvCxnSpPr>
          <p:cNvPr id="21" name="Straight Connector 20"/>
          <p:cNvCxnSpPr/>
          <p:nvPr/>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22"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23"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r>
              <a:rPr lang="en-GB" b="0" dirty="0" err="1">
                <a:solidFill>
                  <a:srgbClr val="FFFFFF"/>
                </a:solidFill>
              </a:rPr>
              <a:t>squirepattonboggs.com</a:t>
            </a:r>
            <a:endParaRPr lang="en-GB" b="0" dirty="0">
              <a:solidFill>
                <a:srgbClr val="FFFFFF"/>
              </a:solidFill>
            </a:endParaRPr>
          </a:p>
        </p:txBody>
      </p:sp>
      <p:sp>
        <p:nvSpPr>
          <p:cNvPr id="2" name="Title 1"/>
          <p:cNvSpPr>
            <a:spLocks noGrp="1"/>
          </p:cNvSpPr>
          <p:nvPr>
            <p:ph type="title"/>
          </p:nvPr>
        </p:nvSpPr>
        <p:spPr>
          <a:xfrm>
            <a:off x="457200" y="0"/>
            <a:ext cx="6878316" cy="1132638"/>
          </a:xfrm>
          <a:prstGeom prst="rect">
            <a:avLst/>
          </a:prstGeom>
        </p:spPr>
        <p:txBody>
          <a:bodyPr anchor="ctr"/>
          <a:lstStyle>
            <a:lvl1pPr>
              <a:defRPr sz="2400">
                <a:solidFill>
                  <a:srgbClr val="00A69D"/>
                </a:solidFill>
              </a:defRPr>
            </a:lvl1pPr>
          </a:lstStyle>
          <a:p>
            <a:r>
              <a:rPr lang="en-US"/>
              <a:t>Click to edit Master title style</a:t>
            </a:r>
            <a:endParaRPr lang="en-US" dirty="0"/>
          </a:p>
        </p:txBody>
      </p:sp>
      <p:sp>
        <p:nvSpPr>
          <p:cNvPr id="6" name="Text Placeholder 5"/>
          <p:cNvSpPr>
            <a:spLocks noGrp="1"/>
          </p:cNvSpPr>
          <p:nvPr>
            <p:ph type="body" sz="quarter" idx="10"/>
          </p:nvPr>
        </p:nvSpPr>
        <p:spPr>
          <a:xfrm>
            <a:off x="457200" y="1235075"/>
            <a:ext cx="3886200" cy="548640"/>
          </a:xfrm>
          <a:prstGeom prst="rect">
            <a:avLst/>
          </a:prstGeom>
        </p:spPr>
        <p:txBody>
          <a:bodyPr anchor="ctr"/>
          <a:lstStyle>
            <a:lvl1pPr marL="0" indent="0">
              <a:buNone/>
              <a:defRPr sz="2000" b="1">
                <a:solidFill>
                  <a:srgbClr val="898D8D"/>
                </a:solidFill>
                <a:latin typeface="Arial" panose="020B0604020202020204" pitchFamily="34" charset="0"/>
                <a:cs typeface="Arial" panose="020B0604020202020204" pitchFamily="34" charset="0"/>
              </a:defRPr>
            </a:lvl1pPr>
            <a:lvl2pPr marL="228600" indent="0">
              <a:buNone/>
              <a:defRPr/>
            </a:lvl2pPr>
            <a:lvl3pPr marL="685800" indent="0">
              <a:buNone/>
              <a:defRPr/>
            </a:lvl3pPr>
            <a:lvl4pPr marL="1143000" indent="0">
              <a:buNone/>
              <a:defRPr/>
            </a:lvl4pPr>
            <a:lvl5pPr marL="1600200" indent="0">
              <a:buNone/>
              <a:defRPr/>
            </a:lvl5pPr>
          </a:lstStyle>
          <a:p>
            <a:pPr lvl="0"/>
            <a:r>
              <a:rPr lang="en-US"/>
              <a:t>Click to edit Master text styles</a:t>
            </a:r>
          </a:p>
        </p:txBody>
      </p:sp>
      <p:sp>
        <p:nvSpPr>
          <p:cNvPr id="9" name="Content Placeholder 8"/>
          <p:cNvSpPr>
            <a:spLocks noGrp="1"/>
          </p:cNvSpPr>
          <p:nvPr>
            <p:ph sz="quarter" idx="11"/>
          </p:nvPr>
        </p:nvSpPr>
        <p:spPr>
          <a:xfrm>
            <a:off x="457200" y="1784350"/>
            <a:ext cx="3886200" cy="4572000"/>
          </a:xfrm>
          <a:prstGeom prst="rect">
            <a:avLst/>
          </a:prstGeom>
        </p:spPr>
        <p:txBody>
          <a:bodyPr/>
          <a:lstStyle>
            <a:lvl1pPr marL="228600" indent="-228600">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1pPr>
            <a:lvl2pPr marL="457200" indent="-228600">
              <a:buClr>
                <a:srgbClr val="6D2077"/>
              </a:buClr>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2pPr>
            <a:lvl3pPr marL="860425" indent="-174625">
              <a:buClr>
                <a:srgbClr val="FC4C02"/>
              </a:buClr>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3pPr>
            <a:lvl4pPr marL="13716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4pPr>
            <a:lvl5pPr marL="18288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5"/>
          <p:cNvSpPr>
            <a:spLocks noGrp="1"/>
          </p:cNvSpPr>
          <p:nvPr>
            <p:ph type="body" sz="quarter" idx="12"/>
          </p:nvPr>
        </p:nvSpPr>
        <p:spPr>
          <a:xfrm>
            <a:off x="4795983" y="1235710"/>
            <a:ext cx="3886200" cy="548640"/>
          </a:xfrm>
          <a:prstGeom prst="rect">
            <a:avLst/>
          </a:prstGeom>
        </p:spPr>
        <p:txBody>
          <a:bodyPr anchor="ctr"/>
          <a:lstStyle>
            <a:lvl1pPr marL="0" indent="0">
              <a:buNone/>
              <a:defRPr sz="2000" b="1">
                <a:solidFill>
                  <a:srgbClr val="898D8D"/>
                </a:solidFill>
                <a:latin typeface="Arial" panose="020B0604020202020204" pitchFamily="34" charset="0"/>
                <a:cs typeface="Arial" panose="020B0604020202020204" pitchFamily="34" charset="0"/>
              </a:defRPr>
            </a:lvl1pPr>
            <a:lvl2pPr marL="228600" indent="0">
              <a:buNone/>
              <a:defRPr/>
            </a:lvl2pPr>
            <a:lvl3pPr marL="685800" indent="0">
              <a:buNone/>
              <a:defRPr/>
            </a:lvl3pPr>
            <a:lvl4pPr marL="1143000" indent="0">
              <a:buNone/>
              <a:defRPr/>
            </a:lvl4pPr>
            <a:lvl5pPr marL="1600200" indent="0">
              <a:buNone/>
              <a:defRPr/>
            </a:lvl5pPr>
          </a:lstStyle>
          <a:p>
            <a:pPr lvl="0"/>
            <a:r>
              <a:rPr lang="en-US"/>
              <a:t>Click to edit Master text styles</a:t>
            </a:r>
          </a:p>
        </p:txBody>
      </p:sp>
      <p:sp>
        <p:nvSpPr>
          <p:cNvPr id="25" name="Content Placeholder 8"/>
          <p:cNvSpPr>
            <a:spLocks noGrp="1"/>
          </p:cNvSpPr>
          <p:nvPr>
            <p:ph sz="quarter" idx="13"/>
          </p:nvPr>
        </p:nvSpPr>
        <p:spPr>
          <a:xfrm>
            <a:off x="4795983" y="1784985"/>
            <a:ext cx="3886200" cy="4572000"/>
          </a:xfrm>
          <a:prstGeom prst="rect">
            <a:avLst/>
          </a:prstGeom>
        </p:spPr>
        <p:txBody>
          <a:bodyPr/>
          <a:lstStyle>
            <a:lvl1pPr marL="228600" indent="-228600">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1pPr>
            <a:lvl2pPr marL="457200" indent="-228600">
              <a:buClr>
                <a:srgbClr val="6D2077"/>
              </a:buClr>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2pPr>
            <a:lvl3pPr marL="860425" indent="-174625">
              <a:buClr>
                <a:srgbClr val="FC4C02"/>
              </a:buClr>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3pPr>
            <a:lvl4pPr marL="13716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4pPr>
            <a:lvl5pPr marL="18288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390172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Text, and Content">
    <p:spTree>
      <p:nvGrpSpPr>
        <p:cNvPr id="1" name=""/>
        <p:cNvGrpSpPr/>
        <p:nvPr/>
      </p:nvGrpSpPr>
      <p:grpSpPr>
        <a:xfrm>
          <a:off x="0" y="0"/>
          <a:ext cx="0" cy="0"/>
          <a:chOff x="0" y="0"/>
          <a:chExt cx="0" cy="0"/>
        </a:xfrm>
      </p:grpSpPr>
      <p:sp>
        <p:nvSpPr>
          <p:cNvPr id="15" name="Rectangle 14"/>
          <p:cNvSpPr/>
          <p:nvPr/>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a:solidFill>
                <a:srgbClr val="1D252D"/>
              </a:solidFill>
              <a:latin typeface="Arial" charset="0"/>
              <a:ea typeface="Arial Unicode MS" pitchFamily="34" charset="-128"/>
              <a:cs typeface="Arial Unicode MS" pitchFamily="34" charset="-128"/>
            </a:endParaRPr>
          </a:p>
        </p:txBody>
      </p:sp>
      <p:pic>
        <p:nvPicPr>
          <p:cNvPr id="10" name="Picture 9" descr="SqPB Logo - RGB.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5516" y="190080"/>
            <a:ext cx="1549294" cy="781556"/>
          </a:xfrm>
          <a:prstGeom prst="rect">
            <a:avLst/>
          </a:prstGeom>
        </p:spPr>
      </p:pic>
      <p:cxnSp>
        <p:nvCxnSpPr>
          <p:cNvPr id="18" name="Straight Connector 17"/>
          <p:cNvCxnSpPr/>
          <p:nvPr/>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9"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20"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r>
              <a:rPr lang="en-GB" b="0" dirty="0" err="1">
                <a:solidFill>
                  <a:srgbClr val="FFFFFF"/>
                </a:solidFill>
              </a:rPr>
              <a:t>squirepattonboggs.com</a:t>
            </a:r>
            <a:endParaRPr lang="en-GB" b="0" dirty="0">
              <a:solidFill>
                <a:srgbClr val="FFFFFF"/>
              </a:solidFill>
            </a:endParaRPr>
          </a:p>
        </p:txBody>
      </p:sp>
      <p:sp>
        <p:nvSpPr>
          <p:cNvPr id="2" name="Title 1"/>
          <p:cNvSpPr>
            <a:spLocks noGrp="1"/>
          </p:cNvSpPr>
          <p:nvPr>
            <p:ph type="title"/>
          </p:nvPr>
        </p:nvSpPr>
        <p:spPr>
          <a:xfrm>
            <a:off x="457200" y="13388"/>
            <a:ext cx="6878316" cy="1129612"/>
          </a:xfrm>
          <a:prstGeom prst="rect">
            <a:avLst/>
          </a:prstGeom>
        </p:spPr>
        <p:txBody>
          <a:bodyPr anchor="ctr"/>
          <a:lstStyle>
            <a:lvl1pPr>
              <a:defRPr sz="2400">
                <a:solidFill>
                  <a:srgbClr val="00A69D"/>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Content Placeholder 5"/>
          <p:cNvSpPr>
            <a:spLocks noGrp="1"/>
          </p:cNvSpPr>
          <p:nvPr>
            <p:ph sz="quarter" idx="12"/>
          </p:nvPr>
        </p:nvSpPr>
        <p:spPr>
          <a:xfrm>
            <a:off x="457199" y="1213642"/>
            <a:ext cx="5076702" cy="5184648"/>
          </a:xfrm>
          <a:prstGeom prst="rect">
            <a:avLst/>
          </a:prstGeom>
        </p:spPr>
        <p:txBody>
          <a:bodyPr/>
          <a:lstStyle>
            <a:lvl1pPr marL="228600" indent="-228600">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1pPr>
            <a:lvl2pPr marL="457200" indent="-228600">
              <a:buClr>
                <a:srgbClr val="6D2077"/>
              </a:buClr>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2pPr>
            <a:lvl3pPr marL="860425" indent="-174625">
              <a:buClr>
                <a:srgbClr val="FC4C02"/>
              </a:buClr>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3pPr>
            <a:lvl4pPr marL="13716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4pPr>
            <a:lvl5pPr marL="18288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5"/>
          <p:cNvSpPr>
            <a:spLocks noGrp="1"/>
          </p:cNvSpPr>
          <p:nvPr>
            <p:ph sz="quarter" idx="13"/>
          </p:nvPr>
        </p:nvSpPr>
        <p:spPr>
          <a:xfrm>
            <a:off x="5633654" y="1213642"/>
            <a:ext cx="3474720" cy="5184648"/>
          </a:xfrm>
          <a:prstGeom prst="rect">
            <a:avLst/>
          </a:prstGeom>
        </p:spPr>
        <p:txBody>
          <a:bodyPr/>
          <a:lstStyle>
            <a:lvl1pPr marL="0" indent="0">
              <a:buFontTx/>
              <a:buNone/>
              <a:defRPr/>
            </a:lvl1pPr>
            <a:lvl2pPr marL="457200" indent="-228600">
              <a:buClr>
                <a:srgbClr val="6D2077"/>
              </a:buClr>
              <a:buFont typeface="Wingdings" panose="05000000000000000000" pitchFamily="2" charset="2"/>
              <a:buChar char="§"/>
              <a:defRPr/>
            </a:lvl2pPr>
            <a:lvl3pPr marL="860425" indent="-174625">
              <a:buClr>
                <a:srgbClr val="FC4C02"/>
              </a:buClr>
              <a:buFont typeface="Arial" panose="020B0604020202020204" pitchFamily="34" charset="0"/>
              <a:buChar char="•"/>
              <a:defRPr/>
            </a:lvl3pPr>
            <a:lvl4pPr marL="1371600" indent="-228600">
              <a:buFont typeface="Arial" panose="020B0604020202020204" pitchFamily="34" charset="0"/>
              <a:buChar char="-"/>
              <a:defRPr/>
            </a:lvl4pPr>
            <a:lvl5pPr marL="1828800" indent="-228600">
              <a:buFont typeface="Arial" panose="020B0604020202020204" pitchFamily="34" charset="0"/>
              <a:buChar char="–"/>
              <a:defRPr/>
            </a:lvl5pPr>
          </a:lstStyle>
          <a:p>
            <a:pPr lvl="0"/>
            <a:r>
              <a:rPr lang="en-US"/>
              <a:t>Click to edit Master text styles</a:t>
            </a:r>
          </a:p>
        </p:txBody>
      </p:sp>
      <p:sp>
        <p:nvSpPr>
          <p:cNvPr id="11" name="Slide Number Placeholder 5"/>
          <p:cNvSpPr txBox="1">
            <a:spLocks/>
          </p:cNvSpPr>
          <p:nvPr userDrawn="1"/>
        </p:nvSpPr>
        <p:spPr bwMode="auto">
          <a:xfrm>
            <a:off x="347663" y="6400800"/>
            <a:ext cx="914400" cy="123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fld id="{0C54868E-074D-4FBF-A5EE-D37A996DF403}" type="slidenum">
              <a:rPr lang="en-GB" sz="800" b="0" smtClean="0">
                <a:solidFill>
                  <a:srgbClr val="1D252D"/>
                </a:solidFill>
              </a:rPr>
              <a:pPr eaLnBrk="1" hangingPunct="1">
                <a:defRPr/>
              </a:pPr>
              <a:t>‹#›</a:t>
            </a:fld>
            <a:endParaRPr lang="en-GB" sz="800" b="0">
              <a:solidFill>
                <a:srgbClr val="1D252D"/>
              </a:solidFill>
            </a:endParaRPr>
          </a:p>
        </p:txBody>
      </p:sp>
      <p:cxnSp>
        <p:nvCxnSpPr>
          <p:cNvPr id="12" name="Straight Connector 11"/>
          <p:cNvCxnSpPr/>
          <p:nvPr userDrawn="1"/>
        </p:nvCxnSpPr>
        <p:spPr>
          <a:xfrm>
            <a:off x="0" y="912813"/>
            <a:ext cx="9144000" cy="1587"/>
          </a:xfrm>
          <a:prstGeom prst="line">
            <a:avLst/>
          </a:prstGeom>
          <a:ln w="12700">
            <a:solidFill>
              <a:srgbClr val="00A69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243808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Title, Text, and Content">
    <p:spTree>
      <p:nvGrpSpPr>
        <p:cNvPr id="1" name=""/>
        <p:cNvGrpSpPr/>
        <p:nvPr/>
      </p:nvGrpSpPr>
      <p:grpSpPr>
        <a:xfrm>
          <a:off x="0" y="0"/>
          <a:ext cx="0" cy="0"/>
          <a:chOff x="0" y="0"/>
          <a:chExt cx="0" cy="0"/>
        </a:xfrm>
      </p:grpSpPr>
      <p:sp>
        <p:nvSpPr>
          <p:cNvPr id="15" name="Rectangle 14"/>
          <p:cNvSpPr/>
          <p:nvPr/>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a:solidFill>
                <a:srgbClr val="1D252D"/>
              </a:solidFill>
              <a:latin typeface="Arial" charset="0"/>
              <a:ea typeface="Arial Unicode MS" pitchFamily="34" charset="-128"/>
              <a:cs typeface="Arial Unicode MS" pitchFamily="34" charset="-128"/>
            </a:endParaRPr>
          </a:p>
        </p:txBody>
      </p:sp>
      <p:pic>
        <p:nvPicPr>
          <p:cNvPr id="11" name="Picture 10" descr="SqPB Logo - RGB.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5516" y="190080"/>
            <a:ext cx="1549294" cy="781556"/>
          </a:xfrm>
          <a:prstGeom prst="rect">
            <a:avLst/>
          </a:prstGeom>
        </p:spPr>
      </p:pic>
      <p:cxnSp>
        <p:nvCxnSpPr>
          <p:cNvPr id="18" name="Straight Connector 17"/>
          <p:cNvCxnSpPr/>
          <p:nvPr/>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9"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20"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r>
              <a:rPr lang="en-GB" b="0" dirty="0" err="1">
                <a:solidFill>
                  <a:srgbClr val="FFFFFF"/>
                </a:solidFill>
              </a:rPr>
              <a:t>squirepattonboggs.com</a:t>
            </a:r>
            <a:endParaRPr lang="en-GB" b="0" dirty="0">
              <a:solidFill>
                <a:srgbClr val="FFFFFF"/>
              </a:solidFill>
            </a:endParaRPr>
          </a:p>
        </p:txBody>
      </p:sp>
      <p:sp>
        <p:nvSpPr>
          <p:cNvPr id="2" name="Title 1"/>
          <p:cNvSpPr>
            <a:spLocks noGrp="1"/>
          </p:cNvSpPr>
          <p:nvPr>
            <p:ph type="title"/>
          </p:nvPr>
        </p:nvSpPr>
        <p:spPr>
          <a:xfrm>
            <a:off x="457200" y="13388"/>
            <a:ext cx="6878316" cy="1129612"/>
          </a:xfrm>
          <a:prstGeom prst="rect">
            <a:avLst/>
          </a:prstGeom>
        </p:spPr>
        <p:txBody>
          <a:bodyPr anchor="ctr"/>
          <a:lstStyle>
            <a:lvl1pPr>
              <a:defRPr sz="2400">
                <a:solidFill>
                  <a:srgbClr val="00A69D"/>
                </a:solidFill>
              </a:defRPr>
            </a:lvl1pPr>
          </a:lstStyle>
          <a:p>
            <a:r>
              <a:rPr lang="en-US"/>
              <a:t>Click to edit Master title style</a:t>
            </a:r>
            <a:endParaRPr lang="en-US" dirty="0"/>
          </a:p>
        </p:txBody>
      </p:sp>
      <p:sp>
        <p:nvSpPr>
          <p:cNvPr id="6" name="Content Placeholder 5"/>
          <p:cNvSpPr>
            <a:spLocks noGrp="1"/>
          </p:cNvSpPr>
          <p:nvPr>
            <p:ph sz="quarter" idx="12"/>
          </p:nvPr>
        </p:nvSpPr>
        <p:spPr>
          <a:xfrm>
            <a:off x="457199" y="1213642"/>
            <a:ext cx="5361710" cy="5184648"/>
          </a:xfrm>
          <a:prstGeom prst="rect">
            <a:avLst/>
          </a:prstGeom>
        </p:spPr>
        <p:txBody>
          <a:bodyPr/>
          <a:lstStyle>
            <a:lvl1pPr marL="228600" indent="-228600">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1pPr>
            <a:lvl2pPr marL="457200" indent="-228600">
              <a:buClr>
                <a:srgbClr val="6D2077"/>
              </a:buClr>
              <a:buFont typeface="Wingdings" panose="05000000000000000000" pitchFamily="2" charset="2"/>
              <a:buChar char="§"/>
              <a:defRPr>
                <a:solidFill>
                  <a:srgbClr val="54585A"/>
                </a:solidFill>
                <a:latin typeface="Arial" panose="020B0604020202020204" pitchFamily="34" charset="0"/>
                <a:cs typeface="Arial" panose="020B0604020202020204" pitchFamily="34" charset="0"/>
              </a:defRPr>
            </a:lvl2pPr>
            <a:lvl3pPr marL="860425" indent="-174625">
              <a:buClr>
                <a:srgbClr val="FC4C02"/>
              </a:buClr>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3pPr>
            <a:lvl4pPr marL="13716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4pPr>
            <a:lvl5pPr marL="1828800" indent="-228600">
              <a:buFont typeface="Arial" panose="020B0604020202020204" pitchFamily="34" charset="0"/>
              <a:buChar char="–"/>
              <a:defRPr>
                <a:solidFill>
                  <a:srgbClr val="54585A"/>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5"/>
          <p:cNvSpPr>
            <a:spLocks noGrp="1"/>
          </p:cNvSpPr>
          <p:nvPr>
            <p:ph sz="quarter" idx="13"/>
          </p:nvPr>
        </p:nvSpPr>
        <p:spPr>
          <a:xfrm>
            <a:off x="6013659" y="1213642"/>
            <a:ext cx="2743200" cy="3913632"/>
          </a:xfrm>
          <a:prstGeom prst="rect">
            <a:avLst/>
          </a:prstGeom>
        </p:spPr>
        <p:txBody>
          <a:bodyPr/>
          <a:lstStyle>
            <a:lvl1pPr marL="0" indent="0">
              <a:buFontTx/>
              <a:buNone/>
              <a:defRPr/>
            </a:lvl1pPr>
            <a:lvl2pPr marL="457200" indent="-228600">
              <a:buClr>
                <a:srgbClr val="6D2077"/>
              </a:buClr>
              <a:buFont typeface="Wingdings" panose="05000000000000000000" pitchFamily="2" charset="2"/>
              <a:buChar char="§"/>
              <a:defRPr/>
            </a:lvl2pPr>
            <a:lvl3pPr marL="860425" indent="-174625">
              <a:buClr>
                <a:srgbClr val="FC4C02"/>
              </a:buClr>
              <a:buFont typeface="Arial" panose="020B0604020202020204" pitchFamily="34" charset="0"/>
              <a:buChar char="•"/>
              <a:defRPr/>
            </a:lvl3pPr>
            <a:lvl4pPr marL="1371600" indent="-228600">
              <a:buFont typeface="Arial" panose="020B0604020202020204" pitchFamily="34" charset="0"/>
              <a:buChar char="-"/>
              <a:defRPr/>
            </a:lvl4pPr>
            <a:lvl5pPr marL="1828800" indent="-228600">
              <a:buFont typeface="Arial" panose="020B0604020202020204" pitchFamily="34" charset="0"/>
              <a:buChar char="–"/>
              <a:defRPr/>
            </a:lvl5pPr>
          </a:lstStyle>
          <a:p>
            <a:pPr lvl="0"/>
            <a:r>
              <a:rPr lang="en-US"/>
              <a:t>Click to edit Master text styles</a:t>
            </a:r>
          </a:p>
        </p:txBody>
      </p:sp>
      <p:sp>
        <p:nvSpPr>
          <p:cNvPr id="7" name="Text Placeholder 6"/>
          <p:cNvSpPr>
            <a:spLocks noGrp="1"/>
          </p:cNvSpPr>
          <p:nvPr>
            <p:ph type="body" sz="quarter" idx="14"/>
          </p:nvPr>
        </p:nvSpPr>
        <p:spPr>
          <a:xfrm>
            <a:off x="6022974" y="5153587"/>
            <a:ext cx="2743200" cy="1042416"/>
          </a:xfrm>
          <a:prstGeom prst="rect">
            <a:avLst/>
          </a:prstGeom>
        </p:spPr>
        <p:txBody>
          <a:bodyPr/>
          <a:lstStyle>
            <a:lvl1pPr marL="0" indent="0">
              <a:buFontTx/>
              <a:buNone/>
              <a:defRPr b="1">
                <a:solidFill>
                  <a:srgbClr val="00A69D"/>
                </a:solidFill>
              </a:defRPr>
            </a:lvl1pPr>
            <a:lvl2pPr marL="3175" indent="0">
              <a:buFontTx/>
              <a:buNone/>
              <a:defRPr sz="1200" i="1">
                <a:solidFill>
                  <a:srgbClr val="00A69D"/>
                </a:solidFill>
              </a:defRPr>
            </a:lvl2pPr>
            <a:lvl3pPr marL="685800" indent="0">
              <a:buFontTx/>
              <a:buNone/>
              <a:defRPr/>
            </a:lvl3pPr>
            <a:lvl4pPr marL="1143000" indent="0">
              <a:buFontTx/>
              <a:buNone/>
              <a:defRPr/>
            </a:lvl4pPr>
            <a:lvl5pPr marL="1600200" indent="0">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5152944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15" name="Rectangle 14"/>
          <p:cNvSpPr/>
          <p:nvPr/>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a:solidFill>
                <a:srgbClr val="1D252D"/>
              </a:solidFill>
              <a:latin typeface="Arial" charset="0"/>
              <a:ea typeface="Arial Unicode MS" pitchFamily="34" charset="-128"/>
              <a:cs typeface="Arial Unicode MS" pitchFamily="34" charset="-128"/>
            </a:endParaRPr>
          </a:p>
        </p:txBody>
      </p:sp>
      <p:pic>
        <p:nvPicPr>
          <p:cNvPr id="9" name="Picture 8" descr="SqPB Logo - RGB.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5516" y="190080"/>
            <a:ext cx="1549294" cy="781556"/>
          </a:xfrm>
          <a:prstGeom prst="rect">
            <a:avLst/>
          </a:prstGeom>
        </p:spPr>
      </p:pic>
      <p:cxnSp>
        <p:nvCxnSpPr>
          <p:cNvPr id="17" name="Straight Connector 16"/>
          <p:cNvCxnSpPr/>
          <p:nvPr/>
        </p:nvCxnSpPr>
        <p:spPr>
          <a:xfrm>
            <a:off x="457200" y="1183944"/>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8"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19"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r>
              <a:rPr lang="en-GB" b="0" dirty="0" err="1">
                <a:solidFill>
                  <a:srgbClr val="FFFFFF"/>
                </a:solidFill>
              </a:rPr>
              <a:t>squirepattonboggs.com</a:t>
            </a:r>
            <a:endParaRPr lang="en-GB" b="0" dirty="0">
              <a:solidFill>
                <a:srgbClr val="FFFFFF"/>
              </a:solidFill>
            </a:endParaRPr>
          </a:p>
        </p:txBody>
      </p:sp>
      <p:sp>
        <p:nvSpPr>
          <p:cNvPr id="2" name="Title 1"/>
          <p:cNvSpPr>
            <a:spLocks noGrp="1"/>
          </p:cNvSpPr>
          <p:nvPr>
            <p:ph type="title"/>
          </p:nvPr>
        </p:nvSpPr>
        <p:spPr>
          <a:xfrm>
            <a:off x="452583" y="9358"/>
            <a:ext cx="6882933" cy="1143000"/>
          </a:xfrm>
          <a:prstGeom prst="rect">
            <a:avLst/>
          </a:prstGeom>
        </p:spPr>
        <p:txBody>
          <a:bodyPr anchor="ctr"/>
          <a:lstStyle>
            <a:lvl1pPr>
              <a:defRPr sz="2400">
                <a:solidFill>
                  <a:srgbClr val="00A69D"/>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457200" y="1543050"/>
            <a:ext cx="8229600" cy="4478338"/>
          </a:xfrm>
          <a:prstGeom prst="rect">
            <a:avLst/>
          </a:prstGeom>
        </p:spPr>
        <p:txBody>
          <a:bodyPr/>
          <a:lstStyle>
            <a:lvl1pPr marL="0" indent="0">
              <a:buFontTx/>
              <a:buNone/>
              <a:defRPr/>
            </a:lvl1pPr>
          </a:lstStyle>
          <a:p>
            <a:pPr lvl="0"/>
            <a:r>
              <a:rPr lang="en-US"/>
              <a:t>Click to edit Master text styles</a:t>
            </a:r>
          </a:p>
        </p:txBody>
      </p:sp>
      <p:sp>
        <p:nvSpPr>
          <p:cNvPr id="12" name="Rectangle 11"/>
          <p:cNvSpPr>
            <a:spLocks noChangeArrowheads="1"/>
          </p:cNvSpPr>
          <p:nvPr userDrawn="1"/>
        </p:nvSpPr>
        <p:spPr bwMode="auto">
          <a:xfrm>
            <a:off x="347663" y="6400800"/>
            <a:ext cx="1690687" cy="185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r>
              <a:rPr lang="en-US" sz="1000" b="0" dirty="0">
                <a:solidFill>
                  <a:srgbClr val="1D252D"/>
                </a:solidFill>
                <a:latin typeface="Arial" charset="0"/>
                <a:ea typeface="ＭＳ Ｐゴシック" charset="0"/>
              </a:rPr>
              <a:t>44 Offices in 21 Countries</a:t>
            </a:r>
            <a:endParaRPr lang="en-GB" sz="1000" b="0" dirty="0">
              <a:solidFill>
                <a:srgbClr val="1D252D"/>
              </a:solidFill>
              <a:latin typeface="Arial" charset="0"/>
              <a:ea typeface="ＭＳ Ｐゴシック" charset="0"/>
            </a:endParaRPr>
          </a:p>
        </p:txBody>
      </p:sp>
    </p:spTree>
    <p:extLst>
      <p:ext uri="{BB962C8B-B14F-4D97-AF65-F5344CB8AC3E}">
        <p14:creationId xmlns:p14="http://schemas.microsoft.com/office/powerpoint/2010/main" val="122576565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3" name="Rectangle 12"/>
          <p:cNvSpPr/>
          <p:nvPr/>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a:solidFill>
                <a:srgbClr val="1D252D"/>
              </a:solidFill>
              <a:latin typeface="Arial" charset="0"/>
              <a:ea typeface="Arial Unicode MS" pitchFamily="34" charset="-128"/>
              <a:cs typeface="Arial Unicode MS" pitchFamily="34" charset="-128"/>
            </a:endParaRPr>
          </a:p>
        </p:txBody>
      </p:sp>
      <p:pic>
        <p:nvPicPr>
          <p:cNvPr id="8" name="Picture 7" descr="SqPB Logo - RGB.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5516" y="190080"/>
            <a:ext cx="1549294" cy="781556"/>
          </a:xfrm>
          <a:prstGeom prst="rect">
            <a:avLst/>
          </a:prstGeom>
        </p:spPr>
      </p:pic>
      <p:sp>
        <p:nvSpPr>
          <p:cNvPr id="14" name="Title 1"/>
          <p:cNvSpPr>
            <a:spLocks noGrp="1"/>
          </p:cNvSpPr>
          <p:nvPr>
            <p:ph type="title"/>
          </p:nvPr>
        </p:nvSpPr>
        <p:spPr>
          <a:xfrm>
            <a:off x="457200" y="-1"/>
            <a:ext cx="6878315" cy="1143001"/>
          </a:xfrm>
          <a:prstGeom prst="rect">
            <a:avLst/>
          </a:prstGeom>
        </p:spPr>
        <p:txBody>
          <a:bodyPr lIns="0" tIns="0" rIns="0" bIns="0" anchor="ctr" anchorCtr="0"/>
          <a:lstStyle>
            <a:lvl1pPr>
              <a:defRPr sz="2400">
                <a:solidFill>
                  <a:srgbClr val="00A69D"/>
                </a:solidFill>
              </a:defRPr>
            </a:lvl1pPr>
          </a:lstStyle>
          <a:p>
            <a:r>
              <a:rPr lang="en-US"/>
              <a:t>Click to edit Master title style</a:t>
            </a:r>
            <a:endParaRPr lang="en-US" dirty="0"/>
          </a:p>
        </p:txBody>
      </p:sp>
      <p:cxnSp>
        <p:nvCxnSpPr>
          <p:cNvPr id="15" name="Straight Connector 14"/>
          <p:cNvCxnSpPr/>
          <p:nvPr/>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17"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r>
              <a:rPr lang="en-GB" b="0" dirty="0" err="1">
                <a:solidFill>
                  <a:srgbClr val="FFFFFF"/>
                </a:solidFill>
              </a:rPr>
              <a:t>squirepattonboggs.com</a:t>
            </a:r>
            <a:endParaRPr lang="en-GB" b="0" dirty="0">
              <a:solidFill>
                <a:srgbClr val="FFFFFF"/>
              </a:solidFill>
            </a:endParaRPr>
          </a:p>
        </p:txBody>
      </p:sp>
    </p:spTree>
    <p:extLst>
      <p:ext uri="{BB962C8B-B14F-4D97-AF65-F5344CB8AC3E}">
        <p14:creationId xmlns:p14="http://schemas.microsoft.com/office/powerpoint/2010/main" val="285806209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acts">
    <p:spTree>
      <p:nvGrpSpPr>
        <p:cNvPr id="1" name=""/>
        <p:cNvGrpSpPr/>
        <p:nvPr/>
      </p:nvGrpSpPr>
      <p:grpSpPr>
        <a:xfrm>
          <a:off x="0" y="0"/>
          <a:ext cx="0" cy="0"/>
          <a:chOff x="0" y="0"/>
          <a:chExt cx="0" cy="0"/>
        </a:xfrm>
      </p:grpSpPr>
      <p:sp>
        <p:nvSpPr>
          <p:cNvPr id="18" name="Rectangle 17"/>
          <p:cNvSpPr/>
          <p:nvPr/>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a:solidFill>
                <a:srgbClr val="1D252D"/>
              </a:solidFill>
              <a:latin typeface="Arial" charset="0"/>
              <a:ea typeface="Arial Unicode MS" pitchFamily="34" charset="-128"/>
              <a:cs typeface="Arial Unicode MS" pitchFamily="34" charset="-128"/>
            </a:endParaRPr>
          </a:p>
        </p:txBody>
      </p:sp>
      <p:pic>
        <p:nvPicPr>
          <p:cNvPr id="22" name="Picture 21" descr="SqPB Logo - RGB.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5516" y="190080"/>
            <a:ext cx="1549294" cy="781556"/>
          </a:xfrm>
          <a:prstGeom prst="rect">
            <a:avLst/>
          </a:prstGeom>
        </p:spPr>
      </p:pic>
      <p:cxnSp>
        <p:nvCxnSpPr>
          <p:cNvPr id="20" name="Straight Connector 19"/>
          <p:cNvCxnSpPr/>
          <p:nvPr/>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21"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23"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r>
              <a:rPr lang="en-GB" b="0" dirty="0" err="1">
                <a:solidFill>
                  <a:srgbClr val="FFFFFF"/>
                </a:solidFill>
              </a:rPr>
              <a:t>squirepattonboggs.com</a:t>
            </a:r>
            <a:endParaRPr lang="en-GB" b="0" dirty="0">
              <a:solidFill>
                <a:srgbClr val="FFFFFF"/>
              </a:solidFill>
            </a:endParaRPr>
          </a:p>
        </p:txBody>
      </p:sp>
      <p:sp>
        <p:nvSpPr>
          <p:cNvPr id="2" name="Title 1"/>
          <p:cNvSpPr>
            <a:spLocks noGrp="1"/>
          </p:cNvSpPr>
          <p:nvPr>
            <p:ph type="title"/>
          </p:nvPr>
        </p:nvSpPr>
        <p:spPr>
          <a:xfrm>
            <a:off x="457200" y="9358"/>
            <a:ext cx="6878316" cy="1133642"/>
          </a:xfrm>
          <a:prstGeom prst="rect">
            <a:avLst/>
          </a:prstGeom>
        </p:spPr>
        <p:txBody>
          <a:bodyPr anchor="ctr"/>
          <a:lstStyle>
            <a:lvl1pPr>
              <a:defRPr sz="2400">
                <a:solidFill>
                  <a:srgbClr val="00A69D"/>
                </a:solidFill>
              </a:defRPr>
            </a:lvl1pPr>
          </a:lstStyle>
          <a:p>
            <a:r>
              <a:rPr lang="en-US"/>
              <a:t>Click to edit Master title style</a:t>
            </a:r>
            <a:endParaRPr lang="en-US" dirty="0"/>
          </a:p>
        </p:txBody>
      </p:sp>
      <p:sp>
        <p:nvSpPr>
          <p:cNvPr id="5" name="Picture Placeholder 4"/>
          <p:cNvSpPr>
            <a:spLocks noGrp="1"/>
          </p:cNvSpPr>
          <p:nvPr>
            <p:ph type="pic" sz="quarter" idx="10"/>
          </p:nvPr>
        </p:nvSpPr>
        <p:spPr>
          <a:xfrm>
            <a:off x="274320" y="1828800"/>
            <a:ext cx="685800" cy="914400"/>
          </a:xfrm>
          <a:prstGeom prst="rect">
            <a:avLst/>
          </a:prstGeom>
        </p:spPr>
        <p:txBody>
          <a:bodyPr/>
          <a:lstStyle>
            <a:lvl1pPr marL="0" indent="0">
              <a:buFontTx/>
              <a:buNone/>
              <a:defRPr/>
            </a:lvl1pPr>
          </a:lstStyle>
          <a:p>
            <a:r>
              <a:rPr lang="en-US"/>
              <a:t>Click icon to add picture</a:t>
            </a:r>
            <a:endParaRPr lang="en-US" dirty="0"/>
          </a:p>
        </p:txBody>
      </p:sp>
      <p:sp>
        <p:nvSpPr>
          <p:cNvPr id="8" name="Text Placeholder 7"/>
          <p:cNvSpPr>
            <a:spLocks noGrp="1"/>
          </p:cNvSpPr>
          <p:nvPr>
            <p:ph type="body" sz="quarter" idx="11" hasCustomPrompt="1"/>
          </p:nvPr>
        </p:nvSpPr>
        <p:spPr>
          <a:xfrm>
            <a:off x="1005840" y="1828800"/>
            <a:ext cx="2103120" cy="1463040"/>
          </a:xfrm>
          <a:prstGeom prst="rect">
            <a:avLst/>
          </a:prstGeom>
        </p:spPr>
        <p:txBody>
          <a:bodyPr/>
          <a:lstStyle>
            <a:lvl1pPr marL="0" indent="0">
              <a:buFontTx/>
              <a:buNone/>
              <a:defRPr sz="1400" b="0" baseline="0">
                <a:solidFill>
                  <a:srgbClr val="54585A"/>
                </a:solidFill>
                <a:latin typeface="Arial" panose="020B0604020202020204" pitchFamily="34" charset="0"/>
                <a:cs typeface="Arial" panose="020B0604020202020204" pitchFamily="34" charset="0"/>
              </a:defRPr>
            </a:lvl1pPr>
          </a:lstStyle>
          <a:p>
            <a:pPr lvl="0"/>
            <a:r>
              <a:rPr lang="en-US" dirty="0"/>
              <a:t>First A. Last</a:t>
            </a:r>
          </a:p>
          <a:p>
            <a:pPr lvl="0"/>
            <a:r>
              <a:rPr lang="en-US" dirty="0"/>
              <a:t>Title</a:t>
            </a:r>
          </a:p>
          <a:p>
            <a:pPr lvl="0"/>
            <a:r>
              <a:rPr lang="en-US" dirty="0"/>
              <a:t>Phone</a:t>
            </a:r>
          </a:p>
          <a:p>
            <a:pPr lvl="0"/>
            <a:r>
              <a:rPr lang="en-US" dirty="0"/>
              <a:t>first.last@squirepb.com</a:t>
            </a:r>
          </a:p>
        </p:txBody>
      </p:sp>
      <p:sp>
        <p:nvSpPr>
          <p:cNvPr id="10" name="Picture Placeholder 9"/>
          <p:cNvSpPr>
            <a:spLocks noGrp="1"/>
          </p:cNvSpPr>
          <p:nvPr>
            <p:ph type="pic" sz="quarter" idx="12"/>
          </p:nvPr>
        </p:nvSpPr>
        <p:spPr>
          <a:xfrm>
            <a:off x="3200400" y="1828800"/>
            <a:ext cx="685800" cy="914400"/>
          </a:xfrm>
          <a:prstGeom prst="rect">
            <a:avLst/>
          </a:prstGeom>
        </p:spPr>
        <p:txBody>
          <a:bodyPr/>
          <a:lstStyle>
            <a:lvl1pPr marL="0" indent="0">
              <a:buFontTx/>
              <a:buNone/>
              <a:defRPr/>
            </a:lvl1pPr>
          </a:lstStyle>
          <a:p>
            <a:r>
              <a:rPr lang="en-US"/>
              <a:t>Click icon to add picture</a:t>
            </a:r>
          </a:p>
        </p:txBody>
      </p:sp>
      <p:sp>
        <p:nvSpPr>
          <p:cNvPr id="12" name="Text Placeholder 11"/>
          <p:cNvSpPr>
            <a:spLocks noGrp="1"/>
          </p:cNvSpPr>
          <p:nvPr>
            <p:ph type="body" sz="quarter" idx="13" hasCustomPrompt="1"/>
          </p:nvPr>
        </p:nvSpPr>
        <p:spPr>
          <a:xfrm>
            <a:off x="3931920" y="1828800"/>
            <a:ext cx="2103120" cy="1463040"/>
          </a:xfrm>
          <a:prstGeom prst="rect">
            <a:avLst/>
          </a:prstGeom>
        </p:spPr>
        <p:txBody>
          <a:bodyPr/>
          <a:lstStyle>
            <a:lvl1pPr marL="0" indent="0">
              <a:buFontTx/>
              <a:buNone/>
              <a:defRPr sz="1400" baseline="0">
                <a:solidFill>
                  <a:srgbClr val="54585A"/>
                </a:solidFill>
                <a:latin typeface="Arial" panose="020B0604020202020204" pitchFamily="34" charset="0"/>
                <a:cs typeface="Arial" panose="020B0604020202020204" pitchFamily="34" charset="0"/>
              </a:defRPr>
            </a:lvl1pPr>
          </a:lstStyle>
          <a:p>
            <a:pPr lvl="0"/>
            <a:r>
              <a:rPr lang="en-US" dirty="0"/>
              <a:t>First A. Last</a:t>
            </a:r>
          </a:p>
          <a:p>
            <a:pPr lvl="0"/>
            <a:r>
              <a:rPr lang="en-US" dirty="0"/>
              <a:t>Title</a:t>
            </a:r>
          </a:p>
          <a:p>
            <a:pPr lvl="0"/>
            <a:r>
              <a:rPr lang="en-US" dirty="0"/>
              <a:t>Phone</a:t>
            </a:r>
          </a:p>
          <a:p>
            <a:pPr lvl="0"/>
            <a:r>
              <a:rPr lang="en-US" dirty="0"/>
              <a:t>first.last@squirepb.com</a:t>
            </a:r>
          </a:p>
        </p:txBody>
      </p:sp>
      <p:sp>
        <p:nvSpPr>
          <p:cNvPr id="14" name="Picture Placeholder 13"/>
          <p:cNvSpPr>
            <a:spLocks noGrp="1"/>
          </p:cNvSpPr>
          <p:nvPr>
            <p:ph type="pic" sz="quarter" idx="14"/>
          </p:nvPr>
        </p:nvSpPr>
        <p:spPr>
          <a:xfrm>
            <a:off x="6126480" y="1828800"/>
            <a:ext cx="685800" cy="914400"/>
          </a:xfrm>
          <a:prstGeom prst="rect">
            <a:avLst/>
          </a:prstGeom>
        </p:spPr>
        <p:txBody>
          <a:bodyPr/>
          <a:lstStyle>
            <a:lvl1pPr marL="0" indent="0">
              <a:buFontTx/>
              <a:buNone/>
              <a:defRPr/>
            </a:lvl1pPr>
          </a:lstStyle>
          <a:p>
            <a:r>
              <a:rPr lang="en-US"/>
              <a:t>Click icon to add picture</a:t>
            </a:r>
            <a:endParaRPr lang="en-US" dirty="0"/>
          </a:p>
        </p:txBody>
      </p:sp>
      <p:sp>
        <p:nvSpPr>
          <p:cNvPr id="16" name="Text Placeholder 15"/>
          <p:cNvSpPr>
            <a:spLocks noGrp="1"/>
          </p:cNvSpPr>
          <p:nvPr>
            <p:ph type="body" sz="quarter" idx="15" hasCustomPrompt="1"/>
          </p:nvPr>
        </p:nvSpPr>
        <p:spPr>
          <a:xfrm>
            <a:off x="6858000" y="1828800"/>
            <a:ext cx="2103120" cy="1463040"/>
          </a:xfrm>
          <a:prstGeom prst="rect">
            <a:avLst/>
          </a:prstGeom>
        </p:spPr>
        <p:txBody>
          <a:bodyPr/>
          <a:lstStyle>
            <a:lvl1pPr marL="0" indent="0">
              <a:buFontTx/>
              <a:buNone/>
              <a:defRPr sz="1400" baseline="0">
                <a:solidFill>
                  <a:srgbClr val="54585A"/>
                </a:solidFill>
                <a:latin typeface="Arial" panose="020B0604020202020204" pitchFamily="34" charset="0"/>
                <a:cs typeface="Arial" panose="020B0604020202020204" pitchFamily="34" charset="0"/>
              </a:defRPr>
            </a:lvl1pPr>
          </a:lstStyle>
          <a:p>
            <a:pPr lvl="0"/>
            <a:r>
              <a:rPr lang="en-US" dirty="0"/>
              <a:t>First A. Last</a:t>
            </a:r>
          </a:p>
          <a:p>
            <a:pPr lvl="0"/>
            <a:r>
              <a:rPr lang="en-US" dirty="0"/>
              <a:t>Title</a:t>
            </a:r>
          </a:p>
          <a:p>
            <a:pPr lvl="0"/>
            <a:r>
              <a:rPr lang="en-US" dirty="0"/>
              <a:t>Phone</a:t>
            </a:r>
          </a:p>
          <a:p>
            <a:pPr lvl="0"/>
            <a:r>
              <a:rPr lang="en-US" dirty="0"/>
              <a:t>first.last@squirepb.com</a:t>
            </a:r>
          </a:p>
        </p:txBody>
      </p:sp>
      <p:sp>
        <p:nvSpPr>
          <p:cNvPr id="19" name="Picture Placeholder 18"/>
          <p:cNvSpPr>
            <a:spLocks noGrp="1"/>
          </p:cNvSpPr>
          <p:nvPr>
            <p:ph type="pic" sz="quarter" idx="16"/>
          </p:nvPr>
        </p:nvSpPr>
        <p:spPr>
          <a:xfrm>
            <a:off x="274320" y="4206240"/>
            <a:ext cx="685800" cy="914400"/>
          </a:xfrm>
          <a:prstGeom prst="rect">
            <a:avLst/>
          </a:prstGeom>
        </p:spPr>
        <p:txBody>
          <a:bodyPr/>
          <a:lstStyle>
            <a:lvl1pPr marL="0" indent="0">
              <a:buFontTx/>
              <a:buNone/>
              <a:defRPr/>
            </a:lvl1pPr>
          </a:lstStyle>
          <a:p>
            <a:r>
              <a:rPr lang="en-US"/>
              <a:t>Click icon to add picture</a:t>
            </a:r>
            <a:endParaRPr lang="en-US" dirty="0"/>
          </a:p>
        </p:txBody>
      </p:sp>
      <p:sp>
        <p:nvSpPr>
          <p:cNvPr id="25" name="Text Placeholder 24"/>
          <p:cNvSpPr>
            <a:spLocks noGrp="1"/>
          </p:cNvSpPr>
          <p:nvPr>
            <p:ph type="body" sz="quarter" idx="17" hasCustomPrompt="1"/>
          </p:nvPr>
        </p:nvSpPr>
        <p:spPr>
          <a:xfrm>
            <a:off x="1005840" y="4206240"/>
            <a:ext cx="2103120" cy="1463040"/>
          </a:xfrm>
          <a:prstGeom prst="rect">
            <a:avLst/>
          </a:prstGeom>
        </p:spPr>
        <p:txBody>
          <a:bodyPr/>
          <a:lstStyle>
            <a:lvl1pPr marL="0" indent="0">
              <a:buFontTx/>
              <a:buNone/>
              <a:defRPr sz="1400">
                <a:solidFill>
                  <a:srgbClr val="54585A"/>
                </a:solidFill>
                <a:latin typeface="Arial" panose="020B0604020202020204" pitchFamily="34" charset="0"/>
                <a:cs typeface="Arial" panose="020B0604020202020204" pitchFamily="34" charset="0"/>
              </a:defRPr>
            </a:lvl1pPr>
            <a:lvl2pPr marL="228600" indent="0">
              <a:buFontTx/>
              <a:buNone/>
              <a:defRPr/>
            </a:lvl2pPr>
            <a:lvl3pPr marL="685800" indent="0">
              <a:buFontTx/>
              <a:buNone/>
              <a:defRPr/>
            </a:lvl3pPr>
            <a:lvl4pPr marL="1143000" indent="0">
              <a:buFontTx/>
              <a:buNone/>
              <a:defRPr/>
            </a:lvl4pPr>
            <a:lvl5pPr marL="1600200" indent="0">
              <a:buFontTx/>
              <a:buNone/>
              <a:defRPr/>
            </a:lvl5pPr>
          </a:lstStyle>
          <a:p>
            <a:pPr lvl="0"/>
            <a:r>
              <a:rPr lang="en-US" dirty="0"/>
              <a:t>First A. Last</a:t>
            </a:r>
          </a:p>
          <a:p>
            <a:pPr lvl="0"/>
            <a:r>
              <a:rPr lang="en-US" dirty="0"/>
              <a:t>Title</a:t>
            </a:r>
          </a:p>
          <a:p>
            <a:pPr lvl="0"/>
            <a:r>
              <a:rPr lang="en-US" dirty="0"/>
              <a:t>Phone</a:t>
            </a:r>
          </a:p>
          <a:p>
            <a:pPr lvl="0"/>
            <a:r>
              <a:rPr lang="en-US" dirty="0"/>
              <a:t>first.last@squirepb.com</a:t>
            </a:r>
          </a:p>
        </p:txBody>
      </p:sp>
      <p:sp>
        <p:nvSpPr>
          <p:cNvPr id="30" name="Picture Placeholder 29"/>
          <p:cNvSpPr>
            <a:spLocks noGrp="1"/>
          </p:cNvSpPr>
          <p:nvPr>
            <p:ph type="pic" sz="quarter" idx="18"/>
          </p:nvPr>
        </p:nvSpPr>
        <p:spPr>
          <a:xfrm>
            <a:off x="3200400" y="4206240"/>
            <a:ext cx="685800" cy="914400"/>
          </a:xfrm>
          <a:prstGeom prst="rect">
            <a:avLst/>
          </a:prstGeom>
        </p:spPr>
        <p:txBody>
          <a:bodyPr/>
          <a:lstStyle>
            <a:lvl1pPr marL="0" indent="0">
              <a:buFontTx/>
              <a:buNone/>
              <a:defRPr/>
            </a:lvl1pPr>
          </a:lstStyle>
          <a:p>
            <a:r>
              <a:rPr lang="en-US"/>
              <a:t>Click icon to add picture</a:t>
            </a:r>
          </a:p>
        </p:txBody>
      </p:sp>
      <p:sp>
        <p:nvSpPr>
          <p:cNvPr id="34" name="Text Placeholder 33"/>
          <p:cNvSpPr>
            <a:spLocks noGrp="1"/>
          </p:cNvSpPr>
          <p:nvPr>
            <p:ph type="body" sz="quarter" idx="19" hasCustomPrompt="1"/>
          </p:nvPr>
        </p:nvSpPr>
        <p:spPr>
          <a:xfrm>
            <a:off x="3931920" y="4206240"/>
            <a:ext cx="2103120" cy="1463040"/>
          </a:xfrm>
          <a:prstGeom prst="rect">
            <a:avLst/>
          </a:prstGeom>
        </p:spPr>
        <p:txBody>
          <a:bodyPr/>
          <a:lstStyle>
            <a:lvl1pPr marL="0" indent="0">
              <a:buFontTx/>
              <a:buNone/>
              <a:defRPr sz="1400">
                <a:solidFill>
                  <a:srgbClr val="54585A"/>
                </a:solidFill>
                <a:latin typeface="Arial" panose="020B0604020202020204" pitchFamily="34" charset="0"/>
                <a:cs typeface="Arial" panose="020B0604020202020204" pitchFamily="34" charset="0"/>
              </a:defRPr>
            </a:lvl1pPr>
            <a:lvl2pPr marL="228600" indent="0">
              <a:buFontTx/>
              <a:buNone/>
              <a:defRPr/>
            </a:lvl2pPr>
            <a:lvl3pPr marL="685800" indent="0">
              <a:buFontTx/>
              <a:buNone/>
              <a:defRPr/>
            </a:lvl3pPr>
            <a:lvl4pPr marL="1143000" indent="0">
              <a:buFontTx/>
              <a:buNone/>
              <a:defRPr/>
            </a:lvl4pPr>
            <a:lvl5pPr marL="1600200" indent="0">
              <a:buFontTx/>
              <a:buNone/>
              <a:defRPr/>
            </a:lvl5pPr>
          </a:lstStyle>
          <a:p>
            <a:pPr lvl="0"/>
            <a:r>
              <a:rPr lang="en-US" dirty="0"/>
              <a:t>First A. Last</a:t>
            </a:r>
          </a:p>
          <a:p>
            <a:pPr lvl="0"/>
            <a:r>
              <a:rPr lang="en-US" dirty="0"/>
              <a:t>Title</a:t>
            </a:r>
          </a:p>
          <a:p>
            <a:pPr lvl="0"/>
            <a:r>
              <a:rPr lang="en-US" dirty="0"/>
              <a:t>Phone</a:t>
            </a:r>
          </a:p>
          <a:p>
            <a:pPr lvl="0"/>
            <a:r>
              <a:rPr lang="en-US" dirty="0"/>
              <a:t>first.last@squirepb.com</a:t>
            </a:r>
          </a:p>
        </p:txBody>
      </p:sp>
      <p:sp>
        <p:nvSpPr>
          <p:cNvPr id="36" name="Picture Placeholder 35"/>
          <p:cNvSpPr>
            <a:spLocks noGrp="1"/>
          </p:cNvSpPr>
          <p:nvPr>
            <p:ph type="pic" sz="quarter" idx="20"/>
          </p:nvPr>
        </p:nvSpPr>
        <p:spPr>
          <a:xfrm>
            <a:off x="6126480" y="4206240"/>
            <a:ext cx="685800" cy="914400"/>
          </a:xfrm>
          <a:prstGeom prst="rect">
            <a:avLst/>
          </a:prstGeom>
        </p:spPr>
        <p:txBody>
          <a:bodyPr/>
          <a:lstStyle>
            <a:lvl1pPr marL="0" indent="0">
              <a:buFontTx/>
              <a:buNone/>
              <a:defRPr/>
            </a:lvl1pPr>
          </a:lstStyle>
          <a:p>
            <a:r>
              <a:rPr lang="en-US"/>
              <a:t>Click icon to add picture</a:t>
            </a:r>
          </a:p>
        </p:txBody>
      </p:sp>
      <p:sp>
        <p:nvSpPr>
          <p:cNvPr id="49" name="Text Placeholder 48"/>
          <p:cNvSpPr>
            <a:spLocks noGrp="1"/>
          </p:cNvSpPr>
          <p:nvPr>
            <p:ph type="body" sz="quarter" idx="21" hasCustomPrompt="1"/>
          </p:nvPr>
        </p:nvSpPr>
        <p:spPr>
          <a:xfrm>
            <a:off x="6858000" y="4206240"/>
            <a:ext cx="2103120" cy="1463040"/>
          </a:xfrm>
          <a:prstGeom prst="rect">
            <a:avLst/>
          </a:prstGeom>
        </p:spPr>
        <p:txBody>
          <a:bodyPr/>
          <a:lstStyle>
            <a:lvl1pPr marL="0" indent="0">
              <a:buFontTx/>
              <a:buNone/>
              <a:defRPr sz="1400">
                <a:solidFill>
                  <a:srgbClr val="54585A"/>
                </a:solidFill>
                <a:latin typeface="Arial" panose="020B0604020202020204" pitchFamily="34" charset="0"/>
                <a:cs typeface="Arial" panose="020B0604020202020204" pitchFamily="34" charset="0"/>
              </a:defRPr>
            </a:lvl1pPr>
            <a:lvl2pPr marL="228600" indent="0">
              <a:buFontTx/>
              <a:buNone/>
              <a:defRPr/>
            </a:lvl2pPr>
            <a:lvl3pPr marL="685800" indent="0">
              <a:buFontTx/>
              <a:buNone/>
              <a:defRPr/>
            </a:lvl3pPr>
            <a:lvl4pPr marL="1143000" indent="0">
              <a:buFontTx/>
              <a:buNone/>
              <a:defRPr/>
            </a:lvl4pPr>
            <a:lvl5pPr marL="1600200" indent="0">
              <a:buFontTx/>
              <a:buNone/>
              <a:defRPr/>
            </a:lvl5pPr>
          </a:lstStyle>
          <a:p>
            <a:pPr lvl="0"/>
            <a:r>
              <a:rPr lang="en-US" dirty="0"/>
              <a:t>First A. Last</a:t>
            </a:r>
          </a:p>
          <a:p>
            <a:pPr lvl="0"/>
            <a:r>
              <a:rPr lang="en-US" dirty="0"/>
              <a:t>Title</a:t>
            </a:r>
          </a:p>
          <a:p>
            <a:pPr lvl="0"/>
            <a:r>
              <a:rPr lang="en-US" dirty="0"/>
              <a:t>Phone</a:t>
            </a:r>
          </a:p>
          <a:p>
            <a:pPr lvl="0"/>
            <a:r>
              <a:rPr lang="en-US" dirty="0"/>
              <a:t>first.last@squirepb.com</a:t>
            </a:r>
          </a:p>
        </p:txBody>
      </p:sp>
    </p:spTree>
    <p:extLst>
      <p:ext uri="{BB962C8B-B14F-4D97-AF65-F5344CB8AC3E}">
        <p14:creationId xmlns:p14="http://schemas.microsoft.com/office/powerpoint/2010/main" val="172582702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Map">
    <p:spTree>
      <p:nvGrpSpPr>
        <p:cNvPr id="1" name=""/>
        <p:cNvGrpSpPr/>
        <p:nvPr/>
      </p:nvGrpSpPr>
      <p:grpSpPr>
        <a:xfrm>
          <a:off x="0" y="0"/>
          <a:ext cx="0" cy="0"/>
          <a:chOff x="0" y="0"/>
          <a:chExt cx="0" cy="0"/>
        </a:xfrm>
      </p:grpSpPr>
      <p:pic>
        <p:nvPicPr>
          <p:cNvPr id="18" name="Picture 17" descr="22361-RGB Offices Not-Listed-Global Coverage Offices (45 Offices 21 Countries)-Map.png"/>
          <p:cNvPicPr>
            <a:picLocks noChangeAspect="1"/>
          </p:cNvPicPr>
          <p:nvPr/>
        </p:nvPicPr>
        <p:blipFill rotWithShape="1">
          <a:blip r:embed="rId2">
            <a:extLst>
              <a:ext uri="{28A0092B-C50C-407E-A947-70E740481C1C}">
                <a14:useLocalDpi xmlns:a14="http://schemas.microsoft.com/office/drawing/2010/main" val="0"/>
              </a:ext>
            </a:extLst>
          </a:blip>
          <a:srcRect l="9445" t="12885"/>
          <a:stretch/>
        </p:blipFill>
        <p:spPr>
          <a:xfrm>
            <a:off x="2935002" y="2256390"/>
            <a:ext cx="5674217" cy="4094026"/>
          </a:xfrm>
          <a:prstGeom prst="rect">
            <a:avLst/>
          </a:prstGeom>
        </p:spPr>
      </p:pic>
      <p:sp>
        <p:nvSpPr>
          <p:cNvPr id="13" name="Rectangle 12"/>
          <p:cNvSpPr/>
          <p:nvPr/>
        </p:nvSpPr>
        <p:spPr bwMode="auto">
          <a:xfrm>
            <a:off x="0" y="6398640"/>
            <a:ext cx="9143999"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a:solidFill>
                <a:srgbClr val="1D252D"/>
              </a:solidFill>
              <a:latin typeface="Arial" charset="0"/>
              <a:ea typeface="Arial Unicode MS" pitchFamily="34" charset="-128"/>
              <a:cs typeface="Arial Unicode MS" pitchFamily="34" charset="-128"/>
            </a:endParaRPr>
          </a:p>
        </p:txBody>
      </p:sp>
      <p:pic>
        <p:nvPicPr>
          <p:cNvPr id="10" name="Picture 9" descr="SqPB Logo - RGB.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5516" y="190080"/>
            <a:ext cx="1549294" cy="781556"/>
          </a:xfrm>
          <a:prstGeom prst="rect">
            <a:avLst/>
          </a:prstGeom>
        </p:spPr>
      </p:pic>
      <p:cxnSp>
        <p:nvCxnSpPr>
          <p:cNvPr id="15" name="Straight Connector 14"/>
          <p:cNvCxnSpPr/>
          <p:nvPr/>
        </p:nvCxnSpPr>
        <p:spPr>
          <a:xfrm>
            <a:off x="457200" y="1143000"/>
            <a:ext cx="8229600" cy="0"/>
          </a:xfrm>
          <a:prstGeom prst="line">
            <a:avLst/>
          </a:prstGeom>
          <a:ln w="3175" cmpd="sng">
            <a:solidFill>
              <a:srgbClr val="00A69D"/>
            </a:solidFill>
          </a:ln>
          <a:effectLst/>
        </p:spPr>
        <p:style>
          <a:lnRef idx="2">
            <a:schemeClr val="accent1"/>
          </a:lnRef>
          <a:fillRef idx="0">
            <a:schemeClr val="accent1"/>
          </a:fillRef>
          <a:effectRef idx="1">
            <a:schemeClr val="accent1"/>
          </a:effectRef>
          <a:fontRef idx="minor">
            <a:schemeClr val="tx1"/>
          </a:fontRef>
        </p:style>
      </p:cxnSp>
      <p:sp>
        <p:nvSpPr>
          <p:cNvPr id="16" name="Slide Number Placeholder 5"/>
          <p:cNvSpPr txBox="1">
            <a:spLocks/>
          </p:cNvSpPr>
          <p:nvPr/>
        </p:nvSpPr>
        <p:spPr bwMode="auto">
          <a:xfrm>
            <a:off x="7594706" y="6564236"/>
            <a:ext cx="1087477"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r" eaLnBrk="1" hangingPunct="1">
              <a:defRPr/>
            </a:pPr>
            <a:fld id="{7A139EFB-9D67-46EA-B6B0-4D8A8A9ADB4E}" type="slidenum">
              <a:rPr lang="en-GB" sz="1000" b="0" smtClean="0">
                <a:solidFill>
                  <a:srgbClr val="FFFFFF"/>
                </a:solidFill>
              </a:rPr>
              <a:pPr algn="r" eaLnBrk="1" hangingPunct="1">
                <a:defRPr/>
              </a:pPr>
              <a:t>‹#›</a:t>
            </a:fld>
            <a:endParaRPr lang="en-GB" sz="1000" b="0" dirty="0">
              <a:solidFill>
                <a:srgbClr val="FFFFFF"/>
              </a:solidFill>
            </a:endParaRPr>
          </a:p>
        </p:txBody>
      </p:sp>
      <p:sp>
        <p:nvSpPr>
          <p:cNvPr id="17" name="Slide Number Placeholder 5"/>
          <p:cNvSpPr txBox="1">
            <a:spLocks/>
          </p:cNvSpPr>
          <p:nvPr/>
        </p:nvSpPr>
        <p:spPr bwMode="auto">
          <a:xfrm>
            <a:off x="457200" y="6547022"/>
            <a:ext cx="218653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eaLnBrk="1" hangingPunct="1">
              <a:defRPr/>
            </a:pPr>
            <a:r>
              <a:rPr lang="en-GB" b="0" dirty="0" err="1">
                <a:solidFill>
                  <a:srgbClr val="FFFFFF"/>
                </a:solidFill>
              </a:rPr>
              <a:t>squirepattonboggs.com</a:t>
            </a:r>
            <a:endParaRPr lang="en-GB" b="0" dirty="0">
              <a:solidFill>
                <a:srgbClr val="FFFFFF"/>
              </a:solidFill>
            </a:endParaRPr>
          </a:p>
        </p:txBody>
      </p:sp>
      <p:sp>
        <p:nvSpPr>
          <p:cNvPr id="22" name="TextBox 21"/>
          <p:cNvSpPr txBox="1"/>
          <p:nvPr/>
        </p:nvSpPr>
        <p:spPr>
          <a:xfrm>
            <a:off x="457200" y="1336223"/>
            <a:ext cx="812723" cy="5014193"/>
          </a:xfrm>
          <a:prstGeom prst="rect">
            <a:avLst/>
          </a:prstGeom>
          <a:noFill/>
        </p:spPr>
        <p:txBody>
          <a:bodyPr wrap="none" lIns="0" tIns="0" rIns="0" bIns="0" rtlCol="0" anchor="t" anchorCtr="0">
            <a:spAutoFit/>
          </a:bodyPr>
          <a:lstStyle/>
          <a:p>
            <a:pPr>
              <a:lnSpc>
                <a:spcPts val="1700"/>
              </a:lnSpc>
            </a:pPr>
            <a:r>
              <a:rPr lang="en-US" sz="1000" b="0" dirty="0">
                <a:solidFill>
                  <a:srgbClr val="00A69D"/>
                </a:solidFill>
              </a:rPr>
              <a:t>Abu Dhabi</a:t>
            </a:r>
          </a:p>
          <a:p>
            <a:pPr>
              <a:lnSpc>
                <a:spcPts val="1700"/>
              </a:lnSpc>
            </a:pPr>
            <a:r>
              <a:rPr lang="en-US" sz="1000" b="0" dirty="0">
                <a:solidFill>
                  <a:srgbClr val="00A69D"/>
                </a:solidFill>
              </a:rPr>
              <a:t>Beijing</a:t>
            </a:r>
          </a:p>
          <a:p>
            <a:pPr>
              <a:lnSpc>
                <a:spcPts val="1700"/>
              </a:lnSpc>
            </a:pPr>
            <a:r>
              <a:rPr lang="en-US" sz="1000" b="0" dirty="0">
                <a:solidFill>
                  <a:srgbClr val="00A69D"/>
                </a:solidFill>
              </a:rPr>
              <a:t>Berlin</a:t>
            </a:r>
          </a:p>
          <a:p>
            <a:pPr>
              <a:lnSpc>
                <a:spcPts val="1700"/>
              </a:lnSpc>
            </a:pPr>
            <a:r>
              <a:rPr lang="en-US" sz="1000" b="0" dirty="0">
                <a:solidFill>
                  <a:srgbClr val="00A69D"/>
                </a:solidFill>
              </a:rPr>
              <a:t>Birmingham</a:t>
            </a:r>
          </a:p>
          <a:p>
            <a:pPr>
              <a:lnSpc>
                <a:spcPts val="1700"/>
              </a:lnSpc>
            </a:pPr>
            <a:r>
              <a:rPr lang="en-US" sz="1000" b="0" dirty="0">
                <a:solidFill>
                  <a:srgbClr val="00A69D"/>
                </a:solidFill>
              </a:rPr>
              <a:t>Böblingen</a:t>
            </a:r>
          </a:p>
          <a:p>
            <a:pPr>
              <a:lnSpc>
                <a:spcPts val="1700"/>
              </a:lnSpc>
            </a:pPr>
            <a:r>
              <a:rPr lang="en-US" sz="1000" b="0" dirty="0">
                <a:solidFill>
                  <a:srgbClr val="00A69D"/>
                </a:solidFill>
              </a:rPr>
              <a:t>Bratislava</a:t>
            </a:r>
          </a:p>
          <a:p>
            <a:pPr>
              <a:lnSpc>
                <a:spcPts val="1700"/>
              </a:lnSpc>
            </a:pPr>
            <a:r>
              <a:rPr lang="en-US" sz="1000" b="0" dirty="0">
                <a:solidFill>
                  <a:srgbClr val="00A69D"/>
                </a:solidFill>
              </a:rPr>
              <a:t>Brussels</a:t>
            </a:r>
          </a:p>
          <a:p>
            <a:pPr>
              <a:lnSpc>
                <a:spcPts val="1700"/>
              </a:lnSpc>
            </a:pPr>
            <a:r>
              <a:rPr lang="en-US" sz="1000" b="0" dirty="0">
                <a:solidFill>
                  <a:srgbClr val="00A69D"/>
                </a:solidFill>
              </a:rPr>
              <a:t>Budapest</a:t>
            </a:r>
          </a:p>
          <a:p>
            <a:pPr>
              <a:lnSpc>
                <a:spcPts val="1700"/>
              </a:lnSpc>
            </a:pPr>
            <a:r>
              <a:rPr lang="en-US" sz="1000" b="0" dirty="0">
                <a:solidFill>
                  <a:srgbClr val="00A69D"/>
                </a:solidFill>
              </a:rPr>
              <a:t>Cincinnati</a:t>
            </a:r>
          </a:p>
          <a:p>
            <a:pPr>
              <a:lnSpc>
                <a:spcPts val="1700"/>
              </a:lnSpc>
            </a:pPr>
            <a:r>
              <a:rPr lang="en-US" sz="1000" b="0" dirty="0">
                <a:solidFill>
                  <a:srgbClr val="00A69D"/>
                </a:solidFill>
              </a:rPr>
              <a:t>Cleveland</a:t>
            </a:r>
          </a:p>
          <a:p>
            <a:pPr>
              <a:lnSpc>
                <a:spcPts val="1700"/>
              </a:lnSpc>
            </a:pPr>
            <a:r>
              <a:rPr lang="en-US" sz="1000" b="0" dirty="0">
                <a:solidFill>
                  <a:srgbClr val="00A69D"/>
                </a:solidFill>
              </a:rPr>
              <a:t>Columbus</a:t>
            </a:r>
          </a:p>
          <a:p>
            <a:pPr>
              <a:lnSpc>
                <a:spcPts val="1700"/>
              </a:lnSpc>
            </a:pPr>
            <a:r>
              <a:rPr lang="en-US" sz="1000" b="0" dirty="0">
                <a:solidFill>
                  <a:srgbClr val="00A69D"/>
                </a:solidFill>
              </a:rPr>
              <a:t>Dallas</a:t>
            </a:r>
          </a:p>
          <a:p>
            <a:pPr>
              <a:lnSpc>
                <a:spcPts val="1700"/>
              </a:lnSpc>
            </a:pPr>
            <a:r>
              <a:rPr lang="en-US" sz="1000" b="0" dirty="0">
                <a:solidFill>
                  <a:srgbClr val="00A69D"/>
                </a:solidFill>
              </a:rPr>
              <a:t>Denver</a:t>
            </a:r>
          </a:p>
          <a:p>
            <a:pPr>
              <a:lnSpc>
                <a:spcPts val="1700"/>
              </a:lnSpc>
            </a:pPr>
            <a:r>
              <a:rPr lang="en-US" sz="1000" b="0" dirty="0">
                <a:solidFill>
                  <a:srgbClr val="00A69D"/>
                </a:solidFill>
              </a:rPr>
              <a:t>Doha</a:t>
            </a:r>
          </a:p>
          <a:p>
            <a:pPr>
              <a:lnSpc>
                <a:spcPts val="1700"/>
              </a:lnSpc>
            </a:pPr>
            <a:r>
              <a:rPr lang="en-US" sz="1000" b="0" dirty="0">
                <a:solidFill>
                  <a:srgbClr val="00A69D"/>
                </a:solidFill>
              </a:rPr>
              <a:t>Dubai</a:t>
            </a:r>
          </a:p>
          <a:p>
            <a:pPr>
              <a:lnSpc>
                <a:spcPts val="1700"/>
              </a:lnSpc>
            </a:pPr>
            <a:r>
              <a:rPr lang="en-US" sz="1000" b="0" dirty="0">
                <a:solidFill>
                  <a:srgbClr val="00A69D"/>
                </a:solidFill>
              </a:rPr>
              <a:t>Frankfurt</a:t>
            </a:r>
          </a:p>
          <a:p>
            <a:pPr>
              <a:lnSpc>
                <a:spcPts val="1700"/>
              </a:lnSpc>
            </a:pPr>
            <a:r>
              <a:rPr lang="en-US" sz="1000" b="0" dirty="0">
                <a:solidFill>
                  <a:srgbClr val="00A69D"/>
                </a:solidFill>
              </a:rPr>
              <a:t>Hong Kong     </a:t>
            </a:r>
          </a:p>
          <a:p>
            <a:pPr>
              <a:lnSpc>
                <a:spcPts val="1700"/>
              </a:lnSpc>
            </a:pPr>
            <a:r>
              <a:rPr lang="en-US" sz="1000" b="0" dirty="0">
                <a:solidFill>
                  <a:srgbClr val="00A69D"/>
                </a:solidFill>
              </a:rPr>
              <a:t>Houston</a:t>
            </a:r>
          </a:p>
          <a:p>
            <a:pPr>
              <a:lnSpc>
                <a:spcPts val="1700"/>
              </a:lnSpc>
            </a:pPr>
            <a:r>
              <a:rPr lang="en-US" sz="1000" b="0" dirty="0">
                <a:solidFill>
                  <a:srgbClr val="00A69D"/>
                </a:solidFill>
              </a:rPr>
              <a:t>Kyiv</a:t>
            </a:r>
          </a:p>
          <a:p>
            <a:pPr>
              <a:lnSpc>
                <a:spcPts val="1700"/>
              </a:lnSpc>
            </a:pPr>
            <a:r>
              <a:rPr lang="en-US" sz="1000" b="0" dirty="0">
                <a:solidFill>
                  <a:srgbClr val="00A69D"/>
                </a:solidFill>
              </a:rPr>
              <a:t>Leeds</a:t>
            </a:r>
          </a:p>
          <a:p>
            <a:pPr>
              <a:lnSpc>
                <a:spcPts val="1700"/>
              </a:lnSpc>
            </a:pPr>
            <a:r>
              <a:rPr lang="en-US" sz="1000" b="0" dirty="0">
                <a:solidFill>
                  <a:srgbClr val="00A69D"/>
                </a:solidFill>
              </a:rPr>
              <a:t>London</a:t>
            </a:r>
          </a:p>
          <a:p>
            <a:pPr>
              <a:lnSpc>
                <a:spcPts val="1700"/>
              </a:lnSpc>
            </a:pPr>
            <a:r>
              <a:rPr lang="en-US" sz="1000" b="0" dirty="0">
                <a:solidFill>
                  <a:srgbClr val="00A69D"/>
                </a:solidFill>
              </a:rPr>
              <a:t>Los Angeles</a:t>
            </a:r>
          </a:p>
          <a:p>
            <a:pPr>
              <a:lnSpc>
                <a:spcPts val="1700"/>
              </a:lnSpc>
            </a:pPr>
            <a:r>
              <a:rPr lang="en-US" sz="1000" b="0" dirty="0">
                <a:solidFill>
                  <a:srgbClr val="00A69D"/>
                </a:solidFill>
              </a:rPr>
              <a:t>Madrid</a:t>
            </a:r>
          </a:p>
        </p:txBody>
      </p:sp>
      <p:sp>
        <p:nvSpPr>
          <p:cNvPr id="28" name="TextBox 27"/>
          <p:cNvSpPr txBox="1"/>
          <p:nvPr/>
        </p:nvSpPr>
        <p:spPr>
          <a:xfrm>
            <a:off x="1652901" y="1336223"/>
            <a:ext cx="1014701" cy="5014193"/>
          </a:xfrm>
          <a:prstGeom prst="rect">
            <a:avLst/>
          </a:prstGeom>
          <a:noFill/>
        </p:spPr>
        <p:txBody>
          <a:bodyPr wrap="none" lIns="0" tIns="0" rIns="0" bIns="0" rtlCol="0" anchor="t" anchorCtr="0">
            <a:spAutoFit/>
          </a:bodyPr>
          <a:lstStyle/>
          <a:p>
            <a:pPr>
              <a:lnSpc>
                <a:spcPts val="1700"/>
              </a:lnSpc>
              <a:defRPr/>
            </a:pPr>
            <a:r>
              <a:rPr lang="en-US" sz="1000" b="0" dirty="0">
                <a:solidFill>
                  <a:srgbClr val="00A69D"/>
                </a:solidFill>
              </a:rPr>
              <a:t>Manchester</a:t>
            </a:r>
          </a:p>
          <a:p>
            <a:pPr>
              <a:lnSpc>
                <a:spcPts val="1700"/>
              </a:lnSpc>
            </a:pPr>
            <a:r>
              <a:rPr lang="en-US" sz="1000" b="0" dirty="0">
                <a:solidFill>
                  <a:srgbClr val="00A69D"/>
                </a:solidFill>
              </a:rPr>
              <a:t>Miami</a:t>
            </a:r>
          </a:p>
          <a:p>
            <a:pPr>
              <a:lnSpc>
                <a:spcPts val="1700"/>
              </a:lnSpc>
            </a:pPr>
            <a:r>
              <a:rPr lang="en-US" sz="1000" b="0" dirty="0">
                <a:solidFill>
                  <a:srgbClr val="00A69D"/>
                </a:solidFill>
              </a:rPr>
              <a:t>Moscow</a:t>
            </a:r>
          </a:p>
          <a:p>
            <a:pPr>
              <a:lnSpc>
                <a:spcPts val="1700"/>
              </a:lnSpc>
            </a:pPr>
            <a:r>
              <a:rPr lang="en-US" sz="1000" b="0" dirty="0">
                <a:solidFill>
                  <a:srgbClr val="00A69D"/>
                </a:solidFill>
              </a:rPr>
              <a:t>Newark</a:t>
            </a:r>
          </a:p>
          <a:p>
            <a:pPr>
              <a:lnSpc>
                <a:spcPts val="1700"/>
              </a:lnSpc>
            </a:pPr>
            <a:r>
              <a:rPr lang="en-US" sz="1000" b="0" dirty="0">
                <a:solidFill>
                  <a:srgbClr val="00A69D"/>
                </a:solidFill>
              </a:rPr>
              <a:t>New York</a:t>
            </a:r>
          </a:p>
          <a:p>
            <a:pPr>
              <a:lnSpc>
                <a:spcPts val="1700"/>
              </a:lnSpc>
            </a:pPr>
            <a:r>
              <a:rPr lang="en-US" sz="1000" b="0" dirty="0">
                <a:solidFill>
                  <a:srgbClr val="00A69D"/>
                </a:solidFill>
              </a:rPr>
              <a:t>Northern Virginia</a:t>
            </a:r>
          </a:p>
          <a:p>
            <a:pPr>
              <a:lnSpc>
                <a:spcPts val="1700"/>
              </a:lnSpc>
            </a:pPr>
            <a:r>
              <a:rPr lang="en-US" sz="1000" b="0" dirty="0">
                <a:solidFill>
                  <a:srgbClr val="00A69D"/>
                </a:solidFill>
              </a:rPr>
              <a:t>Palo Alto</a:t>
            </a:r>
          </a:p>
          <a:p>
            <a:pPr>
              <a:lnSpc>
                <a:spcPts val="1700"/>
              </a:lnSpc>
            </a:pPr>
            <a:r>
              <a:rPr lang="en-US" sz="1000" b="0" dirty="0">
                <a:solidFill>
                  <a:srgbClr val="00A69D"/>
                </a:solidFill>
              </a:rPr>
              <a:t>Paris</a:t>
            </a:r>
          </a:p>
          <a:p>
            <a:pPr>
              <a:lnSpc>
                <a:spcPts val="1700"/>
              </a:lnSpc>
            </a:pPr>
            <a:r>
              <a:rPr lang="en-US" sz="1000" b="0" dirty="0">
                <a:solidFill>
                  <a:srgbClr val="00A69D"/>
                </a:solidFill>
              </a:rPr>
              <a:t>Perth</a:t>
            </a:r>
          </a:p>
          <a:p>
            <a:pPr>
              <a:lnSpc>
                <a:spcPts val="1700"/>
              </a:lnSpc>
            </a:pPr>
            <a:r>
              <a:rPr lang="en-US" sz="1000" b="0" dirty="0">
                <a:solidFill>
                  <a:srgbClr val="00A69D"/>
                </a:solidFill>
              </a:rPr>
              <a:t>Phoenix</a:t>
            </a:r>
          </a:p>
          <a:p>
            <a:pPr>
              <a:lnSpc>
                <a:spcPts val="1700"/>
              </a:lnSpc>
            </a:pPr>
            <a:r>
              <a:rPr lang="en-US" sz="1000" b="0" dirty="0">
                <a:solidFill>
                  <a:srgbClr val="00A69D"/>
                </a:solidFill>
              </a:rPr>
              <a:t>Prague</a:t>
            </a:r>
          </a:p>
          <a:p>
            <a:pPr>
              <a:lnSpc>
                <a:spcPts val="1700"/>
              </a:lnSpc>
            </a:pPr>
            <a:r>
              <a:rPr lang="en-US" sz="1000" b="0" dirty="0">
                <a:solidFill>
                  <a:srgbClr val="00A69D"/>
                </a:solidFill>
              </a:rPr>
              <a:t>Riyadh</a:t>
            </a:r>
          </a:p>
          <a:p>
            <a:pPr>
              <a:lnSpc>
                <a:spcPts val="1700"/>
              </a:lnSpc>
            </a:pPr>
            <a:r>
              <a:rPr lang="en-US" sz="1000" b="0" dirty="0">
                <a:solidFill>
                  <a:srgbClr val="00A69D"/>
                </a:solidFill>
              </a:rPr>
              <a:t>San Francisco</a:t>
            </a:r>
          </a:p>
          <a:p>
            <a:pPr>
              <a:lnSpc>
                <a:spcPts val="1700"/>
              </a:lnSpc>
            </a:pPr>
            <a:r>
              <a:rPr lang="en-US" sz="1000" b="0" dirty="0">
                <a:solidFill>
                  <a:srgbClr val="00A69D"/>
                </a:solidFill>
              </a:rPr>
              <a:t>Santo Domingo</a:t>
            </a:r>
          </a:p>
          <a:p>
            <a:pPr>
              <a:lnSpc>
                <a:spcPts val="1700"/>
              </a:lnSpc>
            </a:pPr>
            <a:r>
              <a:rPr lang="en-US" sz="1000" b="0" dirty="0">
                <a:solidFill>
                  <a:srgbClr val="00A69D"/>
                </a:solidFill>
              </a:rPr>
              <a:t>Seoul</a:t>
            </a:r>
          </a:p>
          <a:p>
            <a:pPr>
              <a:lnSpc>
                <a:spcPts val="1700"/>
              </a:lnSpc>
            </a:pPr>
            <a:r>
              <a:rPr lang="en-US" sz="1000" b="0" dirty="0">
                <a:solidFill>
                  <a:srgbClr val="00A69D"/>
                </a:solidFill>
              </a:rPr>
              <a:t>Shanghai</a:t>
            </a:r>
          </a:p>
          <a:p>
            <a:pPr>
              <a:lnSpc>
                <a:spcPts val="1700"/>
              </a:lnSpc>
            </a:pPr>
            <a:r>
              <a:rPr lang="en-US" sz="1000" b="0" dirty="0">
                <a:solidFill>
                  <a:srgbClr val="00A69D"/>
                </a:solidFill>
              </a:rPr>
              <a:t>Singapore</a:t>
            </a:r>
          </a:p>
          <a:p>
            <a:pPr>
              <a:lnSpc>
                <a:spcPts val="1700"/>
              </a:lnSpc>
            </a:pPr>
            <a:r>
              <a:rPr lang="en-US" sz="1000" b="0" dirty="0">
                <a:solidFill>
                  <a:srgbClr val="00A69D"/>
                </a:solidFill>
              </a:rPr>
              <a:t>Sydney</a:t>
            </a:r>
          </a:p>
          <a:p>
            <a:pPr>
              <a:lnSpc>
                <a:spcPts val="1700"/>
              </a:lnSpc>
            </a:pPr>
            <a:r>
              <a:rPr lang="en-US" sz="1000" b="0" dirty="0">
                <a:solidFill>
                  <a:srgbClr val="00A69D"/>
                </a:solidFill>
              </a:rPr>
              <a:t>Tampa</a:t>
            </a:r>
          </a:p>
          <a:p>
            <a:pPr>
              <a:lnSpc>
                <a:spcPts val="1700"/>
              </a:lnSpc>
            </a:pPr>
            <a:r>
              <a:rPr lang="en-US" sz="1000" b="0" dirty="0">
                <a:solidFill>
                  <a:srgbClr val="00A69D"/>
                </a:solidFill>
              </a:rPr>
              <a:t>Tokyo</a:t>
            </a:r>
          </a:p>
          <a:p>
            <a:pPr>
              <a:lnSpc>
                <a:spcPts val="1700"/>
              </a:lnSpc>
            </a:pPr>
            <a:r>
              <a:rPr lang="en-US" sz="1000" b="0" dirty="0">
                <a:solidFill>
                  <a:srgbClr val="00A69D"/>
                </a:solidFill>
              </a:rPr>
              <a:t>Warsaw</a:t>
            </a:r>
          </a:p>
          <a:p>
            <a:pPr>
              <a:lnSpc>
                <a:spcPts val="1700"/>
              </a:lnSpc>
            </a:pPr>
            <a:r>
              <a:rPr lang="en-US" sz="1000" b="0" dirty="0">
                <a:solidFill>
                  <a:srgbClr val="00A69D"/>
                </a:solidFill>
              </a:rPr>
              <a:t>Washington DC</a:t>
            </a:r>
          </a:p>
          <a:p>
            <a:pPr>
              <a:lnSpc>
                <a:spcPts val="1700"/>
              </a:lnSpc>
            </a:pPr>
            <a:r>
              <a:rPr lang="en-US" sz="1000" b="0" dirty="0">
                <a:solidFill>
                  <a:srgbClr val="00A69D"/>
                </a:solidFill>
              </a:rPr>
              <a:t>West Palm Beach</a:t>
            </a:r>
          </a:p>
        </p:txBody>
      </p:sp>
      <p:sp>
        <p:nvSpPr>
          <p:cNvPr id="30" name="TextBox 29"/>
          <p:cNvSpPr txBox="1"/>
          <p:nvPr/>
        </p:nvSpPr>
        <p:spPr>
          <a:xfrm>
            <a:off x="4173904" y="1336223"/>
            <a:ext cx="601127" cy="1308050"/>
          </a:xfrm>
          <a:prstGeom prst="rect">
            <a:avLst/>
          </a:prstGeom>
          <a:noFill/>
        </p:spPr>
        <p:txBody>
          <a:bodyPr wrap="none" lIns="0" tIns="0" rIns="0" bIns="0" rtlCol="0" anchor="t" anchorCtr="0">
            <a:spAutoFit/>
          </a:bodyPr>
          <a:lstStyle/>
          <a:p>
            <a:pPr>
              <a:lnSpc>
                <a:spcPts val="1700"/>
              </a:lnSpc>
            </a:pPr>
            <a:r>
              <a:rPr lang="en-US" sz="1000" b="0" dirty="0">
                <a:solidFill>
                  <a:srgbClr val="464749"/>
                </a:solidFill>
              </a:rPr>
              <a:t>Israel</a:t>
            </a:r>
          </a:p>
          <a:p>
            <a:pPr>
              <a:lnSpc>
                <a:spcPts val="1700"/>
              </a:lnSpc>
            </a:pPr>
            <a:r>
              <a:rPr lang="en-US" sz="1000" b="0" dirty="0">
                <a:solidFill>
                  <a:srgbClr val="464749"/>
                </a:solidFill>
              </a:rPr>
              <a:t>Mexico</a:t>
            </a:r>
          </a:p>
          <a:p>
            <a:pPr>
              <a:lnSpc>
                <a:spcPts val="1700"/>
              </a:lnSpc>
            </a:pPr>
            <a:r>
              <a:rPr lang="en-US" sz="1000" b="0" dirty="0">
                <a:solidFill>
                  <a:srgbClr val="464749"/>
                </a:solidFill>
              </a:rPr>
              <a:t>Panamá</a:t>
            </a:r>
          </a:p>
          <a:p>
            <a:pPr>
              <a:lnSpc>
                <a:spcPts val="1700"/>
              </a:lnSpc>
            </a:pPr>
            <a:r>
              <a:rPr lang="en-US" sz="1000" b="0" dirty="0">
                <a:solidFill>
                  <a:srgbClr val="464749"/>
                </a:solidFill>
              </a:rPr>
              <a:t>Peru</a:t>
            </a:r>
          </a:p>
          <a:p>
            <a:pPr>
              <a:lnSpc>
                <a:spcPts val="1700"/>
              </a:lnSpc>
            </a:pPr>
            <a:r>
              <a:rPr lang="en-US" sz="1000" b="0" dirty="0">
                <a:solidFill>
                  <a:srgbClr val="464749"/>
                </a:solidFill>
              </a:rPr>
              <a:t>Turkey</a:t>
            </a:r>
          </a:p>
          <a:p>
            <a:pPr>
              <a:lnSpc>
                <a:spcPts val="1700"/>
              </a:lnSpc>
            </a:pPr>
            <a:r>
              <a:rPr lang="en-US" sz="1000" b="0" dirty="0">
                <a:solidFill>
                  <a:srgbClr val="464749"/>
                </a:solidFill>
              </a:rPr>
              <a:t>Venezuela</a:t>
            </a:r>
          </a:p>
        </p:txBody>
      </p:sp>
      <p:sp>
        <p:nvSpPr>
          <p:cNvPr id="31" name="Rectangle 30"/>
          <p:cNvSpPr/>
          <p:nvPr/>
        </p:nvSpPr>
        <p:spPr bwMode="auto">
          <a:xfrm>
            <a:off x="6184203" y="1433960"/>
            <a:ext cx="92710" cy="9271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a:solidFill>
                <a:srgbClr val="1D252D"/>
              </a:solidFill>
              <a:latin typeface="Arial" charset="0"/>
              <a:ea typeface="Arial Unicode MS" pitchFamily="34" charset="-128"/>
              <a:cs typeface="Arial Unicode MS" pitchFamily="34" charset="-128"/>
            </a:endParaRPr>
          </a:p>
        </p:txBody>
      </p:sp>
      <p:sp>
        <p:nvSpPr>
          <p:cNvPr id="32" name="Rectangle 31"/>
          <p:cNvSpPr/>
          <p:nvPr/>
        </p:nvSpPr>
        <p:spPr bwMode="auto">
          <a:xfrm>
            <a:off x="6184203" y="1649676"/>
            <a:ext cx="92710" cy="92710"/>
          </a:xfrm>
          <a:prstGeom prst="rect">
            <a:avLst/>
          </a:prstGeom>
          <a:solidFill>
            <a:srgbClr val="46474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a:solidFill>
                <a:srgbClr val="1D252D"/>
              </a:solidFill>
              <a:latin typeface="Arial" charset="0"/>
              <a:ea typeface="Arial Unicode MS" pitchFamily="34" charset="-128"/>
              <a:cs typeface="Arial Unicode MS" pitchFamily="34" charset="-128"/>
            </a:endParaRPr>
          </a:p>
        </p:txBody>
      </p:sp>
      <p:sp>
        <p:nvSpPr>
          <p:cNvPr id="2" name="TextBox 1"/>
          <p:cNvSpPr txBox="1"/>
          <p:nvPr/>
        </p:nvSpPr>
        <p:spPr>
          <a:xfrm>
            <a:off x="457200" y="350876"/>
            <a:ext cx="6878316" cy="461665"/>
          </a:xfrm>
          <a:prstGeom prst="rect">
            <a:avLst/>
          </a:prstGeom>
          <a:noFill/>
          <a:ln>
            <a:noFill/>
          </a:ln>
        </p:spPr>
        <p:txBody>
          <a:bodyPr wrap="square" rtlCol="0">
            <a:spAutoFit/>
          </a:bodyPr>
          <a:lstStyle/>
          <a:p>
            <a:r>
              <a:rPr lang="en-US" sz="2400" b="0" dirty="0">
                <a:solidFill>
                  <a:srgbClr val="00A69D"/>
                </a:solidFill>
              </a:rPr>
              <a:t>Global Coverage</a:t>
            </a:r>
          </a:p>
        </p:txBody>
      </p:sp>
      <p:sp>
        <p:nvSpPr>
          <p:cNvPr id="37" name="TextBox 36"/>
          <p:cNvSpPr txBox="1"/>
          <p:nvPr/>
        </p:nvSpPr>
        <p:spPr>
          <a:xfrm>
            <a:off x="2935002" y="1336223"/>
            <a:ext cx="545021" cy="1526059"/>
          </a:xfrm>
          <a:prstGeom prst="rect">
            <a:avLst/>
          </a:prstGeom>
          <a:noFill/>
        </p:spPr>
        <p:txBody>
          <a:bodyPr wrap="none" lIns="0" tIns="0" rIns="0" bIns="0" rtlCol="0" anchor="t" anchorCtr="0">
            <a:spAutoFit/>
          </a:bodyPr>
          <a:lstStyle/>
          <a:p>
            <a:pPr>
              <a:lnSpc>
                <a:spcPts val="1700"/>
              </a:lnSpc>
            </a:pPr>
            <a:r>
              <a:rPr lang="en-US" sz="1000" b="0" dirty="0">
                <a:solidFill>
                  <a:srgbClr val="464749"/>
                </a:solidFill>
              </a:rPr>
              <a:t>Africa</a:t>
            </a:r>
          </a:p>
          <a:p>
            <a:pPr>
              <a:lnSpc>
                <a:spcPts val="1700"/>
              </a:lnSpc>
            </a:pPr>
            <a:r>
              <a:rPr lang="en-US" sz="1000" b="0" dirty="0">
                <a:solidFill>
                  <a:srgbClr val="464749"/>
                </a:solidFill>
              </a:rPr>
              <a:t>Argentina</a:t>
            </a:r>
          </a:p>
          <a:p>
            <a:pPr>
              <a:lnSpc>
                <a:spcPts val="1700"/>
              </a:lnSpc>
            </a:pPr>
            <a:r>
              <a:rPr lang="en-US" sz="1000" b="0" dirty="0">
                <a:solidFill>
                  <a:srgbClr val="464749"/>
                </a:solidFill>
              </a:rPr>
              <a:t>Brazil</a:t>
            </a:r>
          </a:p>
          <a:p>
            <a:pPr>
              <a:lnSpc>
                <a:spcPts val="1700"/>
              </a:lnSpc>
            </a:pPr>
            <a:r>
              <a:rPr lang="en-US" sz="1000" b="0" dirty="0">
                <a:solidFill>
                  <a:srgbClr val="464749"/>
                </a:solidFill>
              </a:rPr>
              <a:t>Chile</a:t>
            </a:r>
          </a:p>
          <a:p>
            <a:pPr>
              <a:lnSpc>
                <a:spcPts val="1700"/>
              </a:lnSpc>
            </a:pPr>
            <a:r>
              <a:rPr lang="en-US" sz="1000" b="0" dirty="0">
                <a:solidFill>
                  <a:srgbClr val="464749"/>
                </a:solidFill>
              </a:rPr>
              <a:t>Colombia</a:t>
            </a:r>
          </a:p>
          <a:p>
            <a:pPr>
              <a:lnSpc>
                <a:spcPts val="1700"/>
              </a:lnSpc>
            </a:pPr>
            <a:r>
              <a:rPr lang="en-US" sz="1000" b="0" dirty="0">
                <a:solidFill>
                  <a:srgbClr val="464749"/>
                </a:solidFill>
              </a:rPr>
              <a:t>Cuba</a:t>
            </a:r>
          </a:p>
          <a:p>
            <a:pPr>
              <a:lnSpc>
                <a:spcPts val="1700"/>
              </a:lnSpc>
            </a:pPr>
            <a:r>
              <a:rPr lang="en-US" sz="1000" b="0" dirty="0">
                <a:solidFill>
                  <a:srgbClr val="464749"/>
                </a:solidFill>
              </a:rPr>
              <a:t>India</a:t>
            </a:r>
          </a:p>
        </p:txBody>
      </p:sp>
      <p:sp>
        <p:nvSpPr>
          <p:cNvPr id="41" name="TextBox 40"/>
          <p:cNvSpPr txBox="1"/>
          <p:nvPr/>
        </p:nvSpPr>
        <p:spPr>
          <a:xfrm>
            <a:off x="6330271" y="1361161"/>
            <a:ext cx="2168863" cy="436017"/>
          </a:xfrm>
          <a:prstGeom prst="rect">
            <a:avLst/>
          </a:prstGeom>
          <a:noFill/>
        </p:spPr>
        <p:txBody>
          <a:bodyPr wrap="none" lIns="0" tIns="0" rIns="0" bIns="0" rtlCol="0" anchor="b" anchorCtr="0">
            <a:spAutoFit/>
          </a:bodyPr>
          <a:lstStyle/>
          <a:p>
            <a:pPr>
              <a:lnSpc>
                <a:spcPts val="1700"/>
              </a:lnSpc>
            </a:pPr>
            <a:r>
              <a:rPr lang="en-US" sz="1000" b="0" dirty="0">
                <a:solidFill>
                  <a:srgbClr val="00A69D"/>
                </a:solidFill>
              </a:rPr>
              <a:t>Office locations</a:t>
            </a:r>
          </a:p>
          <a:p>
            <a:pPr>
              <a:lnSpc>
                <a:spcPts val="1700"/>
              </a:lnSpc>
            </a:pPr>
            <a:r>
              <a:rPr lang="en-US" sz="1000" b="0" dirty="0">
                <a:solidFill>
                  <a:srgbClr val="464749"/>
                </a:solidFill>
              </a:rPr>
              <a:t>Regional desks and strategic alliances</a:t>
            </a:r>
          </a:p>
        </p:txBody>
      </p:sp>
    </p:spTree>
    <p:extLst>
      <p:ext uri="{BB962C8B-B14F-4D97-AF65-F5344CB8AC3E}">
        <p14:creationId xmlns:p14="http://schemas.microsoft.com/office/powerpoint/2010/main" val="316524455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pic>
        <p:nvPicPr>
          <p:cNvPr id="3" name="Picture 2" descr="SQ-Globe_Asia_CC.jpg"/>
          <p:cNvPicPr>
            <a:picLocks noChangeAspect="1"/>
          </p:cNvPicPr>
          <p:nvPr userDrawn="1"/>
        </p:nvPicPr>
        <p:blipFill rotWithShape="1">
          <a:blip r:embed="rId2">
            <a:extLst>
              <a:ext uri="{28A0092B-C50C-407E-A947-70E740481C1C}">
                <a14:useLocalDpi xmlns:a14="http://schemas.microsoft.com/office/drawing/2010/main" val="0"/>
              </a:ext>
            </a:extLst>
          </a:blip>
          <a:srcRect r="18363"/>
          <a:stretch/>
        </p:blipFill>
        <p:spPr>
          <a:xfrm>
            <a:off x="5479240" y="3055547"/>
            <a:ext cx="3295305" cy="3161963"/>
          </a:xfrm>
          <a:prstGeom prst="rect">
            <a:avLst/>
          </a:prstGeom>
        </p:spPr>
      </p:pic>
      <p:pic>
        <p:nvPicPr>
          <p:cNvPr id="6" name="Picture 5" descr="SqPB Logo - RGB.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07360"/>
            <a:ext cx="2462303" cy="1242132"/>
          </a:xfrm>
          <a:prstGeom prst="rect">
            <a:avLst/>
          </a:prstGeom>
        </p:spPr>
      </p:pic>
      <p:sp>
        <p:nvSpPr>
          <p:cNvPr id="29702" name="Rectangle 6"/>
          <p:cNvSpPr>
            <a:spLocks noGrp="1" noChangeArrowheads="1"/>
          </p:cNvSpPr>
          <p:nvPr>
            <p:ph type="ctrTitle" sz="quarter"/>
          </p:nvPr>
        </p:nvSpPr>
        <p:spPr>
          <a:xfrm>
            <a:off x="301695" y="4114288"/>
            <a:ext cx="5267574" cy="400110"/>
          </a:xfrm>
          <a:prstGeom prst="rect">
            <a:avLst/>
          </a:prstGeom>
        </p:spPr>
        <p:txBody>
          <a:bodyPr wrap="square" lIns="0" tIns="0" rIns="0" bIns="0" anchor="ctr" anchorCtr="0">
            <a:spAutoFit/>
          </a:bodyPr>
          <a:lstStyle>
            <a:lvl1pPr>
              <a:defRPr sz="2600">
                <a:solidFill>
                  <a:srgbClr val="898D8D"/>
                </a:solidFill>
                <a:latin typeface="Arial"/>
                <a:cs typeface="Arial"/>
              </a:defRPr>
            </a:lvl1pPr>
          </a:lstStyle>
          <a:p>
            <a:pPr lvl="0"/>
            <a:r>
              <a:rPr lang="en-US" noProof="0" dirty="0"/>
              <a:t>Click to edit Master title style</a:t>
            </a:r>
            <a:endParaRPr lang="en-GB" noProof="0" dirty="0"/>
          </a:p>
        </p:txBody>
      </p:sp>
      <p:sp>
        <p:nvSpPr>
          <p:cNvPr id="29703" name="Rectangle 7"/>
          <p:cNvSpPr>
            <a:spLocks noGrp="1" noChangeArrowheads="1"/>
          </p:cNvSpPr>
          <p:nvPr>
            <p:ph type="subTitle" sz="quarter" idx="1"/>
          </p:nvPr>
        </p:nvSpPr>
        <p:spPr>
          <a:xfrm>
            <a:off x="301695" y="4988297"/>
            <a:ext cx="5267574" cy="307777"/>
          </a:xfrm>
          <a:prstGeom prst="rect">
            <a:avLst/>
          </a:prstGeom>
        </p:spPr>
        <p:txBody>
          <a:bodyPr wrap="square" lIns="0" tIns="0" rIns="0" bIns="0" anchor="ctr" anchorCtr="0">
            <a:spAutoFit/>
          </a:bodyPr>
          <a:lstStyle>
            <a:lvl1pPr marL="0" indent="0" eaLnBrk="1" hangingPunct="1">
              <a:spcBef>
                <a:spcPct val="0"/>
              </a:spcBef>
              <a:buFontTx/>
              <a:buNone/>
              <a:defRPr sz="2000">
                <a:solidFill>
                  <a:srgbClr val="00A69D"/>
                </a:solidFill>
              </a:defRPr>
            </a:lvl1pPr>
          </a:lstStyle>
          <a:p>
            <a:pPr lvl="0"/>
            <a:r>
              <a:rPr lang="en-US" noProof="0" dirty="0"/>
              <a:t>Click to edit Master subtitle style</a:t>
            </a:r>
            <a:endParaRPr lang="en-GB" noProof="0" dirty="0"/>
          </a:p>
        </p:txBody>
      </p:sp>
      <p:cxnSp>
        <p:nvCxnSpPr>
          <p:cNvPr id="17" name="Straight Connector 16"/>
          <p:cNvCxnSpPr/>
          <p:nvPr userDrawn="1"/>
        </p:nvCxnSpPr>
        <p:spPr>
          <a:xfrm>
            <a:off x="0" y="2285998"/>
            <a:ext cx="91440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bwMode="auto">
          <a:xfrm>
            <a:off x="0" y="6390000"/>
            <a:ext cx="9144000"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22" name="TextBox 21"/>
          <p:cNvSpPr txBox="1"/>
          <p:nvPr userDrawn="1"/>
        </p:nvSpPr>
        <p:spPr>
          <a:xfrm>
            <a:off x="-1373706" y="2963520"/>
            <a:ext cx="184666" cy="276999"/>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375962340"/>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and Chart">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347663" y="6400800"/>
            <a:ext cx="1690687" cy="185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pPr>
              <a:defRPr/>
            </a:pPr>
            <a:r>
              <a:rPr lang="en-US" sz="1000" b="0" dirty="0">
                <a:solidFill>
                  <a:srgbClr val="1D252D"/>
                </a:solidFill>
                <a:latin typeface="Arial" charset="0"/>
                <a:ea typeface="ＭＳ Ｐゴシック" charset="0"/>
              </a:rPr>
              <a:t>4</a:t>
            </a:r>
            <a:r>
              <a:rPr lang="cs-CZ" sz="1000" b="0" dirty="0">
                <a:solidFill>
                  <a:srgbClr val="1D252D"/>
                </a:solidFill>
                <a:latin typeface="Arial" charset="0"/>
                <a:ea typeface="ＭＳ Ｐゴシック" charset="0"/>
              </a:rPr>
              <a:t>6</a:t>
            </a:r>
            <a:r>
              <a:rPr lang="en-US" sz="1000" b="0" dirty="0">
                <a:solidFill>
                  <a:srgbClr val="1D252D"/>
                </a:solidFill>
                <a:latin typeface="Arial" charset="0"/>
                <a:ea typeface="ＭＳ Ｐゴシック" charset="0"/>
              </a:rPr>
              <a:t> Offices in 21 Countries</a:t>
            </a:r>
            <a:endParaRPr lang="en-GB" sz="1000" b="0" dirty="0">
              <a:solidFill>
                <a:srgbClr val="1D252D"/>
              </a:solidFill>
              <a:latin typeface="Arial" charset="0"/>
              <a:ea typeface="ＭＳ Ｐゴシック" charset="0"/>
            </a:endParaRPr>
          </a:p>
        </p:txBody>
      </p:sp>
      <p:sp>
        <p:nvSpPr>
          <p:cNvPr id="10" name="Rectangle 6"/>
          <p:cNvSpPr>
            <a:spLocks noGrp="1" noChangeArrowheads="1"/>
          </p:cNvSpPr>
          <p:nvPr>
            <p:ph type="ctrTitle" sz="quarter"/>
          </p:nvPr>
        </p:nvSpPr>
        <p:spPr>
          <a:xfrm>
            <a:off x="2514600" y="1829883"/>
            <a:ext cx="4138613" cy="907941"/>
          </a:xfrm>
          <a:prstGeom prst="rect">
            <a:avLst/>
          </a:prstGeom>
        </p:spPr>
        <p:txBody>
          <a:bodyPr lIns="0" tIns="0" anchor="t">
            <a:spAutoFit/>
          </a:bodyPr>
          <a:lstStyle>
            <a:lvl1pPr>
              <a:defRPr sz="2800">
                <a:solidFill>
                  <a:srgbClr val="00A69D"/>
                </a:solidFill>
              </a:defRPr>
            </a:lvl1pPr>
          </a:lstStyle>
          <a:p>
            <a:pPr lvl="0"/>
            <a:r>
              <a:rPr lang="en-US" noProof="0"/>
              <a:t>Click to edit Master title style</a:t>
            </a:r>
            <a:endParaRPr lang="en-GB" noProof="0" dirty="0"/>
          </a:p>
        </p:txBody>
      </p:sp>
      <p:sp>
        <p:nvSpPr>
          <p:cNvPr id="11" name="Rectangle 7"/>
          <p:cNvSpPr>
            <a:spLocks noGrp="1" noChangeArrowheads="1"/>
          </p:cNvSpPr>
          <p:nvPr>
            <p:ph type="subTitle" sz="quarter" idx="1"/>
          </p:nvPr>
        </p:nvSpPr>
        <p:spPr>
          <a:xfrm>
            <a:off x="2514600" y="2917825"/>
            <a:ext cx="4138613" cy="276999"/>
          </a:xfrm>
          <a:prstGeom prst="rect">
            <a:avLst/>
          </a:prstGeom>
        </p:spPr>
        <p:txBody>
          <a:bodyPr lIns="0" tIns="0" rIns="0" bIns="0">
            <a:spAutoFit/>
          </a:bodyPr>
          <a:lstStyle>
            <a:lvl1pPr marL="0" indent="0" eaLnBrk="1" hangingPunct="1">
              <a:spcBef>
                <a:spcPct val="0"/>
              </a:spcBef>
              <a:buFontTx/>
              <a:buNone/>
              <a:defRPr sz="1800"/>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176976440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Picture 5" descr="SqPB Logo - 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360"/>
            <a:ext cx="2462303" cy="1242132"/>
          </a:xfrm>
          <a:prstGeom prst="rect">
            <a:avLst/>
          </a:prstGeom>
        </p:spPr>
      </p:pic>
      <p:cxnSp>
        <p:nvCxnSpPr>
          <p:cNvPr id="17" name="Straight Connector 16"/>
          <p:cNvCxnSpPr/>
          <p:nvPr userDrawn="1"/>
        </p:nvCxnSpPr>
        <p:spPr>
          <a:xfrm>
            <a:off x="0" y="2285998"/>
            <a:ext cx="91440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bwMode="auto">
          <a:xfrm>
            <a:off x="0" y="6390000"/>
            <a:ext cx="9144000" cy="468000"/>
          </a:xfrm>
          <a:prstGeom prst="rect">
            <a:avLst/>
          </a:prstGeom>
          <a:solidFill>
            <a:srgbClr val="00A69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22" name="TextBox 21"/>
          <p:cNvSpPr txBox="1"/>
          <p:nvPr userDrawn="1"/>
        </p:nvSpPr>
        <p:spPr>
          <a:xfrm>
            <a:off x="-1373706" y="2963520"/>
            <a:ext cx="184666" cy="276999"/>
          </a:xfrm>
          <a:prstGeom prst="rect">
            <a:avLst/>
          </a:prstGeom>
          <a:noFill/>
        </p:spPr>
        <p:txBody>
          <a:bodyPr wrap="none" rtlCol="0">
            <a:spAutoFit/>
          </a:bodyPr>
          <a:lstStyle/>
          <a:p>
            <a:endParaRPr lang="en-US" dirty="0"/>
          </a:p>
        </p:txBody>
      </p:sp>
      <p:sp>
        <p:nvSpPr>
          <p:cNvPr id="5" name="TextBox 4"/>
          <p:cNvSpPr txBox="1"/>
          <p:nvPr userDrawn="1"/>
        </p:nvSpPr>
        <p:spPr>
          <a:xfrm>
            <a:off x="838047" y="4639680"/>
            <a:ext cx="184666" cy="276999"/>
          </a:xfrm>
          <a:prstGeom prst="rect">
            <a:avLst/>
          </a:prstGeom>
          <a:noFill/>
        </p:spPr>
        <p:txBody>
          <a:bodyPr wrap="none" rtlCol="0">
            <a:spAutoFit/>
          </a:bodyPr>
          <a:lstStyle/>
          <a:p>
            <a:endParaRPr lang="en-US" dirty="0"/>
          </a:p>
        </p:txBody>
      </p:sp>
      <p:sp>
        <p:nvSpPr>
          <p:cNvPr id="12" name="Rectangle 6"/>
          <p:cNvSpPr>
            <a:spLocks noGrp="1" noChangeArrowheads="1"/>
          </p:cNvSpPr>
          <p:nvPr>
            <p:ph type="ctrTitle" sz="quarter"/>
          </p:nvPr>
        </p:nvSpPr>
        <p:spPr>
          <a:xfrm>
            <a:off x="301695" y="4114288"/>
            <a:ext cx="5267574" cy="400110"/>
          </a:xfrm>
          <a:prstGeom prst="rect">
            <a:avLst/>
          </a:prstGeom>
        </p:spPr>
        <p:txBody>
          <a:bodyPr wrap="square" lIns="0" tIns="0" rIns="0" bIns="0" anchor="ctr" anchorCtr="0">
            <a:spAutoFit/>
          </a:bodyPr>
          <a:lstStyle>
            <a:lvl1pPr>
              <a:defRPr sz="2600">
                <a:solidFill>
                  <a:srgbClr val="898D8D"/>
                </a:solidFill>
                <a:latin typeface="Arial"/>
                <a:cs typeface="Arial"/>
              </a:defRPr>
            </a:lvl1pPr>
          </a:lstStyle>
          <a:p>
            <a:pPr lvl="0"/>
            <a:r>
              <a:rPr lang="en-US" noProof="0" dirty="0"/>
              <a:t>Click to edit Master title style</a:t>
            </a:r>
            <a:endParaRPr lang="en-GB" noProof="0" dirty="0"/>
          </a:p>
        </p:txBody>
      </p:sp>
      <p:sp>
        <p:nvSpPr>
          <p:cNvPr id="14" name="Rectangle 7"/>
          <p:cNvSpPr>
            <a:spLocks noGrp="1" noChangeArrowheads="1"/>
          </p:cNvSpPr>
          <p:nvPr>
            <p:ph type="subTitle" sz="quarter" idx="1"/>
          </p:nvPr>
        </p:nvSpPr>
        <p:spPr>
          <a:xfrm>
            <a:off x="301695" y="4988297"/>
            <a:ext cx="5267574" cy="307777"/>
          </a:xfrm>
          <a:prstGeom prst="rect">
            <a:avLst/>
          </a:prstGeom>
        </p:spPr>
        <p:txBody>
          <a:bodyPr wrap="square" lIns="0" tIns="0" rIns="0" bIns="0" anchor="ctr" anchorCtr="0">
            <a:spAutoFit/>
          </a:bodyPr>
          <a:lstStyle>
            <a:lvl1pPr marL="0" indent="0" eaLnBrk="1" hangingPunct="1">
              <a:spcBef>
                <a:spcPct val="0"/>
              </a:spcBef>
              <a:buFontTx/>
              <a:buNone/>
              <a:defRPr sz="2000">
                <a:solidFill>
                  <a:srgbClr val="00A69D"/>
                </a:solidFill>
              </a:defRPr>
            </a:lvl1pPr>
          </a:lstStyle>
          <a:p>
            <a:pPr lvl="0"/>
            <a:r>
              <a:rPr lang="en-US" noProof="0" dirty="0"/>
              <a:t>Click to edit Master subtitle style</a:t>
            </a:r>
            <a:endParaRPr lang="en-GB" noProof="0" dirty="0"/>
          </a:p>
        </p:txBody>
      </p:sp>
      <p:pic>
        <p:nvPicPr>
          <p:cNvPr id="3" name="Picture 2" descr="_Background image-white (color)-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19599" y="-213105"/>
            <a:ext cx="7355588" cy="4852785"/>
          </a:xfrm>
          <a:prstGeom prst="rect">
            <a:avLst/>
          </a:prstGeom>
        </p:spPr>
      </p:pic>
    </p:spTree>
    <p:extLst>
      <p:ext uri="{BB962C8B-B14F-4D97-AF65-F5344CB8AC3E}">
        <p14:creationId xmlns:p14="http://schemas.microsoft.com/office/powerpoint/2010/main" val="367430796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6" name="Rectangle 15"/>
          <p:cNvSpPr/>
          <p:nvPr userDrawn="1"/>
        </p:nvSpPr>
        <p:spPr bwMode="auto">
          <a:xfrm>
            <a:off x="0" y="6398640"/>
            <a:ext cx="9144000" cy="468000"/>
          </a:xfrm>
          <a:prstGeom prst="rect">
            <a:avLst/>
          </a:prstGeom>
          <a:solidFill>
            <a:srgbClr val="6D207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18" name="Rectangle 6"/>
          <p:cNvSpPr>
            <a:spLocks noGrp="1" noChangeArrowheads="1"/>
          </p:cNvSpPr>
          <p:nvPr>
            <p:ph type="ctrTitle" sz="quarter"/>
          </p:nvPr>
        </p:nvSpPr>
        <p:spPr>
          <a:xfrm>
            <a:off x="301695" y="4114288"/>
            <a:ext cx="5267574" cy="400110"/>
          </a:xfrm>
          <a:prstGeom prst="rect">
            <a:avLst/>
          </a:prstGeom>
        </p:spPr>
        <p:txBody>
          <a:bodyPr wrap="square" lIns="0" tIns="0" rIns="0" bIns="0" anchor="ctr" anchorCtr="0">
            <a:spAutoFit/>
          </a:bodyPr>
          <a:lstStyle>
            <a:lvl1pPr>
              <a:defRPr sz="2600">
                <a:solidFill>
                  <a:srgbClr val="898D8D"/>
                </a:solidFill>
                <a:latin typeface="Arial"/>
                <a:cs typeface="Arial"/>
              </a:defRPr>
            </a:lvl1pPr>
          </a:lstStyle>
          <a:p>
            <a:pPr lvl="0"/>
            <a:r>
              <a:rPr lang="en-US" noProof="0" dirty="0"/>
              <a:t>Click to edit Master title style</a:t>
            </a:r>
            <a:endParaRPr lang="en-GB" noProof="0" dirty="0"/>
          </a:p>
        </p:txBody>
      </p:sp>
      <p:sp>
        <p:nvSpPr>
          <p:cNvPr id="19" name="Rectangle 7"/>
          <p:cNvSpPr>
            <a:spLocks noGrp="1" noChangeArrowheads="1"/>
          </p:cNvSpPr>
          <p:nvPr>
            <p:ph type="subTitle" sz="quarter" idx="1"/>
          </p:nvPr>
        </p:nvSpPr>
        <p:spPr>
          <a:xfrm>
            <a:off x="301695" y="5003686"/>
            <a:ext cx="5267574" cy="276999"/>
          </a:xfrm>
          <a:prstGeom prst="rect">
            <a:avLst/>
          </a:prstGeom>
        </p:spPr>
        <p:txBody>
          <a:bodyPr wrap="square" lIns="0" tIns="0" rIns="0" bIns="0" anchor="ctr" anchorCtr="0">
            <a:spAutoFit/>
          </a:bodyPr>
          <a:lstStyle>
            <a:lvl1pPr marL="0" indent="0" eaLnBrk="1" hangingPunct="1">
              <a:spcBef>
                <a:spcPct val="0"/>
              </a:spcBef>
              <a:buFontTx/>
              <a:buNone/>
              <a:defRPr sz="1800">
                <a:solidFill>
                  <a:srgbClr val="54585A"/>
                </a:solidFill>
              </a:defRPr>
            </a:lvl1pPr>
          </a:lstStyle>
          <a:p>
            <a:pPr lvl="0"/>
            <a:r>
              <a:rPr lang="en-US" noProof="0" dirty="0"/>
              <a:t>Click to edit Master subtitle style</a:t>
            </a:r>
            <a:endParaRPr lang="en-GB" noProof="0" dirty="0"/>
          </a:p>
        </p:txBody>
      </p:sp>
      <p:pic>
        <p:nvPicPr>
          <p:cNvPr id="5" name="Picture 4" descr="SqPB Logo - 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360"/>
            <a:ext cx="2462303" cy="1242132"/>
          </a:xfrm>
          <a:prstGeom prst="rect">
            <a:avLst/>
          </a:prstGeom>
        </p:spPr>
      </p:pic>
    </p:spTree>
    <p:extLst>
      <p:ext uri="{BB962C8B-B14F-4D97-AF65-F5344CB8AC3E}">
        <p14:creationId xmlns:p14="http://schemas.microsoft.com/office/powerpoint/2010/main" val="855888610"/>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6" name="Rectangle 15"/>
          <p:cNvSpPr/>
          <p:nvPr userDrawn="1"/>
        </p:nvSpPr>
        <p:spPr bwMode="auto">
          <a:xfrm>
            <a:off x="0" y="6398640"/>
            <a:ext cx="9144000" cy="468000"/>
          </a:xfrm>
          <a:prstGeom prst="rect">
            <a:avLst/>
          </a:prstGeom>
          <a:solidFill>
            <a:srgbClr val="FC4C0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18" name="Rectangle 6"/>
          <p:cNvSpPr>
            <a:spLocks noGrp="1" noChangeArrowheads="1"/>
          </p:cNvSpPr>
          <p:nvPr>
            <p:ph type="ctrTitle" sz="quarter"/>
          </p:nvPr>
        </p:nvSpPr>
        <p:spPr>
          <a:xfrm>
            <a:off x="301695" y="4114288"/>
            <a:ext cx="5267574" cy="400110"/>
          </a:xfrm>
          <a:prstGeom prst="rect">
            <a:avLst/>
          </a:prstGeom>
        </p:spPr>
        <p:txBody>
          <a:bodyPr wrap="square" lIns="0" tIns="0" rIns="0" bIns="0" anchor="ctr" anchorCtr="0">
            <a:spAutoFit/>
          </a:bodyPr>
          <a:lstStyle>
            <a:lvl1pPr>
              <a:defRPr sz="2600">
                <a:solidFill>
                  <a:srgbClr val="898D8D"/>
                </a:solidFill>
                <a:latin typeface="Arial"/>
                <a:cs typeface="Arial"/>
              </a:defRPr>
            </a:lvl1pPr>
          </a:lstStyle>
          <a:p>
            <a:pPr lvl="0"/>
            <a:r>
              <a:rPr lang="en-US" noProof="0" dirty="0"/>
              <a:t>Click to edit Master title style</a:t>
            </a:r>
            <a:endParaRPr lang="en-GB" noProof="0" dirty="0"/>
          </a:p>
        </p:txBody>
      </p:sp>
      <p:sp>
        <p:nvSpPr>
          <p:cNvPr id="19" name="Rectangle 7"/>
          <p:cNvSpPr>
            <a:spLocks noGrp="1" noChangeArrowheads="1"/>
          </p:cNvSpPr>
          <p:nvPr>
            <p:ph type="subTitle" sz="quarter" idx="1"/>
          </p:nvPr>
        </p:nvSpPr>
        <p:spPr>
          <a:xfrm>
            <a:off x="301695" y="5003686"/>
            <a:ext cx="5267574" cy="276999"/>
          </a:xfrm>
          <a:prstGeom prst="rect">
            <a:avLst/>
          </a:prstGeom>
        </p:spPr>
        <p:txBody>
          <a:bodyPr wrap="square" lIns="0" tIns="0" rIns="0" bIns="0" anchor="ctr" anchorCtr="0">
            <a:spAutoFit/>
          </a:bodyPr>
          <a:lstStyle>
            <a:lvl1pPr marL="0" indent="0" eaLnBrk="1" hangingPunct="1">
              <a:spcBef>
                <a:spcPct val="0"/>
              </a:spcBef>
              <a:buFontTx/>
              <a:buNone/>
              <a:defRPr sz="1800">
                <a:solidFill>
                  <a:srgbClr val="54585A"/>
                </a:solidFill>
              </a:defRPr>
            </a:lvl1pPr>
          </a:lstStyle>
          <a:p>
            <a:pPr lvl="0"/>
            <a:r>
              <a:rPr lang="en-US" noProof="0" dirty="0"/>
              <a:t>Click to edit Master subtitle style</a:t>
            </a:r>
            <a:endParaRPr lang="en-GB" noProof="0" dirty="0"/>
          </a:p>
        </p:txBody>
      </p:sp>
      <p:pic>
        <p:nvPicPr>
          <p:cNvPr id="5" name="Picture 4" descr="SqPB Logo - 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360"/>
            <a:ext cx="2462303" cy="1242132"/>
          </a:xfrm>
          <a:prstGeom prst="rect">
            <a:avLst/>
          </a:prstGeom>
        </p:spPr>
      </p:pic>
    </p:spTree>
    <p:extLst>
      <p:ext uri="{BB962C8B-B14F-4D97-AF65-F5344CB8AC3E}">
        <p14:creationId xmlns:p14="http://schemas.microsoft.com/office/powerpoint/2010/main" val="339580612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6" name="Rectangle 15"/>
          <p:cNvSpPr/>
          <p:nvPr userDrawn="1"/>
        </p:nvSpPr>
        <p:spPr bwMode="auto">
          <a:xfrm>
            <a:off x="0" y="6398640"/>
            <a:ext cx="9144000" cy="468000"/>
          </a:xfrm>
          <a:prstGeom prst="rect">
            <a:avLst/>
          </a:prstGeom>
          <a:solidFill>
            <a:srgbClr val="509E2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18" name="Rectangle 6"/>
          <p:cNvSpPr>
            <a:spLocks noGrp="1" noChangeArrowheads="1"/>
          </p:cNvSpPr>
          <p:nvPr>
            <p:ph type="ctrTitle" sz="quarter"/>
          </p:nvPr>
        </p:nvSpPr>
        <p:spPr>
          <a:xfrm>
            <a:off x="301695" y="4114288"/>
            <a:ext cx="5267574" cy="400110"/>
          </a:xfrm>
          <a:prstGeom prst="rect">
            <a:avLst/>
          </a:prstGeom>
        </p:spPr>
        <p:txBody>
          <a:bodyPr wrap="square" lIns="0" tIns="0" rIns="0" bIns="0" anchor="ctr" anchorCtr="0">
            <a:spAutoFit/>
          </a:bodyPr>
          <a:lstStyle>
            <a:lvl1pPr>
              <a:defRPr sz="2600">
                <a:solidFill>
                  <a:srgbClr val="898D8D"/>
                </a:solidFill>
                <a:latin typeface="Arial"/>
                <a:cs typeface="Arial"/>
              </a:defRPr>
            </a:lvl1pPr>
          </a:lstStyle>
          <a:p>
            <a:pPr lvl="0"/>
            <a:r>
              <a:rPr lang="en-US" noProof="0" dirty="0"/>
              <a:t>Click to edit Master title style</a:t>
            </a:r>
            <a:endParaRPr lang="en-GB" noProof="0" dirty="0"/>
          </a:p>
        </p:txBody>
      </p:sp>
      <p:sp>
        <p:nvSpPr>
          <p:cNvPr id="19" name="Rectangle 7"/>
          <p:cNvSpPr>
            <a:spLocks noGrp="1" noChangeArrowheads="1"/>
          </p:cNvSpPr>
          <p:nvPr>
            <p:ph type="subTitle" sz="quarter" idx="1"/>
          </p:nvPr>
        </p:nvSpPr>
        <p:spPr>
          <a:xfrm>
            <a:off x="301695" y="5003686"/>
            <a:ext cx="5267574" cy="276999"/>
          </a:xfrm>
          <a:prstGeom prst="rect">
            <a:avLst/>
          </a:prstGeom>
        </p:spPr>
        <p:txBody>
          <a:bodyPr wrap="square" lIns="0" tIns="0" rIns="0" bIns="0" anchor="ctr" anchorCtr="0">
            <a:spAutoFit/>
          </a:bodyPr>
          <a:lstStyle>
            <a:lvl1pPr marL="0" indent="0" eaLnBrk="1" hangingPunct="1">
              <a:spcBef>
                <a:spcPct val="0"/>
              </a:spcBef>
              <a:buFontTx/>
              <a:buNone/>
              <a:defRPr sz="1800">
                <a:solidFill>
                  <a:srgbClr val="54585A"/>
                </a:solidFill>
              </a:defRPr>
            </a:lvl1pPr>
          </a:lstStyle>
          <a:p>
            <a:pPr lvl="0"/>
            <a:r>
              <a:rPr lang="en-US" noProof="0" dirty="0"/>
              <a:t>Click to edit Master subtitle style</a:t>
            </a:r>
            <a:endParaRPr lang="en-GB" noProof="0" dirty="0"/>
          </a:p>
        </p:txBody>
      </p:sp>
      <p:pic>
        <p:nvPicPr>
          <p:cNvPr id="5" name="Picture 4" descr="SqPB Logo - 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360"/>
            <a:ext cx="2462303" cy="1242132"/>
          </a:xfrm>
          <a:prstGeom prst="rect">
            <a:avLst/>
          </a:prstGeom>
        </p:spPr>
      </p:pic>
    </p:spTree>
    <p:extLst>
      <p:ext uri="{BB962C8B-B14F-4D97-AF65-F5344CB8AC3E}">
        <p14:creationId xmlns:p14="http://schemas.microsoft.com/office/powerpoint/2010/main" val="3360807230"/>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6" name="Rectangle 15"/>
          <p:cNvSpPr/>
          <p:nvPr userDrawn="1"/>
        </p:nvSpPr>
        <p:spPr bwMode="auto">
          <a:xfrm>
            <a:off x="0" y="6398640"/>
            <a:ext cx="9144000" cy="468000"/>
          </a:xfrm>
          <a:prstGeom prst="rect">
            <a:avLst/>
          </a:prstGeom>
          <a:solidFill>
            <a:srgbClr val="FFBC2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charset="0"/>
              <a:ea typeface="Arial Unicode MS" pitchFamily="34" charset="-128"/>
              <a:cs typeface="Arial Unicode MS" pitchFamily="34" charset="-128"/>
            </a:endParaRPr>
          </a:p>
        </p:txBody>
      </p:sp>
      <p:sp>
        <p:nvSpPr>
          <p:cNvPr id="18" name="Rectangle 6"/>
          <p:cNvSpPr>
            <a:spLocks noGrp="1" noChangeArrowheads="1"/>
          </p:cNvSpPr>
          <p:nvPr>
            <p:ph type="ctrTitle" sz="quarter"/>
          </p:nvPr>
        </p:nvSpPr>
        <p:spPr>
          <a:xfrm>
            <a:off x="301695" y="4114288"/>
            <a:ext cx="5267574" cy="400110"/>
          </a:xfrm>
          <a:prstGeom prst="rect">
            <a:avLst/>
          </a:prstGeom>
        </p:spPr>
        <p:txBody>
          <a:bodyPr wrap="square" lIns="0" tIns="0" rIns="0" bIns="0" anchor="ctr" anchorCtr="0">
            <a:spAutoFit/>
          </a:bodyPr>
          <a:lstStyle>
            <a:lvl1pPr>
              <a:defRPr sz="2600">
                <a:solidFill>
                  <a:srgbClr val="898D8D"/>
                </a:solidFill>
                <a:latin typeface="Arial"/>
                <a:cs typeface="Arial"/>
              </a:defRPr>
            </a:lvl1pPr>
          </a:lstStyle>
          <a:p>
            <a:pPr lvl="0"/>
            <a:r>
              <a:rPr lang="en-US" noProof="0" dirty="0"/>
              <a:t>Click to edit Master title style</a:t>
            </a:r>
            <a:endParaRPr lang="en-GB" noProof="0" dirty="0"/>
          </a:p>
        </p:txBody>
      </p:sp>
      <p:sp>
        <p:nvSpPr>
          <p:cNvPr id="19" name="Rectangle 7"/>
          <p:cNvSpPr>
            <a:spLocks noGrp="1" noChangeArrowheads="1"/>
          </p:cNvSpPr>
          <p:nvPr>
            <p:ph type="subTitle" sz="quarter" idx="1"/>
          </p:nvPr>
        </p:nvSpPr>
        <p:spPr>
          <a:xfrm>
            <a:off x="301695" y="5003686"/>
            <a:ext cx="5267574" cy="276999"/>
          </a:xfrm>
          <a:prstGeom prst="rect">
            <a:avLst/>
          </a:prstGeom>
        </p:spPr>
        <p:txBody>
          <a:bodyPr wrap="square" lIns="0" tIns="0" rIns="0" bIns="0" anchor="ctr" anchorCtr="0">
            <a:spAutoFit/>
          </a:bodyPr>
          <a:lstStyle>
            <a:lvl1pPr marL="0" indent="0" eaLnBrk="1" hangingPunct="1">
              <a:spcBef>
                <a:spcPct val="0"/>
              </a:spcBef>
              <a:buFontTx/>
              <a:buNone/>
              <a:defRPr sz="1800">
                <a:solidFill>
                  <a:srgbClr val="54585A"/>
                </a:solidFill>
              </a:defRPr>
            </a:lvl1pPr>
          </a:lstStyle>
          <a:p>
            <a:pPr lvl="0"/>
            <a:r>
              <a:rPr lang="en-US" noProof="0" dirty="0"/>
              <a:t>Click to edit Master subtitle style</a:t>
            </a:r>
            <a:endParaRPr lang="en-GB" noProof="0" dirty="0"/>
          </a:p>
        </p:txBody>
      </p:sp>
      <p:pic>
        <p:nvPicPr>
          <p:cNvPr id="5" name="Picture 4" descr="SqPB Logo - RGB.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360"/>
            <a:ext cx="2462303" cy="1242132"/>
          </a:xfrm>
          <a:prstGeom prst="rect">
            <a:avLst/>
          </a:prstGeom>
        </p:spPr>
      </p:pic>
    </p:spTree>
    <p:extLst>
      <p:ext uri="{BB962C8B-B14F-4D97-AF65-F5344CB8AC3E}">
        <p14:creationId xmlns:p14="http://schemas.microsoft.com/office/powerpoint/2010/main" val="10904994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image" Target="../media/image6.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86" r:id="rId1"/>
    <p:sldLayoutId id="2147483918" r:id="rId2"/>
    <p:sldLayoutId id="2147483919" r:id="rId3"/>
    <p:sldLayoutId id="2147483920" r:id="rId4"/>
    <p:sldLayoutId id="2147483915" r:id="rId5"/>
    <p:sldLayoutId id="2147483897" r:id="rId6"/>
    <p:sldLayoutId id="2147483898" r:id="rId7"/>
    <p:sldLayoutId id="2147483899" r:id="rId8"/>
    <p:sldLayoutId id="2147483900" r:id="rId9"/>
    <p:sldLayoutId id="2147483873" r:id="rId10"/>
    <p:sldLayoutId id="2147483887" r:id="rId11"/>
    <p:sldLayoutId id="2147483894" r:id="rId12"/>
    <p:sldLayoutId id="2147483895" r:id="rId13"/>
    <p:sldLayoutId id="2147483888" r:id="rId14"/>
    <p:sldLayoutId id="2147483893" r:id="rId15"/>
    <p:sldLayoutId id="2147483892" r:id="rId16"/>
    <p:sldLayoutId id="2147483896" r:id="rId17"/>
    <p:sldLayoutId id="2147483916" r:id="rId18"/>
    <p:sldLayoutId id="2147483917" r:id="rId19"/>
    <p:sldLayoutId id="2147483941" r:id="rId20"/>
    <p:sldLayoutId id="2147483942" r:id="rId21"/>
  </p:sldLayoutIdLst>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hf hdr="0" ftr="0" dt="0"/>
  <p:txStyles>
    <p:titleStyle>
      <a:lvl1pPr algn="l" defTabSz="457200" rtl="0" eaLnBrk="1" fontAlgn="base" hangingPunct="1">
        <a:spcBef>
          <a:spcPct val="0"/>
        </a:spcBef>
        <a:spcAft>
          <a:spcPct val="0"/>
        </a:spcAft>
        <a:defRPr sz="2800">
          <a:solidFill>
            <a:srgbClr val="CF4520"/>
          </a:solidFill>
          <a:latin typeface="+mj-lt"/>
          <a:ea typeface="+mj-ea"/>
          <a:cs typeface="+mj-cs"/>
        </a:defRPr>
      </a:lvl1pPr>
      <a:lvl2pPr algn="l" defTabSz="457200" rtl="0" eaLnBrk="1" fontAlgn="base" hangingPunct="1">
        <a:spcBef>
          <a:spcPct val="0"/>
        </a:spcBef>
        <a:spcAft>
          <a:spcPct val="0"/>
        </a:spcAft>
        <a:defRPr sz="2800">
          <a:solidFill>
            <a:srgbClr val="CF4520"/>
          </a:solidFill>
          <a:latin typeface="Arial" charset="0"/>
          <a:ea typeface="Arial Unicode MS" pitchFamily="34" charset="-128"/>
          <a:cs typeface="Arial" charset="0"/>
        </a:defRPr>
      </a:lvl2pPr>
      <a:lvl3pPr algn="l" defTabSz="457200" rtl="0" eaLnBrk="1" fontAlgn="base" hangingPunct="1">
        <a:spcBef>
          <a:spcPct val="0"/>
        </a:spcBef>
        <a:spcAft>
          <a:spcPct val="0"/>
        </a:spcAft>
        <a:defRPr sz="2800">
          <a:solidFill>
            <a:srgbClr val="CF4520"/>
          </a:solidFill>
          <a:latin typeface="Arial" charset="0"/>
          <a:ea typeface="Arial Unicode MS" pitchFamily="34" charset="-128"/>
          <a:cs typeface="Arial" charset="0"/>
        </a:defRPr>
      </a:lvl3pPr>
      <a:lvl4pPr algn="l" defTabSz="457200" rtl="0" eaLnBrk="1" fontAlgn="base" hangingPunct="1">
        <a:spcBef>
          <a:spcPct val="0"/>
        </a:spcBef>
        <a:spcAft>
          <a:spcPct val="0"/>
        </a:spcAft>
        <a:defRPr sz="2800">
          <a:solidFill>
            <a:srgbClr val="CF4520"/>
          </a:solidFill>
          <a:latin typeface="Arial" charset="0"/>
          <a:ea typeface="Arial Unicode MS" pitchFamily="34" charset="-128"/>
          <a:cs typeface="Arial" charset="0"/>
        </a:defRPr>
      </a:lvl4pPr>
      <a:lvl5pPr algn="l" defTabSz="457200" rtl="0" eaLnBrk="1" fontAlgn="base" hangingPunct="1">
        <a:spcBef>
          <a:spcPct val="0"/>
        </a:spcBef>
        <a:spcAft>
          <a:spcPct val="0"/>
        </a:spcAft>
        <a:defRPr sz="2800">
          <a:solidFill>
            <a:srgbClr val="CF4520"/>
          </a:solidFill>
          <a:latin typeface="Arial" charset="0"/>
          <a:ea typeface="Arial Unicode MS" pitchFamily="34" charset="-128"/>
          <a:cs typeface="Arial" charset="0"/>
        </a:defRPr>
      </a:lvl5pPr>
      <a:lvl6pPr marL="457200" algn="l" defTabSz="457200" rtl="0" eaLnBrk="1" fontAlgn="base" hangingPunct="1">
        <a:spcBef>
          <a:spcPct val="0"/>
        </a:spcBef>
        <a:spcAft>
          <a:spcPct val="0"/>
        </a:spcAft>
        <a:defRPr sz="3000">
          <a:solidFill>
            <a:srgbClr val="CF4520"/>
          </a:solidFill>
          <a:latin typeface="Arial" charset="0"/>
          <a:ea typeface="Arial Unicode MS" pitchFamily="34" charset="-128"/>
          <a:cs typeface="Arial" charset="0"/>
        </a:defRPr>
      </a:lvl6pPr>
      <a:lvl7pPr marL="914400" algn="l" defTabSz="457200" rtl="0" eaLnBrk="1" fontAlgn="base" hangingPunct="1">
        <a:spcBef>
          <a:spcPct val="0"/>
        </a:spcBef>
        <a:spcAft>
          <a:spcPct val="0"/>
        </a:spcAft>
        <a:defRPr sz="3000">
          <a:solidFill>
            <a:srgbClr val="CF4520"/>
          </a:solidFill>
          <a:latin typeface="Arial" charset="0"/>
          <a:ea typeface="Arial Unicode MS" pitchFamily="34" charset="-128"/>
          <a:cs typeface="Arial" charset="0"/>
        </a:defRPr>
      </a:lvl7pPr>
      <a:lvl8pPr marL="1371600" algn="l" defTabSz="457200" rtl="0" eaLnBrk="1" fontAlgn="base" hangingPunct="1">
        <a:spcBef>
          <a:spcPct val="0"/>
        </a:spcBef>
        <a:spcAft>
          <a:spcPct val="0"/>
        </a:spcAft>
        <a:defRPr sz="3000">
          <a:solidFill>
            <a:srgbClr val="CF4520"/>
          </a:solidFill>
          <a:latin typeface="Arial" charset="0"/>
          <a:ea typeface="Arial Unicode MS" pitchFamily="34" charset="-128"/>
          <a:cs typeface="Arial" charset="0"/>
        </a:defRPr>
      </a:lvl8pPr>
      <a:lvl9pPr marL="1828800" algn="l" defTabSz="457200" rtl="0" eaLnBrk="1" fontAlgn="base" hangingPunct="1">
        <a:spcBef>
          <a:spcPct val="0"/>
        </a:spcBef>
        <a:spcAft>
          <a:spcPct val="0"/>
        </a:spcAft>
        <a:defRPr sz="3000">
          <a:solidFill>
            <a:srgbClr val="CF4520"/>
          </a:solidFill>
          <a:latin typeface="Arial" charset="0"/>
          <a:ea typeface="Arial Unicode MS" pitchFamily="34" charset="-128"/>
          <a:cs typeface="Arial" charset="0"/>
        </a:defRPr>
      </a:lvl9pPr>
    </p:titleStyle>
    <p:bodyStyle>
      <a:lvl1pPr marL="228600" indent="-228600" algn="l" defTabSz="457200" rtl="0" eaLnBrk="1" fontAlgn="base" hangingPunct="1">
        <a:spcBef>
          <a:spcPct val="35000"/>
        </a:spcBef>
        <a:spcAft>
          <a:spcPct val="0"/>
        </a:spcAft>
        <a:buClr>
          <a:schemeClr val="tx2"/>
        </a:buClr>
        <a:buFont typeface="Arial" pitchFamily="34" charset="0"/>
        <a:buChar char="•"/>
        <a:defRPr>
          <a:solidFill>
            <a:schemeClr val="tx1"/>
          </a:solidFill>
          <a:latin typeface="+mn-lt"/>
          <a:ea typeface="+mn-ea"/>
          <a:cs typeface="+mn-cs"/>
        </a:defRPr>
      </a:lvl1pPr>
      <a:lvl2pPr marL="457200" indent="-228600" algn="l" defTabSz="457200" rtl="0" eaLnBrk="1" fontAlgn="base" hangingPunct="1">
        <a:lnSpc>
          <a:spcPct val="110000"/>
        </a:lnSpc>
        <a:spcBef>
          <a:spcPct val="20000"/>
        </a:spcBef>
        <a:spcAft>
          <a:spcPct val="0"/>
        </a:spcAft>
        <a:buClr>
          <a:schemeClr val="tx2"/>
        </a:buClr>
        <a:buSzPct val="90000"/>
        <a:buFont typeface="Wingdings" pitchFamily="2" charset="2"/>
        <a:buChar char="Ø"/>
        <a:defRPr sz="1600">
          <a:solidFill>
            <a:schemeClr val="tx1"/>
          </a:solidFill>
          <a:latin typeface="+mn-lt"/>
          <a:ea typeface="+mn-ea"/>
          <a:cs typeface="+mn-cs"/>
        </a:defRPr>
      </a:lvl2pPr>
      <a:lvl3pPr marL="860425" indent="-174625" algn="l" defTabSz="457200" rtl="0" eaLnBrk="1" fontAlgn="base" hangingPunct="1">
        <a:spcBef>
          <a:spcPct val="20000"/>
        </a:spcBef>
        <a:spcAft>
          <a:spcPct val="0"/>
        </a:spcAft>
        <a:buClr>
          <a:schemeClr val="tx2"/>
        </a:buClr>
        <a:buSzPct val="90000"/>
        <a:buFont typeface="Lucida Grande" charset="0"/>
        <a:buChar char="–"/>
        <a:defRPr sz="1400">
          <a:solidFill>
            <a:schemeClr val="tx1"/>
          </a:solidFill>
          <a:latin typeface="+mn-lt"/>
          <a:ea typeface="+mn-ea"/>
          <a:cs typeface="Arial Unicode MS" pitchFamily="34" charset="-128"/>
        </a:defRPr>
      </a:lvl3pPr>
      <a:lvl4pPr marL="1371600" indent="-228600" algn="l" defTabSz="457200" rtl="0" eaLnBrk="1" fontAlgn="base" hangingPunct="1">
        <a:spcBef>
          <a:spcPct val="20000"/>
        </a:spcBef>
        <a:spcAft>
          <a:spcPct val="0"/>
        </a:spcAft>
        <a:buClr>
          <a:schemeClr val="tx2"/>
        </a:buClr>
        <a:buFont typeface="Lucida Grande" charset="0"/>
        <a:buChar char="»"/>
        <a:defRPr sz="1200">
          <a:solidFill>
            <a:schemeClr val="tx1"/>
          </a:solidFill>
          <a:latin typeface="+mn-lt"/>
          <a:ea typeface="+mn-ea"/>
          <a:cs typeface="Arial Unicode MS" pitchFamily="34" charset="-128"/>
        </a:defRPr>
      </a:lvl4pPr>
      <a:lvl5pPr marL="1828800" indent="-228600" algn="l" defTabSz="457200" rtl="0" eaLnBrk="1" fontAlgn="base" hangingPunct="1">
        <a:spcBef>
          <a:spcPct val="20000"/>
        </a:spcBef>
        <a:spcAft>
          <a:spcPct val="0"/>
        </a:spcAft>
        <a:buClr>
          <a:srgbClr val="00A69D"/>
        </a:buClr>
        <a:buFont typeface="Lucida Grande" charset="0"/>
        <a:buChar char="–"/>
        <a:defRPr sz="1200">
          <a:solidFill>
            <a:schemeClr val="tx1"/>
          </a:solidFill>
          <a:latin typeface="+mn-lt"/>
          <a:ea typeface="+mn-ea"/>
          <a:cs typeface="Arial Unicode MS" pitchFamily="34" charset="-128"/>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Calibri" pitchFamily="34" charset="0"/>
          <a:ea typeface="+mn-ea"/>
          <a:cs typeface="Arial Unicode MS" pitchFamily="34" charset="-128"/>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Calibri" pitchFamily="34" charset="0"/>
          <a:ea typeface="+mn-ea"/>
          <a:cs typeface="Arial Unicode MS" pitchFamily="34" charset="-128"/>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Calibri" pitchFamily="34" charset="0"/>
          <a:ea typeface="+mn-ea"/>
          <a:cs typeface="Arial Unicode MS" pitchFamily="34" charset="-128"/>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Calibri" pitchFamily="34" charset="0"/>
          <a:ea typeface="+mn-ea"/>
          <a:cs typeface="Arial Unicode MS" pitchFamily="34" charset="-128"/>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3124200" y="641941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1D252D">
                  <a:tint val="75000"/>
                </a:srgbClr>
              </a:solidFill>
            </a:endParaRPr>
          </a:p>
        </p:txBody>
      </p:sp>
      <p:pic>
        <p:nvPicPr>
          <p:cNvPr id="5" name="Picture 4" descr="SqPB Logo - RGB.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57200" y="457200"/>
            <a:ext cx="1751400" cy="583800"/>
          </a:xfrm>
          <a:prstGeom prst="rect">
            <a:avLst/>
          </a:prstGeom>
        </p:spPr>
      </p:pic>
      <p:pic>
        <p:nvPicPr>
          <p:cNvPr id="7" name="Picture 6" descr="Standard-Powerpoint-Cover.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40" y="3948598"/>
            <a:ext cx="9181372" cy="2448366"/>
          </a:xfrm>
          <a:prstGeom prst="rect">
            <a:avLst/>
          </a:prstGeom>
        </p:spPr>
      </p:pic>
    </p:spTree>
    <p:extLst>
      <p:ext uri="{BB962C8B-B14F-4D97-AF65-F5344CB8AC3E}">
        <p14:creationId xmlns:p14="http://schemas.microsoft.com/office/powerpoint/2010/main" val="1422789710"/>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 id="2147483940" r:id="rId19"/>
  </p:sldLayoutIdLst>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hf hdr="0" ftr="0" dt="0"/>
  <p:txStyles>
    <p:titleStyle>
      <a:lvl1pPr algn="l" defTabSz="457200" rtl="0" eaLnBrk="1" fontAlgn="base" hangingPunct="1">
        <a:spcBef>
          <a:spcPct val="0"/>
        </a:spcBef>
        <a:spcAft>
          <a:spcPct val="0"/>
        </a:spcAft>
        <a:defRPr sz="2800">
          <a:solidFill>
            <a:srgbClr val="CF4520"/>
          </a:solidFill>
          <a:latin typeface="+mj-lt"/>
          <a:ea typeface="+mj-ea"/>
          <a:cs typeface="+mj-cs"/>
        </a:defRPr>
      </a:lvl1pPr>
      <a:lvl2pPr algn="l" defTabSz="457200" rtl="0" eaLnBrk="1" fontAlgn="base" hangingPunct="1">
        <a:spcBef>
          <a:spcPct val="0"/>
        </a:spcBef>
        <a:spcAft>
          <a:spcPct val="0"/>
        </a:spcAft>
        <a:defRPr sz="2800">
          <a:solidFill>
            <a:srgbClr val="CF4520"/>
          </a:solidFill>
          <a:latin typeface="Arial" charset="0"/>
          <a:ea typeface="Arial Unicode MS" pitchFamily="34" charset="-128"/>
          <a:cs typeface="Arial" charset="0"/>
        </a:defRPr>
      </a:lvl2pPr>
      <a:lvl3pPr algn="l" defTabSz="457200" rtl="0" eaLnBrk="1" fontAlgn="base" hangingPunct="1">
        <a:spcBef>
          <a:spcPct val="0"/>
        </a:spcBef>
        <a:spcAft>
          <a:spcPct val="0"/>
        </a:spcAft>
        <a:defRPr sz="2800">
          <a:solidFill>
            <a:srgbClr val="CF4520"/>
          </a:solidFill>
          <a:latin typeface="Arial" charset="0"/>
          <a:ea typeface="Arial Unicode MS" pitchFamily="34" charset="-128"/>
          <a:cs typeface="Arial" charset="0"/>
        </a:defRPr>
      </a:lvl3pPr>
      <a:lvl4pPr algn="l" defTabSz="457200" rtl="0" eaLnBrk="1" fontAlgn="base" hangingPunct="1">
        <a:spcBef>
          <a:spcPct val="0"/>
        </a:spcBef>
        <a:spcAft>
          <a:spcPct val="0"/>
        </a:spcAft>
        <a:defRPr sz="2800">
          <a:solidFill>
            <a:srgbClr val="CF4520"/>
          </a:solidFill>
          <a:latin typeface="Arial" charset="0"/>
          <a:ea typeface="Arial Unicode MS" pitchFamily="34" charset="-128"/>
          <a:cs typeface="Arial" charset="0"/>
        </a:defRPr>
      </a:lvl4pPr>
      <a:lvl5pPr algn="l" defTabSz="457200" rtl="0" eaLnBrk="1" fontAlgn="base" hangingPunct="1">
        <a:spcBef>
          <a:spcPct val="0"/>
        </a:spcBef>
        <a:spcAft>
          <a:spcPct val="0"/>
        </a:spcAft>
        <a:defRPr sz="2800">
          <a:solidFill>
            <a:srgbClr val="CF4520"/>
          </a:solidFill>
          <a:latin typeface="Arial" charset="0"/>
          <a:ea typeface="Arial Unicode MS" pitchFamily="34" charset="-128"/>
          <a:cs typeface="Arial" charset="0"/>
        </a:defRPr>
      </a:lvl5pPr>
      <a:lvl6pPr marL="457200" algn="l" defTabSz="457200" rtl="0" eaLnBrk="1" fontAlgn="base" hangingPunct="1">
        <a:spcBef>
          <a:spcPct val="0"/>
        </a:spcBef>
        <a:spcAft>
          <a:spcPct val="0"/>
        </a:spcAft>
        <a:defRPr sz="3000">
          <a:solidFill>
            <a:srgbClr val="CF4520"/>
          </a:solidFill>
          <a:latin typeface="Arial" charset="0"/>
          <a:ea typeface="Arial Unicode MS" pitchFamily="34" charset="-128"/>
          <a:cs typeface="Arial" charset="0"/>
        </a:defRPr>
      </a:lvl6pPr>
      <a:lvl7pPr marL="914400" algn="l" defTabSz="457200" rtl="0" eaLnBrk="1" fontAlgn="base" hangingPunct="1">
        <a:spcBef>
          <a:spcPct val="0"/>
        </a:spcBef>
        <a:spcAft>
          <a:spcPct val="0"/>
        </a:spcAft>
        <a:defRPr sz="3000">
          <a:solidFill>
            <a:srgbClr val="CF4520"/>
          </a:solidFill>
          <a:latin typeface="Arial" charset="0"/>
          <a:ea typeface="Arial Unicode MS" pitchFamily="34" charset="-128"/>
          <a:cs typeface="Arial" charset="0"/>
        </a:defRPr>
      </a:lvl7pPr>
      <a:lvl8pPr marL="1371600" algn="l" defTabSz="457200" rtl="0" eaLnBrk="1" fontAlgn="base" hangingPunct="1">
        <a:spcBef>
          <a:spcPct val="0"/>
        </a:spcBef>
        <a:spcAft>
          <a:spcPct val="0"/>
        </a:spcAft>
        <a:defRPr sz="3000">
          <a:solidFill>
            <a:srgbClr val="CF4520"/>
          </a:solidFill>
          <a:latin typeface="Arial" charset="0"/>
          <a:ea typeface="Arial Unicode MS" pitchFamily="34" charset="-128"/>
          <a:cs typeface="Arial" charset="0"/>
        </a:defRPr>
      </a:lvl8pPr>
      <a:lvl9pPr marL="1828800" algn="l" defTabSz="457200" rtl="0" eaLnBrk="1" fontAlgn="base" hangingPunct="1">
        <a:spcBef>
          <a:spcPct val="0"/>
        </a:spcBef>
        <a:spcAft>
          <a:spcPct val="0"/>
        </a:spcAft>
        <a:defRPr sz="3000">
          <a:solidFill>
            <a:srgbClr val="CF4520"/>
          </a:solidFill>
          <a:latin typeface="Arial" charset="0"/>
          <a:ea typeface="Arial Unicode MS" pitchFamily="34" charset="-128"/>
          <a:cs typeface="Arial" charset="0"/>
        </a:defRPr>
      </a:lvl9pPr>
    </p:titleStyle>
    <p:bodyStyle>
      <a:lvl1pPr marL="228600" indent="-228600" algn="l" defTabSz="457200" rtl="0" eaLnBrk="1" fontAlgn="base" hangingPunct="1">
        <a:spcBef>
          <a:spcPct val="35000"/>
        </a:spcBef>
        <a:spcAft>
          <a:spcPct val="0"/>
        </a:spcAft>
        <a:buClr>
          <a:schemeClr val="tx2"/>
        </a:buClr>
        <a:buFont typeface="Arial" pitchFamily="34" charset="0"/>
        <a:buChar char="•"/>
        <a:defRPr>
          <a:solidFill>
            <a:schemeClr val="tx1"/>
          </a:solidFill>
          <a:latin typeface="+mn-lt"/>
          <a:ea typeface="+mn-ea"/>
          <a:cs typeface="+mn-cs"/>
        </a:defRPr>
      </a:lvl1pPr>
      <a:lvl2pPr marL="457200" indent="-228600" algn="l" defTabSz="457200" rtl="0" eaLnBrk="1" fontAlgn="base" hangingPunct="1">
        <a:lnSpc>
          <a:spcPct val="110000"/>
        </a:lnSpc>
        <a:spcBef>
          <a:spcPct val="20000"/>
        </a:spcBef>
        <a:spcAft>
          <a:spcPct val="0"/>
        </a:spcAft>
        <a:buClr>
          <a:schemeClr val="tx2"/>
        </a:buClr>
        <a:buSzPct val="90000"/>
        <a:buFont typeface="Wingdings" pitchFamily="2" charset="2"/>
        <a:buChar char="Ø"/>
        <a:defRPr sz="1600">
          <a:solidFill>
            <a:schemeClr val="tx1"/>
          </a:solidFill>
          <a:latin typeface="+mn-lt"/>
          <a:ea typeface="+mn-ea"/>
          <a:cs typeface="+mn-cs"/>
        </a:defRPr>
      </a:lvl2pPr>
      <a:lvl3pPr marL="860425" indent="-174625" algn="l" defTabSz="457200" rtl="0" eaLnBrk="1" fontAlgn="base" hangingPunct="1">
        <a:spcBef>
          <a:spcPct val="20000"/>
        </a:spcBef>
        <a:spcAft>
          <a:spcPct val="0"/>
        </a:spcAft>
        <a:buClr>
          <a:schemeClr val="tx2"/>
        </a:buClr>
        <a:buSzPct val="90000"/>
        <a:buFont typeface="Lucida Grande" charset="0"/>
        <a:buChar char="–"/>
        <a:defRPr sz="1400">
          <a:solidFill>
            <a:schemeClr val="tx1"/>
          </a:solidFill>
          <a:latin typeface="+mn-lt"/>
          <a:ea typeface="+mn-ea"/>
          <a:cs typeface="Arial Unicode MS" pitchFamily="34" charset="-128"/>
        </a:defRPr>
      </a:lvl3pPr>
      <a:lvl4pPr marL="1371600" indent="-228600" algn="l" defTabSz="457200" rtl="0" eaLnBrk="1" fontAlgn="base" hangingPunct="1">
        <a:spcBef>
          <a:spcPct val="20000"/>
        </a:spcBef>
        <a:spcAft>
          <a:spcPct val="0"/>
        </a:spcAft>
        <a:buClr>
          <a:schemeClr val="tx2"/>
        </a:buClr>
        <a:buFont typeface="Lucida Grande" charset="0"/>
        <a:buChar char="»"/>
        <a:defRPr sz="1200">
          <a:solidFill>
            <a:schemeClr val="tx1"/>
          </a:solidFill>
          <a:latin typeface="+mn-lt"/>
          <a:ea typeface="+mn-ea"/>
          <a:cs typeface="Arial Unicode MS" pitchFamily="34" charset="-128"/>
        </a:defRPr>
      </a:lvl4pPr>
      <a:lvl5pPr marL="1828800" indent="-228600" algn="l" defTabSz="457200" rtl="0" eaLnBrk="1" fontAlgn="base" hangingPunct="1">
        <a:spcBef>
          <a:spcPct val="20000"/>
        </a:spcBef>
        <a:spcAft>
          <a:spcPct val="0"/>
        </a:spcAft>
        <a:buClr>
          <a:srgbClr val="00A69D"/>
        </a:buClr>
        <a:buFont typeface="Lucida Grande" charset="0"/>
        <a:buChar char="–"/>
        <a:defRPr sz="1200">
          <a:solidFill>
            <a:schemeClr val="tx1"/>
          </a:solidFill>
          <a:latin typeface="+mn-lt"/>
          <a:ea typeface="+mn-ea"/>
          <a:cs typeface="Arial Unicode MS" pitchFamily="34" charset="-128"/>
        </a:defRPr>
      </a:lvl5pPr>
      <a:lvl6pPr marL="2514600" indent="-228600" algn="l" defTabSz="457200" rtl="0" eaLnBrk="1" fontAlgn="base" hangingPunct="1">
        <a:spcBef>
          <a:spcPct val="20000"/>
        </a:spcBef>
        <a:spcAft>
          <a:spcPct val="0"/>
        </a:spcAft>
        <a:buFont typeface="Arial" charset="0"/>
        <a:buChar char="»"/>
        <a:defRPr sz="2000">
          <a:solidFill>
            <a:schemeClr val="tx1"/>
          </a:solidFill>
          <a:latin typeface="Calibri" pitchFamily="34" charset="0"/>
          <a:ea typeface="+mn-ea"/>
          <a:cs typeface="Arial Unicode MS" pitchFamily="34" charset="-128"/>
        </a:defRPr>
      </a:lvl6pPr>
      <a:lvl7pPr marL="2971800" indent="-228600" algn="l" defTabSz="457200" rtl="0" eaLnBrk="1" fontAlgn="base" hangingPunct="1">
        <a:spcBef>
          <a:spcPct val="20000"/>
        </a:spcBef>
        <a:spcAft>
          <a:spcPct val="0"/>
        </a:spcAft>
        <a:buFont typeface="Arial" charset="0"/>
        <a:buChar char="»"/>
        <a:defRPr sz="2000">
          <a:solidFill>
            <a:schemeClr val="tx1"/>
          </a:solidFill>
          <a:latin typeface="Calibri" pitchFamily="34" charset="0"/>
          <a:ea typeface="+mn-ea"/>
          <a:cs typeface="Arial Unicode MS" pitchFamily="34" charset="-128"/>
        </a:defRPr>
      </a:lvl7pPr>
      <a:lvl8pPr marL="3429000" indent="-228600" algn="l" defTabSz="457200" rtl="0" eaLnBrk="1" fontAlgn="base" hangingPunct="1">
        <a:spcBef>
          <a:spcPct val="20000"/>
        </a:spcBef>
        <a:spcAft>
          <a:spcPct val="0"/>
        </a:spcAft>
        <a:buFont typeface="Arial" charset="0"/>
        <a:buChar char="»"/>
        <a:defRPr sz="2000">
          <a:solidFill>
            <a:schemeClr val="tx1"/>
          </a:solidFill>
          <a:latin typeface="Calibri" pitchFamily="34" charset="0"/>
          <a:ea typeface="+mn-ea"/>
          <a:cs typeface="Arial Unicode MS" pitchFamily="34" charset="-128"/>
        </a:defRPr>
      </a:lvl8pPr>
      <a:lvl9pPr marL="3886200" indent="-228600" algn="l" defTabSz="457200" rtl="0" eaLnBrk="1" fontAlgn="base" hangingPunct="1">
        <a:spcBef>
          <a:spcPct val="20000"/>
        </a:spcBef>
        <a:spcAft>
          <a:spcPct val="0"/>
        </a:spcAft>
        <a:buFont typeface="Arial" charset="0"/>
        <a:buChar char="»"/>
        <a:defRPr sz="2000">
          <a:solidFill>
            <a:schemeClr val="tx1"/>
          </a:solidFill>
          <a:latin typeface="Calibri" pitchFamily="34" charset="0"/>
          <a:ea typeface="+mn-ea"/>
          <a:cs typeface="Arial Unicode MS" pitchFamily="34" charset="-128"/>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slideLayout" Target="../slideLayouts/slideLayout10.xml"/><Relationship Id="rId4" Type="http://schemas.openxmlformats.org/officeDocument/2006/relationships/image" Target="../media/image23.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chart" Target="../charts/chart4.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sz="quarter"/>
          </p:nvPr>
        </p:nvSpPr>
        <p:spPr>
          <a:xfrm>
            <a:off x="2514600" y="2083883"/>
            <a:ext cx="4978400" cy="646617"/>
          </a:xfrm>
        </p:spPr>
        <p:txBody>
          <a:bodyPr/>
          <a:lstStyle/>
          <a:p>
            <a:r>
              <a:rPr lang="en-US" altLang="en-US" noProof="1"/>
              <a:t>Investment Treaty Arbitration</a:t>
            </a:r>
            <a:endParaRPr lang="en-US" noProof="1"/>
          </a:p>
        </p:txBody>
      </p:sp>
      <p:sp>
        <p:nvSpPr>
          <p:cNvPr id="5" name="Subtitle 4"/>
          <p:cNvSpPr>
            <a:spLocks noGrp="1"/>
          </p:cNvSpPr>
          <p:nvPr>
            <p:ph type="subTitle" sz="quarter" idx="1"/>
          </p:nvPr>
        </p:nvSpPr>
        <p:spPr>
          <a:xfrm>
            <a:off x="2514600" y="2917825"/>
            <a:ext cx="4138613" cy="830997"/>
          </a:xfrm>
        </p:spPr>
        <p:txBody>
          <a:bodyPr/>
          <a:lstStyle/>
          <a:p>
            <a:r>
              <a:rPr lang="en-US" altLang="en-US" noProof="1"/>
              <a:t>April 202</a:t>
            </a:r>
            <a:r>
              <a:rPr lang="cs-CZ" altLang="en-US" noProof="1"/>
              <a:t>4</a:t>
            </a:r>
            <a:endParaRPr lang="en-US" altLang="en-US" noProof="1"/>
          </a:p>
          <a:p>
            <a:r>
              <a:rPr lang="cs-CZ" altLang="en-US" noProof="1"/>
              <a:t>David Seidl</a:t>
            </a:r>
          </a:p>
          <a:p>
            <a:r>
              <a:rPr lang="cs-CZ" altLang="en-US" noProof="1"/>
              <a:t>Tamara Benáková</a:t>
            </a:r>
            <a:endParaRPr lang="en-US" altLang="en-US" noProof="1"/>
          </a:p>
        </p:txBody>
      </p:sp>
    </p:spTree>
    <p:extLst>
      <p:ext uri="{BB962C8B-B14F-4D97-AF65-F5344CB8AC3E}">
        <p14:creationId xmlns:p14="http://schemas.microsoft.com/office/powerpoint/2010/main" val="50698484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228600" lvl="1">
              <a:spcBef>
                <a:spcPts val="0"/>
              </a:spcBef>
              <a:spcAft>
                <a:spcPts val="1200"/>
              </a:spcAft>
              <a:buClr>
                <a:schemeClr val="tx2"/>
              </a:buClr>
            </a:pPr>
            <a:r>
              <a:rPr lang="en-US" altLang="en-US" sz="2000" noProof="1"/>
              <a:t>No requirement of exhaustion of local remedies </a:t>
            </a:r>
          </a:p>
          <a:p>
            <a:pPr marL="0" lvl="1" indent="0">
              <a:spcBef>
                <a:spcPts val="0"/>
              </a:spcBef>
              <a:spcAft>
                <a:spcPts val="1200"/>
              </a:spcAft>
              <a:buClr>
                <a:schemeClr val="tx2"/>
              </a:buClr>
              <a:buNone/>
            </a:pPr>
            <a:endParaRPr lang="en-US" altLang="en-US" sz="2000" noProof="1"/>
          </a:p>
          <a:p>
            <a:pPr marL="228600" lvl="1">
              <a:spcBef>
                <a:spcPts val="0"/>
              </a:spcBef>
              <a:spcAft>
                <a:spcPts val="1200"/>
              </a:spcAft>
              <a:buClr>
                <a:schemeClr val="tx2"/>
              </a:buClr>
            </a:pPr>
            <a:r>
              <a:rPr lang="en-US" altLang="en-US" sz="2000" noProof="1"/>
              <a:t>Investment treaty arbitration</a:t>
            </a:r>
          </a:p>
          <a:p>
            <a:pPr marL="0" lvl="1" indent="0">
              <a:spcBef>
                <a:spcPts val="0"/>
              </a:spcBef>
              <a:spcAft>
                <a:spcPts val="1200"/>
              </a:spcAft>
              <a:buClr>
                <a:schemeClr val="tx2"/>
              </a:buClr>
              <a:buNone/>
            </a:pPr>
            <a:r>
              <a:rPr lang="en-US" altLang="en-US" sz="2000" noProof="1"/>
              <a:t> </a:t>
            </a:r>
          </a:p>
          <a:p>
            <a:pPr marL="228600" lvl="1">
              <a:spcBef>
                <a:spcPts val="0"/>
              </a:spcBef>
              <a:spcAft>
                <a:spcPts val="1200"/>
              </a:spcAft>
              <a:buClr>
                <a:schemeClr val="tx2"/>
              </a:buClr>
            </a:pPr>
            <a:r>
              <a:rPr lang="en-US" altLang="en-US" sz="2000" noProof="1"/>
              <a:t>No cap on damages recoverable by investor</a:t>
            </a:r>
          </a:p>
          <a:p>
            <a:pPr marL="0" lvl="1" indent="0">
              <a:spcBef>
                <a:spcPts val="0"/>
              </a:spcBef>
              <a:spcAft>
                <a:spcPts val="1200"/>
              </a:spcAft>
              <a:buClr>
                <a:schemeClr val="tx2"/>
              </a:buClr>
              <a:buNone/>
            </a:pPr>
            <a:endParaRPr lang="en-US" altLang="en-US" sz="2000" noProof="1"/>
          </a:p>
          <a:p>
            <a:pPr marL="228600" lvl="1">
              <a:spcBef>
                <a:spcPts val="0"/>
              </a:spcBef>
              <a:spcAft>
                <a:spcPts val="1200"/>
              </a:spcAft>
              <a:buClr>
                <a:schemeClr val="tx2"/>
              </a:buClr>
            </a:pPr>
            <a:r>
              <a:rPr lang="en-US" altLang="en-US" sz="2000" b="1" noProof="1"/>
              <a:t>Effective enforcement of arbitral awards </a:t>
            </a:r>
            <a:r>
              <a:rPr lang="en-US" altLang="en-US" sz="2000" noProof="1"/>
              <a:t>(New York Convention, ICSID Convention)</a:t>
            </a:r>
          </a:p>
          <a:p>
            <a:pPr marL="228600" lvl="1">
              <a:spcBef>
                <a:spcPts val="0"/>
              </a:spcBef>
              <a:spcAft>
                <a:spcPts val="1200"/>
              </a:spcAft>
              <a:buClr>
                <a:schemeClr val="tx2"/>
              </a:buClr>
            </a:pPr>
            <a:endParaRPr lang="en-US" altLang="en-US" sz="2000" noProof="1"/>
          </a:p>
          <a:p>
            <a:endParaRPr lang="en-US" noProof="1"/>
          </a:p>
        </p:txBody>
      </p:sp>
      <p:sp>
        <p:nvSpPr>
          <p:cNvPr id="3" name="Title 2"/>
          <p:cNvSpPr>
            <a:spLocks noGrp="1"/>
          </p:cNvSpPr>
          <p:nvPr>
            <p:ph type="title"/>
          </p:nvPr>
        </p:nvSpPr>
        <p:spPr/>
        <p:txBody>
          <a:bodyPr/>
          <a:lstStyle/>
          <a:p>
            <a:r>
              <a:rPr lang="en-US" noProof="1"/>
              <a:t>IIAs: Unique Benefits for Investors II.</a:t>
            </a:r>
          </a:p>
        </p:txBody>
      </p:sp>
    </p:spTree>
    <p:extLst>
      <p:ext uri="{BB962C8B-B14F-4D97-AF65-F5344CB8AC3E}">
        <p14:creationId xmlns:p14="http://schemas.microsoft.com/office/powerpoint/2010/main" val="322345114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en-US" sz="2000" noProof="1"/>
              <a:t>Direct seizure of investor’s property</a:t>
            </a:r>
          </a:p>
          <a:p>
            <a:pPr marL="0" indent="0">
              <a:buNone/>
            </a:pPr>
            <a:endParaRPr lang="en-US" altLang="en-US" sz="2000" noProof="1"/>
          </a:p>
          <a:p>
            <a:r>
              <a:rPr lang="en-US" altLang="en-US" sz="2000" noProof="1"/>
              <a:t>Repudiation or wrongful termination of government contracts and concessions</a:t>
            </a:r>
          </a:p>
          <a:p>
            <a:endParaRPr lang="en-US" altLang="en-US" sz="2000" noProof="1"/>
          </a:p>
          <a:p>
            <a:r>
              <a:rPr lang="en-US" altLang="en-US" sz="2000" noProof="1"/>
              <a:t>Discrimination de jure or de facto</a:t>
            </a:r>
          </a:p>
          <a:p>
            <a:endParaRPr lang="en-US" altLang="en-US" sz="2000" noProof="1"/>
          </a:p>
          <a:p>
            <a:r>
              <a:rPr lang="en-US" altLang="en-US" sz="2000" noProof="1"/>
              <a:t>Regulatory measures impairing arbitrarily the value of an investment</a:t>
            </a:r>
            <a:r>
              <a:rPr lang="en-US" altLang="en-US" noProof="1"/>
              <a:t>.</a:t>
            </a:r>
          </a:p>
        </p:txBody>
      </p:sp>
      <p:sp>
        <p:nvSpPr>
          <p:cNvPr id="3" name="Title 2"/>
          <p:cNvSpPr>
            <a:spLocks noGrp="1"/>
          </p:cNvSpPr>
          <p:nvPr>
            <p:ph type="title"/>
          </p:nvPr>
        </p:nvSpPr>
        <p:spPr/>
        <p:txBody>
          <a:bodyPr/>
          <a:lstStyle/>
          <a:p>
            <a:r>
              <a:rPr lang="en-US" altLang="en-US" noProof="1"/>
              <a:t>Common Contexts of Investment Disputes</a:t>
            </a:r>
            <a:endParaRPr lang="en-US" noProof="1"/>
          </a:p>
        </p:txBody>
      </p:sp>
    </p:spTree>
    <p:extLst>
      <p:ext uri="{BB962C8B-B14F-4D97-AF65-F5344CB8AC3E}">
        <p14:creationId xmlns:p14="http://schemas.microsoft.com/office/powerpoint/2010/main" val="369972839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457200" y="387504"/>
            <a:ext cx="8234363" cy="5441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0" i="0" noProof="1">
                <a:solidFill>
                  <a:schemeClr val="tx2"/>
                </a:solidFill>
                <a:latin typeface="Arial" panose="020B0604020202020204" pitchFamily="34" charset="0"/>
                <a:cs typeface="Arial" panose="020B0604020202020204" pitchFamily="34" charset="0"/>
              </a:rPr>
              <a:t>Growing Number of Investment Treaty Arbitrations</a:t>
            </a:r>
          </a:p>
        </p:txBody>
      </p:sp>
      <p:sp>
        <p:nvSpPr>
          <p:cNvPr id="3" name="Content Placeholder 2"/>
          <p:cNvSpPr>
            <a:spLocks noGrp="1"/>
          </p:cNvSpPr>
          <p:nvPr>
            <p:ph idx="1"/>
          </p:nvPr>
        </p:nvSpPr>
        <p:spPr>
          <a:xfrm>
            <a:off x="457200" y="1193800"/>
            <a:ext cx="8229600" cy="4940300"/>
          </a:xfrm>
        </p:spPr>
        <p:txBody>
          <a:bodyPr/>
          <a:lstStyle/>
          <a:p>
            <a:pPr marL="0" lvl="0" indent="0">
              <a:buClr>
                <a:srgbClr val="00A69D"/>
              </a:buClr>
              <a:buNone/>
            </a:pPr>
            <a:endParaRPr lang="en-US" altLang="en-US" sz="2000" b="0" i="0" noProof="1">
              <a:latin typeface="Arial" panose="020B0604020202020204" pitchFamily="34" charset="0"/>
              <a:cs typeface="Arial" panose="020B0604020202020204" pitchFamily="34" charset="0"/>
            </a:endParaRPr>
          </a:p>
          <a:p>
            <a:pPr lvl="0">
              <a:buClr>
                <a:srgbClr val="00A69D"/>
              </a:buClr>
              <a:buFont typeface="Wingdings" panose="05000000000000000000" pitchFamily="2" charset="2"/>
              <a:buChar char="§"/>
            </a:pPr>
            <a:endParaRPr lang="en-US" altLang="en-US" sz="2000" b="0" i="0" noProof="1">
              <a:latin typeface="Arial" panose="020B0604020202020204" pitchFamily="34" charset="0"/>
              <a:cs typeface="Arial" panose="020B0604020202020204" pitchFamily="34" charset="0"/>
            </a:endParaRPr>
          </a:p>
          <a:p>
            <a:pPr lvl="0">
              <a:buClr>
                <a:srgbClr val="00A69D"/>
              </a:buClr>
              <a:buFont typeface="Wingdings" panose="05000000000000000000" pitchFamily="2" charset="2"/>
              <a:buChar char="§"/>
            </a:pPr>
            <a:r>
              <a:rPr lang="en-US" altLang="en-US" sz="2000" b="0" i="0" noProof="1">
                <a:latin typeface="Arial" panose="020B0604020202020204" pitchFamily="34" charset="0"/>
                <a:cs typeface="Arial" panose="020B0604020202020204" pitchFamily="34" charset="0"/>
              </a:rPr>
              <a:t> </a:t>
            </a:r>
          </a:p>
          <a:p>
            <a:pPr lvl="0">
              <a:buClr>
                <a:srgbClr val="00A69D"/>
              </a:buClr>
              <a:buFont typeface="Wingdings" panose="05000000000000000000" pitchFamily="2" charset="2"/>
              <a:buChar char="§"/>
            </a:pPr>
            <a:endParaRPr lang="en-US" altLang="en-US" sz="2000" b="0" i="0" noProof="1">
              <a:latin typeface="Arial" panose="020B0604020202020204" pitchFamily="34" charset="0"/>
              <a:cs typeface="Arial" panose="020B0604020202020204" pitchFamily="34" charset="0"/>
            </a:endParaRPr>
          </a:p>
          <a:p>
            <a:pPr lvl="0">
              <a:buClr>
                <a:srgbClr val="00A69D"/>
              </a:buClr>
              <a:buFont typeface="Wingdings" panose="05000000000000000000" pitchFamily="2" charset="2"/>
              <a:buChar char="§"/>
            </a:pPr>
            <a:endParaRPr lang="en-US" altLang="en-US" sz="2000" b="0" i="0" noProof="1">
              <a:latin typeface="Arial" panose="020B0604020202020204" pitchFamily="34" charset="0"/>
              <a:cs typeface="Arial" panose="020B0604020202020204" pitchFamily="34" charset="0"/>
            </a:endParaRPr>
          </a:p>
          <a:p>
            <a:pPr marL="0" indent="0">
              <a:buFont typeface="Wingdings" charset="2"/>
              <a:buNone/>
              <a:defRPr/>
            </a:pPr>
            <a:endParaRPr lang="en-US" b="0" i="0" noProof="1">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996A277-CFE5-E634-1ED4-1302DA704D96}"/>
              </a:ext>
            </a:extLst>
          </p:cNvPr>
          <p:cNvPicPr>
            <a:picLocks noChangeAspect="1"/>
          </p:cNvPicPr>
          <p:nvPr/>
        </p:nvPicPr>
        <p:blipFill>
          <a:blip r:embed="rId3"/>
          <a:stretch>
            <a:fillRect/>
          </a:stretch>
        </p:blipFill>
        <p:spPr>
          <a:xfrm>
            <a:off x="143575" y="1239697"/>
            <a:ext cx="8856850" cy="4424503"/>
          </a:xfrm>
          <a:prstGeom prst="rect">
            <a:avLst/>
          </a:prstGeom>
        </p:spPr>
      </p:pic>
    </p:spTree>
    <p:extLst>
      <p:ext uri="{BB962C8B-B14F-4D97-AF65-F5344CB8AC3E}">
        <p14:creationId xmlns:p14="http://schemas.microsoft.com/office/powerpoint/2010/main" val="207474080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
            <a:ext cx="6878315" cy="1143001"/>
          </a:xfrm>
        </p:spPr>
        <p:txBody>
          <a:bodyPr/>
          <a:lstStyle/>
          <a:p>
            <a:r>
              <a:rPr lang="en-US" altLang="en-US" noProof="1"/>
              <a:t>Investment Treaty Arbitrations </a:t>
            </a:r>
            <a:r>
              <a:rPr lang="en-US" noProof="1"/>
              <a:t>by Economic Sectors</a:t>
            </a:r>
          </a:p>
        </p:txBody>
      </p:sp>
      <p:sp>
        <p:nvSpPr>
          <p:cNvPr id="4" name="Content Placeholder 3">
            <a:extLst>
              <a:ext uri="{FF2B5EF4-FFF2-40B4-BE49-F238E27FC236}">
                <a16:creationId xmlns:a16="http://schemas.microsoft.com/office/drawing/2014/main" id="{9DF3D210-28A9-FF5F-DA8D-1AEE4E76F7B9}"/>
              </a:ext>
            </a:extLst>
          </p:cNvPr>
          <p:cNvSpPr>
            <a:spLocks noGrp="1"/>
          </p:cNvSpPr>
          <p:nvPr>
            <p:ph idx="1"/>
          </p:nvPr>
        </p:nvSpPr>
        <p:spPr/>
        <p:txBody>
          <a:bodyPr/>
          <a:lstStyle/>
          <a:p>
            <a:pPr marL="0" indent="0">
              <a:buNone/>
            </a:pPr>
            <a:endParaRPr lang="cs-CZ" i="1" dirty="0"/>
          </a:p>
          <a:p>
            <a:pPr marL="0" indent="0">
              <a:buNone/>
            </a:pPr>
            <a:endParaRPr lang="cs-CZ" i="1" dirty="0"/>
          </a:p>
          <a:p>
            <a:pPr marL="0" indent="0">
              <a:buNone/>
            </a:pPr>
            <a:endParaRPr lang="cs-CZ" i="1" dirty="0"/>
          </a:p>
          <a:p>
            <a:pPr marL="0" indent="0">
              <a:buNone/>
            </a:pPr>
            <a:endParaRPr lang="cs-CZ" i="1" dirty="0"/>
          </a:p>
          <a:p>
            <a:pPr marL="0" indent="0">
              <a:buNone/>
            </a:pPr>
            <a:endParaRPr lang="cs-CZ" i="1" dirty="0"/>
          </a:p>
          <a:p>
            <a:pPr marL="0" indent="0">
              <a:buNone/>
            </a:pPr>
            <a:endParaRPr lang="cs-CZ" i="1" dirty="0"/>
          </a:p>
          <a:p>
            <a:pPr marL="0" indent="0">
              <a:buNone/>
            </a:pPr>
            <a:endParaRPr lang="cs-CZ" i="1" dirty="0"/>
          </a:p>
          <a:p>
            <a:pPr marL="0" indent="0">
              <a:buNone/>
            </a:pPr>
            <a:endParaRPr lang="cs-CZ" i="1" dirty="0"/>
          </a:p>
          <a:p>
            <a:pPr marL="0" indent="0">
              <a:buNone/>
            </a:pPr>
            <a:endParaRPr lang="cs-CZ" i="1" dirty="0"/>
          </a:p>
          <a:p>
            <a:pPr marL="0" indent="0">
              <a:buNone/>
            </a:pPr>
            <a:endParaRPr lang="cs-CZ" i="1" dirty="0"/>
          </a:p>
          <a:p>
            <a:pPr marL="0" indent="0">
              <a:buNone/>
            </a:pPr>
            <a:endParaRPr lang="cs-CZ" i="1" dirty="0"/>
          </a:p>
          <a:p>
            <a:pPr marL="0" indent="0">
              <a:buNone/>
            </a:pPr>
            <a:endParaRPr lang="cs-CZ" i="1" dirty="0"/>
          </a:p>
          <a:p>
            <a:pPr marL="0" indent="0">
              <a:buNone/>
            </a:pPr>
            <a:endParaRPr lang="cs-CZ" sz="1400" i="1" dirty="0"/>
          </a:p>
          <a:p>
            <a:pPr marL="0" indent="0">
              <a:buNone/>
            </a:pPr>
            <a:r>
              <a:rPr lang="cs-CZ" sz="1400" i="1" dirty="0"/>
              <a:t>Data as </a:t>
            </a:r>
            <a:r>
              <a:rPr lang="cs-CZ" sz="1400" i="1" dirty="0" err="1"/>
              <a:t>of</a:t>
            </a:r>
            <a:r>
              <a:rPr lang="cs-CZ" sz="1400" i="1" dirty="0"/>
              <a:t> 31 July 2022</a:t>
            </a:r>
            <a:endParaRPr lang="en-US" sz="1400" i="1" dirty="0"/>
          </a:p>
        </p:txBody>
      </p:sp>
      <p:graphicFrame>
        <p:nvGraphicFramePr>
          <p:cNvPr id="5" name="Chart 4">
            <a:extLst>
              <a:ext uri="{FF2B5EF4-FFF2-40B4-BE49-F238E27FC236}">
                <a16:creationId xmlns:a16="http://schemas.microsoft.com/office/drawing/2014/main" id="{CC69D416-43A7-DD6B-261B-7CC8C0F6086D}"/>
              </a:ext>
            </a:extLst>
          </p:cNvPr>
          <p:cNvGraphicFramePr>
            <a:graphicFrameLocks/>
          </p:cNvGraphicFramePr>
          <p:nvPr>
            <p:extLst>
              <p:ext uri="{D42A27DB-BD31-4B8C-83A1-F6EECF244321}">
                <p14:modId xmlns:p14="http://schemas.microsoft.com/office/powerpoint/2010/main" val="1817667652"/>
              </p:ext>
            </p:extLst>
          </p:nvPr>
        </p:nvGraphicFramePr>
        <p:xfrm>
          <a:off x="695325" y="1371600"/>
          <a:ext cx="7504295" cy="4591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4798933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b="0" i="0" noProof="1">
              <a:latin typeface="Arial" panose="020B0604020202020204" pitchFamily="34" charset="0"/>
              <a:cs typeface="Arial" panose="020B0604020202020204" pitchFamily="34" charset="0"/>
            </a:endParaRPr>
          </a:p>
          <a:p>
            <a:pPr marL="0" indent="0">
              <a:buNone/>
            </a:pPr>
            <a:endParaRPr lang="en-US" noProof="1">
              <a:latin typeface="Arial" panose="020B0604020202020204" pitchFamily="34" charset="0"/>
              <a:cs typeface="Arial" panose="020B0604020202020204" pitchFamily="34" charset="0"/>
            </a:endParaRPr>
          </a:p>
          <a:p>
            <a:pPr marL="0" indent="0">
              <a:buNone/>
            </a:pPr>
            <a:endParaRPr lang="en-US" b="0" i="0" noProof="1">
              <a:latin typeface="Arial" panose="020B0604020202020204" pitchFamily="34" charset="0"/>
              <a:cs typeface="Arial" panose="020B0604020202020204" pitchFamily="34" charset="0"/>
            </a:endParaRPr>
          </a:p>
          <a:p>
            <a:pPr marL="0" indent="0">
              <a:buNone/>
            </a:pPr>
            <a:endParaRPr lang="en-US" noProof="1">
              <a:latin typeface="Arial" panose="020B0604020202020204" pitchFamily="34" charset="0"/>
              <a:cs typeface="Arial" panose="020B0604020202020204" pitchFamily="34" charset="0"/>
            </a:endParaRPr>
          </a:p>
          <a:p>
            <a:pPr marL="0" indent="0">
              <a:buNone/>
            </a:pPr>
            <a:endParaRPr lang="en-US" b="0" i="0" noProof="1">
              <a:latin typeface="Arial" panose="020B0604020202020204" pitchFamily="34" charset="0"/>
              <a:cs typeface="Arial" panose="020B0604020202020204" pitchFamily="34" charset="0"/>
            </a:endParaRPr>
          </a:p>
          <a:p>
            <a:pPr lvl="0">
              <a:buClr>
                <a:srgbClr val="00A69D"/>
              </a:buClr>
            </a:pPr>
            <a:endParaRPr lang="en-US" i="1" noProof="1"/>
          </a:p>
          <a:p>
            <a:pPr lvl="0">
              <a:buClr>
                <a:srgbClr val="00A69D"/>
              </a:buClr>
            </a:pPr>
            <a:endParaRPr lang="en-US" i="1" noProof="1"/>
          </a:p>
          <a:p>
            <a:pPr lvl="0">
              <a:buClr>
                <a:srgbClr val="00A69D"/>
              </a:buClr>
            </a:pPr>
            <a:endParaRPr lang="en-US" i="1" noProof="1"/>
          </a:p>
          <a:p>
            <a:pPr marL="0" indent="0">
              <a:buNone/>
            </a:pPr>
            <a:endParaRPr lang="en-US" b="0" i="0" noProof="1">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en-US" b="0" i="0" noProof="1">
                <a:latin typeface="Arial" panose="020B0604020202020204" pitchFamily="34" charset="0"/>
                <a:cs typeface="Arial" panose="020B0604020202020204" pitchFamily="34" charset="0"/>
              </a:rPr>
              <a:t>Example</a:t>
            </a:r>
            <a:r>
              <a:rPr lang="en-US" noProof="1">
                <a:latin typeface="Arial" panose="020B0604020202020204" pitchFamily="34" charset="0"/>
                <a:cs typeface="Arial" panose="020B0604020202020204" pitchFamily="34" charset="0"/>
              </a:rPr>
              <a:t> </a:t>
            </a:r>
            <a:r>
              <a:rPr lang="en-US" b="0" i="0" noProof="1">
                <a:latin typeface="Arial" panose="020B0604020202020204" pitchFamily="34" charset="0"/>
                <a:cs typeface="Arial" panose="020B0604020202020204" pitchFamily="34" charset="0"/>
              </a:rPr>
              <a:t>of Claimants in Investment Arbitrations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5269" y="4325991"/>
            <a:ext cx="1383909" cy="125409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7510" y="3536180"/>
            <a:ext cx="2844240" cy="613787"/>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905" y="1410209"/>
            <a:ext cx="1325366" cy="1656708"/>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9310" y="1247134"/>
            <a:ext cx="2323624" cy="1525641"/>
          </a:xfrm>
          <a:prstGeom prst="rect">
            <a:avLst/>
          </a:prstGeom>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4845" y="4696856"/>
            <a:ext cx="1724025" cy="1137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5050" y="2009954"/>
            <a:ext cx="2264105" cy="594457"/>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486" y="3642416"/>
            <a:ext cx="2381250" cy="1952625"/>
          </a:xfrm>
          <a:prstGeom prst="rect">
            <a:avLst/>
          </a:prstGeom>
        </p:spPr>
      </p:pic>
    </p:spTree>
    <p:extLst>
      <p:ext uri="{BB962C8B-B14F-4D97-AF65-F5344CB8AC3E}">
        <p14:creationId xmlns:p14="http://schemas.microsoft.com/office/powerpoint/2010/main" val="197412346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249"/>
                                          </p:stCondLst>
                                        </p:cTn>
                                        <p:tgtEl>
                                          <p:spTgt spid="1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750"/>
                                  </p:stCondLst>
                                  <p:childTnLst>
                                    <p:set>
                                      <p:cBhvr>
                                        <p:cTn id="9" dur="1" fill="hold">
                                          <p:stCondLst>
                                            <p:cond delay="249"/>
                                          </p:stCondLst>
                                        </p:cTn>
                                        <p:tgtEl>
                                          <p:spTgt spid="4"/>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500"/>
                                  </p:stCondLst>
                                  <p:childTnLst>
                                    <p:set>
                                      <p:cBhvr>
                                        <p:cTn id="12" dur="1" fill="hold">
                                          <p:stCondLst>
                                            <p:cond delay="249"/>
                                          </p:stCondLst>
                                        </p:cTn>
                                        <p:tgtEl>
                                          <p:spTgt spid="12"/>
                                        </p:tgtEl>
                                        <p:attrNameLst>
                                          <p:attrName>style.visibility</p:attrName>
                                        </p:attrNameLst>
                                      </p:cBhvr>
                                      <p:to>
                                        <p:strVal val="visible"/>
                                      </p:to>
                                    </p:set>
                                  </p:childTnLst>
                                </p:cTn>
                              </p:par>
                            </p:childTnLst>
                          </p:cTn>
                        </p:par>
                        <p:par>
                          <p:cTn id="13" fill="hold">
                            <p:stCondLst>
                              <p:cond delay="2750"/>
                            </p:stCondLst>
                            <p:childTnLst>
                              <p:par>
                                <p:cTn id="14" presetID="1" presetClass="entr" presetSubtype="0" fill="hold" nodeType="afterEffect">
                                  <p:stCondLst>
                                    <p:cond delay="500"/>
                                  </p:stCondLst>
                                  <p:childTnLst>
                                    <p:set>
                                      <p:cBhvr>
                                        <p:cTn id="15" dur="1" fill="hold">
                                          <p:stCondLst>
                                            <p:cond delay="249"/>
                                          </p:stCondLst>
                                        </p:cTn>
                                        <p:tgtEl>
                                          <p:spTgt spid="10"/>
                                        </p:tgtEl>
                                        <p:attrNameLst>
                                          <p:attrName>style.visibility</p:attrName>
                                        </p:attrNameLst>
                                      </p:cBhvr>
                                      <p:to>
                                        <p:strVal val="visible"/>
                                      </p:to>
                                    </p:set>
                                  </p:childTnLst>
                                </p:cTn>
                              </p:par>
                            </p:childTnLst>
                          </p:cTn>
                        </p:par>
                        <p:par>
                          <p:cTn id="16" fill="hold">
                            <p:stCondLst>
                              <p:cond delay="3500"/>
                            </p:stCondLst>
                            <p:childTnLst>
                              <p:par>
                                <p:cTn id="17" presetID="1" presetClass="entr" presetSubtype="0" fill="hold" nodeType="afterEffect">
                                  <p:stCondLst>
                                    <p:cond delay="1000"/>
                                  </p:stCondLst>
                                  <p:childTnLst>
                                    <p:set>
                                      <p:cBhvr>
                                        <p:cTn id="18" dur="1" fill="hold">
                                          <p:stCondLst>
                                            <p:cond delay="249"/>
                                          </p:stCondLst>
                                        </p:cTn>
                                        <p:tgtEl>
                                          <p:spTgt spid="6"/>
                                        </p:tgtEl>
                                        <p:attrNameLst>
                                          <p:attrName>style.visibility</p:attrName>
                                        </p:attrNameLst>
                                      </p:cBhvr>
                                      <p:to>
                                        <p:strVal val="visible"/>
                                      </p:to>
                                    </p:set>
                                  </p:childTnLst>
                                </p:cTn>
                              </p:par>
                            </p:childTnLst>
                          </p:cTn>
                        </p:par>
                        <p:par>
                          <p:cTn id="19" fill="hold">
                            <p:stCondLst>
                              <p:cond delay="4750"/>
                            </p:stCondLst>
                            <p:childTnLst>
                              <p:par>
                                <p:cTn id="20" presetID="1" presetClass="entr" presetSubtype="0" fill="hold" nodeType="afterEffect">
                                  <p:stCondLst>
                                    <p:cond delay="1000"/>
                                  </p:stCondLst>
                                  <p:childTnLst>
                                    <p:set>
                                      <p:cBhvr>
                                        <p:cTn id="21" dur="1" fill="hold">
                                          <p:stCondLst>
                                            <p:cond delay="24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0" i="0" noProof="1">
                <a:latin typeface="Arial" panose="020B0604020202020204" pitchFamily="34" charset="0"/>
                <a:cs typeface="Arial" panose="020B0604020202020204" pitchFamily="34" charset="0"/>
              </a:rPr>
              <a:t>Most Frequent Respondent States</a:t>
            </a:r>
          </a:p>
        </p:txBody>
      </p:sp>
      <p:pic>
        <p:nvPicPr>
          <p:cNvPr id="6" name="Picture 5">
            <a:extLst>
              <a:ext uri="{FF2B5EF4-FFF2-40B4-BE49-F238E27FC236}">
                <a16:creationId xmlns:a16="http://schemas.microsoft.com/office/drawing/2014/main" id="{BFD04E84-7020-077A-941A-E42D3B985C61}"/>
              </a:ext>
            </a:extLst>
          </p:cNvPr>
          <p:cNvPicPr>
            <a:picLocks noChangeAspect="1"/>
          </p:cNvPicPr>
          <p:nvPr/>
        </p:nvPicPr>
        <p:blipFill>
          <a:blip r:embed="rId2"/>
          <a:stretch>
            <a:fillRect/>
          </a:stretch>
        </p:blipFill>
        <p:spPr>
          <a:xfrm>
            <a:off x="1088931" y="1371600"/>
            <a:ext cx="6635397" cy="4839937"/>
          </a:xfrm>
          <a:prstGeom prst="rect">
            <a:avLst/>
          </a:prstGeom>
        </p:spPr>
      </p:pic>
    </p:spTree>
    <p:extLst>
      <p:ext uri="{BB962C8B-B14F-4D97-AF65-F5344CB8AC3E}">
        <p14:creationId xmlns:p14="http://schemas.microsoft.com/office/powerpoint/2010/main" val="412321744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sz="half" idx="1"/>
            <p:extLst>
              <p:ext uri="{D42A27DB-BD31-4B8C-83A1-F6EECF244321}">
                <p14:modId xmlns:p14="http://schemas.microsoft.com/office/powerpoint/2010/main" val="2213460853"/>
              </p:ext>
            </p:extLst>
          </p:nvPr>
        </p:nvGraphicFramePr>
        <p:xfrm>
          <a:off x="457200" y="1371600"/>
          <a:ext cx="3886200" cy="4832350"/>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lstStyle/>
          <a:p>
            <a:r>
              <a:rPr lang="en-US" noProof="1"/>
              <a:t>Results of Concluded Cases</a:t>
            </a:r>
          </a:p>
        </p:txBody>
      </p:sp>
      <p:graphicFrame>
        <p:nvGraphicFramePr>
          <p:cNvPr id="12" name="Content Placeholder 10"/>
          <p:cNvGraphicFramePr>
            <a:graphicFrameLocks noGrp="1"/>
          </p:cNvGraphicFramePr>
          <p:nvPr>
            <p:ph sz="half" idx="10"/>
            <p:extLst>
              <p:ext uri="{D42A27DB-BD31-4B8C-83A1-F6EECF244321}">
                <p14:modId xmlns:p14="http://schemas.microsoft.com/office/powerpoint/2010/main" val="1156842133"/>
              </p:ext>
            </p:extLst>
          </p:nvPr>
        </p:nvGraphicFramePr>
        <p:xfrm>
          <a:off x="4795838" y="1371600"/>
          <a:ext cx="3886200" cy="48323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98762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hena 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679" y="0"/>
            <a:ext cx="4269321" cy="6365520"/>
          </a:xfrm>
          <a:prstGeom prst="rect">
            <a:avLst/>
          </a:prstGeom>
        </p:spPr>
      </p:pic>
      <p:sp>
        <p:nvSpPr>
          <p:cNvPr id="4" name="Title 3"/>
          <p:cNvSpPr>
            <a:spLocks noGrp="1"/>
          </p:cNvSpPr>
          <p:nvPr>
            <p:ph type="ctrTitle" sz="quarter"/>
          </p:nvPr>
        </p:nvSpPr>
        <p:spPr>
          <a:xfrm>
            <a:off x="301695" y="4114288"/>
            <a:ext cx="5267574" cy="400110"/>
          </a:xfrm>
        </p:spPr>
        <p:txBody>
          <a:bodyPr/>
          <a:lstStyle/>
          <a:p>
            <a:r>
              <a:rPr lang="en-US" noProof="1">
                <a:latin typeface="Arial" panose="020B0604020202020204" pitchFamily="34" charset="0"/>
                <a:cs typeface="Arial" panose="020B0604020202020204" pitchFamily="34" charset="0"/>
              </a:rPr>
              <a:t>Jurisdiction</a:t>
            </a:r>
          </a:p>
        </p:txBody>
      </p:sp>
    </p:spTree>
    <p:extLst>
      <p:ext uri="{BB962C8B-B14F-4D97-AF65-F5344CB8AC3E}">
        <p14:creationId xmlns:p14="http://schemas.microsoft.com/office/powerpoint/2010/main" val="394306185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en-US" b="1" noProof="1"/>
              <a:t>Natural person </a:t>
            </a:r>
          </a:p>
          <a:p>
            <a:pPr lvl="1"/>
            <a:r>
              <a:rPr lang="en-US" altLang="en-US" noProof="1"/>
              <a:t>National of one IIA’s contracting party making investment in the territory of other contracting party</a:t>
            </a:r>
          </a:p>
          <a:p>
            <a:pPr lvl="1"/>
            <a:r>
              <a:rPr lang="en-US" altLang="en-US" noProof="1"/>
              <a:t>Test of nationality: citizenship vs. permanent residence </a:t>
            </a:r>
          </a:p>
          <a:p>
            <a:pPr marL="228600" lvl="1" indent="0">
              <a:buNone/>
            </a:pPr>
            <a:endParaRPr lang="en-US" altLang="en-US" noProof="1"/>
          </a:p>
          <a:p>
            <a:r>
              <a:rPr lang="en-US" altLang="en-US" b="1" noProof="1"/>
              <a:t>Legal entity</a:t>
            </a:r>
          </a:p>
          <a:p>
            <a:pPr lvl="1"/>
            <a:r>
              <a:rPr lang="en-US" altLang="en-US" noProof="1"/>
              <a:t>Legal entity of one IIA’s contracting party making investment in the territory of other contracting party</a:t>
            </a:r>
          </a:p>
          <a:p>
            <a:pPr lvl="1"/>
            <a:r>
              <a:rPr lang="en-US" altLang="en-US" noProof="1"/>
              <a:t>Test of nationality incorporation test vs. real seat test </a:t>
            </a:r>
          </a:p>
          <a:p>
            <a:pPr lvl="1"/>
            <a:r>
              <a:rPr lang="en-US" altLang="en-US" noProof="1"/>
              <a:t>Legal personality required?</a:t>
            </a:r>
          </a:p>
          <a:p>
            <a:endParaRPr lang="en-US" noProof="1"/>
          </a:p>
        </p:txBody>
      </p:sp>
      <p:sp>
        <p:nvSpPr>
          <p:cNvPr id="16386" name="Title 1"/>
          <p:cNvSpPr>
            <a:spLocks noGrp="1"/>
          </p:cNvSpPr>
          <p:nvPr>
            <p:ph type="title"/>
          </p:nvPr>
        </p:nvSpPr>
        <p:spPr/>
        <p:txBody>
          <a:bodyPr/>
          <a:lstStyle/>
          <a:p>
            <a:r>
              <a:rPr lang="en-US" altLang="en-US" noProof="1"/>
              <a:t>Definition of Investor</a:t>
            </a:r>
          </a:p>
        </p:txBody>
      </p:sp>
    </p:spTree>
    <p:extLst>
      <p:ext uri="{BB962C8B-B14F-4D97-AF65-F5344CB8AC3E}">
        <p14:creationId xmlns:p14="http://schemas.microsoft.com/office/powerpoint/2010/main" val="387453490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spcBef>
                <a:spcPts val="0"/>
              </a:spcBef>
              <a:spcAft>
                <a:spcPts val="900"/>
              </a:spcAft>
            </a:pPr>
            <a:r>
              <a:rPr lang="en-US" altLang="en-US" sz="2400" noProof="1"/>
              <a:t>“</a:t>
            </a:r>
            <a:r>
              <a:rPr lang="en-US" altLang="en-US" sz="2400" b="1" noProof="1"/>
              <a:t>Investment</a:t>
            </a:r>
            <a:r>
              <a:rPr lang="en-US" altLang="en-US" sz="2400" noProof="1"/>
              <a:t>” is defined very broadly as any kind of assets and usually includes:</a:t>
            </a:r>
          </a:p>
          <a:p>
            <a:pPr lvl="1">
              <a:lnSpc>
                <a:spcPct val="100000"/>
              </a:lnSpc>
              <a:spcBef>
                <a:spcPts val="0"/>
              </a:spcBef>
              <a:spcAft>
                <a:spcPts val="900"/>
              </a:spcAft>
            </a:pPr>
            <a:r>
              <a:rPr lang="en-US" sz="2000" noProof="1"/>
              <a:t>tangible and intangible property, including movable and immovable property, as well as rights, such as mortgages, liens and pledges; </a:t>
            </a:r>
          </a:p>
          <a:p>
            <a:pPr lvl="1">
              <a:lnSpc>
                <a:spcPct val="100000"/>
              </a:lnSpc>
              <a:spcBef>
                <a:spcPts val="0"/>
              </a:spcBef>
              <a:spcAft>
                <a:spcPts val="900"/>
              </a:spcAft>
            </a:pPr>
            <a:r>
              <a:rPr lang="en-US" sz="2000" noProof="1"/>
              <a:t>shares of stock or other interests in a company; </a:t>
            </a:r>
          </a:p>
          <a:p>
            <a:pPr lvl="1">
              <a:lnSpc>
                <a:spcPct val="100000"/>
              </a:lnSpc>
              <a:spcBef>
                <a:spcPts val="0"/>
              </a:spcBef>
              <a:spcAft>
                <a:spcPts val="900"/>
              </a:spcAft>
            </a:pPr>
            <a:r>
              <a:rPr lang="en-US" sz="2000" noProof="1"/>
              <a:t>a claim to money or a claim to performance having economic value </a:t>
            </a:r>
          </a:p>
          <a:p>
            <a:pPr marL="228600" lvl="1" indent="0">
              <a:lnSpc>
                <a:spcPct val="100000"/>
              </a:lnSpc>
              <a:spcBef>
                <a:spcPts val="0"/>
              </a:spcBef>
              <a:spcAft>
                <a:spcPts val="900"/>
              </a:spcAft>
              <a:buNone/>
            </a:pPr>
            <a:endParaRPr lang="en-US" altLang="en-US" sz="2000" noProof="1"/>
          </a:p>
          <a:p>
            <a:pPr lvl="0">
              <a:spcBef>
                <a:spcPts val="0"/>
              </a:spcBef>
              <a:spcAft>
                <a:spcPts val="900"/>
              </a:spcAft>
            </a:pPr>
            <a:r>
              <a:rPr lang="en-US" altLang="en-US" sz="2400" noProof="1"/>
              <a:t>Must be made in the territory of the host state</a:t>
            </a:r>
          </a:p>
          <a:p>
            <a:pPr lvl="0">
              <a:spcBef>
                <a:spcPts val="0"/>
              </a:spcBef>
              <a:spcAft>
                <a:spcPts val="900"/>
              </a:spcAft>
            </a:pPr>
            <a:r>
              <a:rPr lang="en-US" altLang="en-US" sz="2400" noProof="1"/>
              <a:t>Must be made in compliance with the host state’s law</a:t>
            </a:r>
          </a:p>
          <a:p>
            <a:pPr lvl="0">
              <a:spcBef>
                <a:spcPts val="0"/>
              </a:spcBef>
              <a:spcAft>
                <a:spcPts val="900"/>
              </a:spcAft>
            </a:pPr>
            <a:r>
              <a:rPr lang="en-US" altLang="en-US" sz="2400" noProof="1"/>
              <a:t>Direct investment vs. indirect investment</a:t>
            </a:r>
          </a:p>
          <a:p>
            <a:pPr lvl="0">
              <a:spcBef>
                <a:spcPts val="0"/>
              </a:spcBef>
              <a:spcAft>
                <a:spcPts val="900"/>
              </a:spcAft>
            </a:pPr>
            <a:r>
              <a:rPr lang="en-US" altLang="en-US" sz="2400" noProof="1"/>
              <a:t>Origin of funds is irrelevant</a:t>
            </a:r>
          </a:p>
          <a:p>
            <a:pPr lvl="0"/>
            <a:endParaRPr lang="en-US" altLang="en-US" noProof="1"/>
          </a:p>
          <a:p>
            <a:endParaRPr lang="en-US" noProof="1"/>
          </a:p>
        </p:txBody>
      </p:sp>
      <p:sp>
        <p:nvSpPr>
          <p:cNvPr id="16386" name="Title 1"/>
          <p:cNvSpPr>
            <a:spLocks noGrp="1"/>
          </p:cNvSpPr>
          <p:nvPr>
            <p:ph type="title"/>
          </p:nvPr>
        </p:nvSpPr>
        <p:spPr/>
        <p:txBody>
          <a:bodyPr/>
          <a:lstStyle/>
          <a:p>
            <a:r>
              <a:rPr lang="en-US" altLang="en-US" noProof="1"/>
              <a:t>Definition of Investment </a:t>
            </a:r>
          </a:p>
        </p:txBody>
      </p:sp>
    </p:spTree>
    <p:extLst>
      <p:ext uri="{BB962C8B-B14F-4D97-AF65-F5344CB8AC3E}">
        <p14:creationId xmlns:p14="http://schemas.microsoft.com/office/powerpoint/2010/main" val="361802327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noGrp="1" noChangeArrowheads="1"/>
          </p:cNvSpPr>
          <p:nvPr>
            <p:ph type="body" idx="1"/>
          </p:nvPr>
        </p:nvSpPr>
        <p:spPr/>
        <p:txBody>
          <a:bodyPr/>
          <a:lstStyle/>
          <a:p>
            <a:pPr marL="252000" lvl="0">
              <a:spcAft>
                <a:spcPts val="1200"/>
              </a:spcAft>
              <a:buClr>
                <a:srgbClr val="00A69D"/>
              </a:buClr>
              <a:defRPr/>
            </a:pPr>
            <a:r>
              <a:rPr lang="en-US" sz="2400" noProof="1">
                <a:latin typeface="Arial" panose="020B0604020202020204" pitchFamily="34" charset="0"/>
                <a:cs typeface="Arial" panose="020B0604020202020204" pitchFamily="34" charset="0"/>
              </a:rPr>
              <a:t>Introduction to International Investment Agreements and Investment Treaty Arbitration</a:t>
            </a:r>
          </a:p>
          <a:p>
            <a:pPr marL="252000" lvl="0">
              <a:spcAft>
                <a:spcPts val="1200"/>
              </a:spcAft>
              <a:buClr>
                <a:srgbClr val="00A69D"/>
              </a:buClr>
              <a:defRPr/>
            </a:pPr>
            <a:r>
              <a:rPr lang="en-US" sz="2400" noProof="1">
                <a:latin typeface="Arial" panose="020B0604020202020204" pitchFamily="34" charset="0"/>
                <a:cs typeface="Arial" panose="020B0604020202020204" pitchFamily="34" charset="0"/>
              </a:rPr>
              <a:t>Jurisdiction</a:t>
            </a:r>
          </a:p>
          <a:p>
            <a:pPr marL="252000" lvl="0">
              <a:spcAft>
                <a:spcPts val="1200"/>
              </a:spcAft>
              <a:buClr>
                <a:srgbClr val="00A69D"/>
              </a:buClr>
              <a:defRPr/>
            </a:pPr>
            <a:r>
              <a:rPr lang="en-US" sz="2400" noProof="1">
                <a:latin typeface="Arial" panose="020B0604020202020204" pitchFamily="34" charset="0"/>
                <a:cs typeface="Arial" panose="020B0604020202020204" pitchFamily="34" charset="0"/>
              </a:rPr>
              <a:t>Substantive Protections</a:t>
            </a:r>
          </a:p>
          <a:p>
            <a:pPr marL="252000" lvl="0">
              <a:spcAft>
                <a:spcPts val="1200"/>
              </a:spcAft>
              <a:buClr>
                <a:srgbClr val="00A69D"/>
              </a:buClr>
              <a:defRPr/>
            </a:pPr>
            <a:r>
              <a:rPr lang="en-US" sz="2400" noProof="1">
                <a:latin typeface="Arial" panose="020B0604020202020204" pitchFamily="34" charset="0"/>
                <a:cs typeface="Arial" panose="020B0604020202020204" pitchFamily="34" charset="0"/>
              </a:rPr>
              <a:t>Investor-State Arbitration Clause</a:t>
            </a:r>
          </a:p>
          <a:p>
            <a:pPr marL="252000" lvl="0">
              <a:spcAft>
                <a:spcPts val="1200"/>
              </a:spcAft>
              <a:buClr>
                <a:srgbClr val="00A69D"/>
              </a:buClr>
              <a:defRPr/>
            </a:pPr>
            <a:r>
              <a:rPr lang="en-US" sz="2400" noProof="1">
                <a:latin typeface="Arial" panose="020B0604020202020204" pitchFamily="34" charset="0"/>
                <a:cs typeface="Arial" panose="020B0604020202020204" pitchFamily="34" charset="0"/>
              </a:rPr>
              <a:t>Typical Proceedings</a:t>
            </a:r>
          </a:p>
          <a:p>
            <a:endParaRPr lang="en-US" noProof="1"/>
          </a:p>
        </p:txBody>
      </p:sp>
      <p:sp>
        <p:nvSpPr>
          <p:cNvPr id="13314" name="Rectangle 2"/>
          <p:cNvSpPr>
            <a:spLocks noGrp="1" noChangeArrowheads="1"/>
          </p:cNvSpPr>
          <p:nvPr>
            <p:ph type="title"/>
          </p:nvPr>
        </p:nvSpPr>
        <p:spPr/>
        <p:txBody>
          <a:bodyPr/>
          <a:lstStyle/>
          <a:p>
            <a:r>
              <a:rPr lang="en-US" altLang="en-US" noProof="1"/>
              <a:t>Overview</a:t>
            </a:r>
          </a:p>
        </p:txBody>
      </p:sp>
    </p:spTree>
    <p:extLst>
      <p:ext uri="{BB962C8B-B14F-4D97-AF65-F5344CB8AC3E}">
        <p14:creationId xmlns:p14="http://schemas.microsoft.com/office/powerpoint/2010/main" val="266560298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en-US" sz="2400" noProof="1"/>
              <a:t>ICSID case law developed an independent definition of an investment (</a:t>
            </a:r>
            <a:r>
              <a:rPr lang="en-US" altLang="en-US" sz="2400" i="1" noProof="1"/>
              <a:t>Salini test</a:t>
            </a:r>
            <a:r>
              <a:rPr lang="en-US" altLang="en-US" sz="2400" noProof="1"/>
              <a:t>):</a:t>
            </a:r>
          </a:p>
          <a:p>
            <a:pPr lvl="1"/>
            <a:r>
              <a:rPr lang="en-US" altLang="en-US" sz="2000" noProof="1"/>
              <a:t>Contribution of money or other assets of economic value</a:t>
            </a:r>
          </a:p>
          <a:p>
            <a:pPr lvl="1"/>
            <a:r>
              <a:rPr lang="en-US" altLang="en-US" sz="2000" noProof="1"/>
              <a:t>Duration – at least 2 years</a:t>
            </a:r>
          </a:p>
          <a:p>
            <a:pPr lvl="1"/>
            <a:r>
              <a:rPr lang="en-US" altLang="en-US" sz="2000" noProof="1"/>
              <a:t>Element of risk</a:t>
            </a:r>
          </a:p>
          <a:p>
            <a:pPr lvl="1"/>
            <a:r>
              <a:rPr lang="en-US" altLang="en-US" sz="2000" noProof="1"/>
              <a:t>Contribution to the host state’s development </a:t>
            </a:r>
          </a:p>
          <a:p>
            <a:pPr lvl="1"/>
            <a:r>
              <a:rPr lang="en-US" altLang="en-US" sz="2000" noProof="1"/>
              <a:t>Regularity of profits and returns</a:t>
            </a:r>
          </a:p>
          <a:p>
            <a:pPr lvl="1"/>
            <a:r>
              <a:rPr lang="en-US" altLang="en-US" sz="2000" noProof="1"/>
              <a:t>Significant contribution to the host state’s development (controversial!)</a:t>
            </a:r>
          </a:p>
          <a:p>
            <a:pPr lvl="1"/>
            <a:endParaRPr lang="en-US" altLang="en-US" noProof="1"/>
          </a:p>
          <a:p>
            <a:pPr lvl="1"/>
            <a:endParaRPr lang="en-US" altLang="en-US" noProof="1"/>
          </a:p>
          <a:p>
            <a:endParaRPr lang="en-US" noProof="1"/>
          </a:p>
        </p:txBody>
      </p:sp>
      <p:sp>
        <p:nvSpPr>
          <p:cNvPr id="16386" name="Title 1"/>
          <p:cNvSpPr>
            <a:spLocks noGrp="1"/>
          </p:cNvSpPr>
          <p:nvPr>
            <p:ph type="title"/>
          </p:nvPr>
        </p:nvSpPr>
        <p:spPr/>
        <p:txBody>
          <a:bodyPr/>
          <a:lstStyle/>
          <a:p>
            <a:r>
              <a:rPr lang="en-US" altLang="en-US" noProof="1"/>
              <a:t>Notion of Investment under ICSID Case-law</a:t>
            </a:r>
          </a:p>
        </p:txBody>
      </p:sp>
    </p:spTree>
    <p:extLst>
      <p:ext uri="{BB962C8B-B14F-4D97-AF65-F5344CB8AC3E}">
        <p14:creationId xmlns:p14="http://schemas.microsoft.com/office/powerpoint/2010/main" val="112760689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5" name="Rectangle 3"/>
          <p:cNvSpPr>
            <a:spLocks noGrp="1" noChangeArrowheads="1"/>
          </p:cNvSpPr>
          <p:nvPr>
            <p:ph type="body" idx="1"/>
          </p:nvPr>
        </p:nvSpPr>
        <p:spPr/>
        <p:txBody>
          <a:bodyPr/>
          <a:lstStyle/>
          <a:p>
            <a:r>
              <a:rPr lang="en-US" altLang="en-US" sz="2000" noProof="1"/>
              <a:t>Company from a non-treaty State can obtain protection by channeling its investment through SPV incorporated a treaty State:</a:t>
            </a:r>
          </a:p>
        </p:txBody>
      </p:sp>
      <p:sp>
        <p:nvSpPr>
          <p:cNvPr id="356354" name="Rectangle 2"/>
          <p:cNvSpPr>
            <a:spLocks noGrp="1" noChangeArrowheads="1"/>
          </p:cNvSpPr>
          <p:nvPr>
            <p:ph type="title"/>
          </p:nvPr>
        </p:nvSpPr>
        <p:spPr/>
        <p:txBody>
          <a:bodyPr/>
          <a:lstStyle/>
          <a:p>
            <a:r>
              <a:rPr lang="en-US" altLang="en-US" noProof="1"/>
              <a:t>Examples of Treaty Shopping I.</a:t>
            </a:r>
          </a:p>
        </p:txBody>
      </p:sp>
      <p:sp>
        <p:nvSpPr>
          <p:cNvPr id="356356" name="Text Box 4"/>
          <p:cNvSpPr txBox="1">
            <a:spLocks noChangeArrowheads="1"/>
          </p:cNvSpPr>
          <p:nvPr/>
        </p:nvSpPr>
        <p:spPr bwMode="auto">
          <a:xfrm>
            <a:off x="5253990" y="5212079"/>
            <a:ext cx="2400300" cy="498475"/>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0" scaled="1"/>
            <a:tileRect/>
          </a:gradFill>
          <a:ln w="28575">
            <a:solidFill>
              <a:schemeClr val="tx2"/>
            </a:solidFill>
            <a:miter lim="800000"/>
            <a:headEnd/>
            <a:tailEnd/>
          </a:ln>
          <a:effectLst>
            <a:outerShdw blurRad="50800" dist="38100" dir="8100000" algn="tr" rotWithShape="0">
              <a:prstClr val="black">
                <a:alpha val="40000"/>
              </a:prstClr>
            </a:outerShdw>
          </a:effectLst>
        </p:spPr>
        <p:txBody>
          <a:bodyPr anchor="ctr"/>
          <a:lstStyle/>
          <a:p>
            <a:pPr algn="ctr"/>
            <a:r>
              <a:rPr lang="en-US" altLang="en-US" sz="1800" b="1" dirty="0"/>
              <a:t>Czech Republic</a:t>
            </a:r>
          </a:p>
        </p:txBody>
      </p:sp>
      <p:sp>
        <p:nvSpPr>
          <p:cNvPr id="356357" name="Text Box 5"/>
          <p:cNvSpPr txBox="1">
            <a:spLocks noChangeArrowheads="1"/>
          </p:cNvSpPr>
          <p:nvPr/>
        </p:nvSpPr>
        <p:spPr bwMode="auto">
          <a:xfrm>
            <a:off x="5253990" y="2684780"/>
            <a:ext cx="2400300" cy="546101"/>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0" scaled="1"/>
            <a:tileRect/>
          </a:gradFill>
          <a:ln w="28575">
            <a:solidFill>
              <a:schemeClr val="tx2"/>
            </a:solidFill>
            <a:miter lim="800000"/>
            <a:headEnd/>
            <a:tailEnd/>
          </a:ln>
          <a:effectLst>
            <a:outerShdw blurRad="50800" dist="38100" dir="8100000" algn="tr" rotWithShape="0">
              <a:prstClr val="black">
                <a:alpha val="40000"/>
              </a:prstClr>
            </a:outerShdw>
          </a:effectLst>
        </p:spPr>
        <p:txBody>
          <a:bodyPr anchor="ctr"/>
          <a:lstStyle/>
          <a:p>
            <a:pPr algn="ctr"/>
            <a:r>
              <a:rPr lang="en-US" altLang="en-US" sz="1800" b="1" dirty="0">
                <a:latin typeface="+mn-lt"/>
              </a:rPr>
              <a:t>Slovakia</a:t>
            </a:r>
          </a:p>
        </p:txBody>
      </p:sp>
      <p:sp>
        <p:nvSpPr>
          <p:cNvPr id="356358" name="Text Box 6"/>
          <p:cNvSpPr txBox="1">
            <a:spLocks noChangeArrowheads="1"/>
          </p:cNvSpPr>
          <p:nvPr/>
        </p:nvSpPr>
        <p:spPr bwMode="auto">
          <a:xfrm>
            <a:off x="5273040" y="4069080"/>
            <a:ext cx="1579879" cy="498475"/>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0" scaled="1"/>
            <a:tileRect/>
          </a:gradFill>
          <a:ln w="28575">
            <a:solidFill>
              <a:schemeClr val="tx2"/>
            </a:solidFill>
            <a:miter lim="800000"/>
            <a:headEnd/>
            <a:tailEnd/>
          </a:ln>
          <a:effectLst>
            <a:outerShdw blurRad="50800" dist="38100" dir="8100000" algn="tr" rotWithShape="0">
              <a:prstClr val="black">
                <a:alpha val="40000"/>
              </a:prstClr>
            </a:outerShdw>
          </a:effectLst>
        </p:spPr>
        <p:txBody>
          <a:bodyPr anchor="ctr"/>
          <a:lstStyle/>
          <a:p>
            <a:pPr algn="ctr"/>
            <a:r>
              <a:rPr lang="cs-CZ" altLang="en-US" sz="1800" b="1" dirty="0"/>
              <a:t>USA</a:t>
            </a:r>
            <a:endParaRPr lang="en-US" altLang="en-US" sz="1800" b="1" dirty="0"/>
          </a:p>
        </p:txBody>
      </p:sp>
      <p:sp>
        <p:nvSpPr>
          <p:cNvPr id="356359" name="Line 7"/>
          <p:cNvSpPr>
            <a:spLocks noChangeShapeType="1"/>
          </p:cNvSpPr>
          <p:nvPr/>
        </p:nvSpPr>
        <p:spPr bwMode="auto">
          <a:xfrm>
            <a:off x="5958840" y="4678680"/>
            <a:ext cx="0" cy="419100"/>
          </a:xfrm>
          <a:prstGeom prst="line">
            <a:avLst/>
          </a:prstGeom>
          <a:noFill/>
          <a:ln w="28575">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6360" name="Text Box 8"/>
          <p:cNvSpPr txBox="1">
            <a:spLocks noChangeArrowheads="1"/>
          </p:cNvSpPr>
          <p:nvPr/>
        </p:nvSpPr>
        <p:spPr bwMode="auto">
          <a:xfrm>
            <a:off x="6111240" y="4678680"/>
            <a:ext cx="594360"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r>
              <a:rPr lang="cs-CZ" altLang="en-US" sz="1800" dirty="0">
                <a:solidFill>
                  <a:srgbClr val="FF0000"/>
                </a:solidFill>
                <a:cs typeface="Arial" panose="020B0604020202020204" pitchFamily="34" charset="0"/>
              </a:rPr>
              <a:t>BIT</a:t>
            </a:r>
            <a:endParaRPr lang="en-US" altLang="en-US" sz="1800" dirty="0">
              <a:solidFill>
                <a:srgbClr val="FF0000"/>
              </a:solidFill>
              <a:cs typeface="Arial" panose="020B0604020202020204" pitchFamily="34" charset="0"/>
            </a:endParaRPr>
          </a:p>
        </p:txBody>
      </p:sp>
      <p:sp>
        <p:nvSpPr>
          <p:cNvPr id="356361" name="Text Box 9"/>
          <p:cNvSpPr txBox="1">
            <a:spLocks noChangeArrowheads="1"/>
          </p:cNvSpPr>
          <p:nvPr/>
        </p:nvSpPr>
        <p:spPr bwMode="auto">
          <a:xfrm>
            <a:off x="904240" y="5212080"/>
            <a:ext cx="2108200" cy="498475"/>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0" scaled="1"/>
            <a:tileRect/>
          </a:gradFill>
          <a:ln w="28575">
            <a:solidFill>
              <a:schemeClr val="tx2"/>
            </a:solidFill>
            <a:miter lim="800000"/>
            <a:headEnd/>
            <a:tailEnd/>
          </a:ln>
          <a:effectLst>
            <a:outerShdw blurRad="50800" dist="38100" dir="8100000" algn="tr" rotWithShape="0">
              <a:prstClr val="black">
                <a:alpha val="40000"/>
              </a:prstClr>
            </a:outerShdw>
          </a:effectLst>
        </p:spPr>
        <p:txBody>
          <a:bodyPr anchor="ctr"/>
          <a:lstStyle/>
          <a:p>
            <a:pPr algn="ctr"/>
            <a:r>
              <a:rPr lang="en-US" altLang="en-US" sz="1800" b="1" dirty="0">
                <a:latin typeface="+mn-lt"/>
              </a:rPr>
              <a:t>Local Company </a:t>
            </a:r>
          </a:p>
        </p:txBody>
      </p:sp>
      <p:sp>
        <p:nvSpPr>
          <p:cNvPr id="356362" name="Text Box 10"/>
          <p:cNvSpPr txBox="1">
            <a:spLocks noChangeArrowheads="1"/>
          </p:cNvSpPr>
          <p:nvPr/>
        </p:nvSpPr>
        <p:spPr bwMode="auto">
          <a:xfrm>
            <a:off x="904240" y="2684781"/>
            <a:ext cx="2108200" cy="546100"/>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0" scaled="1"/>
            <a:tileRect/>
          </a:gradFill>
          <a:ln w="28575">
            <a:solidFill>
              <a:schemeClr val="tx2"/>
            </a:solidFill>
            <a:miter lim="800000"/>
            <a:headEnd/>
            <a:tailEnd/>
          </a:ln>
          <a:effectLst>
            <a:outerShdw blurRad="50800" dist="38100" dir="8100000" algn="tr" rotWithShape="0">
              <a:prstClr val="black">
                <a:alpha val="40000"/>
              </a:prstClr>
            </a:outerShdw>
          </a:effectLst>
        </p:spPr>
        <p:txBody>
          <a:bodyPr anchor="ctr"/>
          <a:lstStyle/>
          <a:p>
            <a:pPr algn="ctr"/>
            <a:r>
              <a:rPr lang="en-US" altLang="en-US" sz="1800" dirty="0"/>
              <a:t>Mother Company</a:t>
            </a:r>
            <a:endParaRPr lang="en-US" altLang="en-US" sz="1800" b="1" dirty="0"/>
          </a:p>
        </p:txBody>
      </p:sp>
      <p:sp>
        <p:nvSpPr>
          <p:cNvPr id="356363" name="Text Box 11"/>
          <p:cNvSpPr txBox="1">
            <a:spLocks noChangeArrowheads="1"/>
          </p:cNvSpPr>
          <p:nvPr/>
        </p:nvSpPr>
        <p:spPr bwMode="auto">
          <a:xfrm>
            <a:off x="904240" y="4069080"/>
            <a:ext cx="2108200" cy="498475"/>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0" scaled="1"/>
            <a:tileRect/>
          </a:gradFill>
          <a:ln w="28575">
            <a:solidFill>
              <a:schemeClr val="tx2"/>
            </a:solidFill>
            <a:miter lim="800000"/>
            <a:headEnd/>
            <a:tailEnd/>
          </a:ln>
          <a:effectLst>
            <a:outerShdw blurRad="50800" dist="38100" dir="8100000" algn="tr" rotWithShape="0">
              <a:prstClr val="black">
                <a:alpha val="40000"/>
              </a:prstClr>
            </a:outerShdw>
          </a:effectLst>
        </p:spPr>
        <p:txBody>
          <a:bodyPr anchor="ctr"/>
          <a:lstStyle/>
          <a:p>
            <a:pPr algn="ctr"/>
            <a:r>
              <a:rPr lang="en-US" altLang="en-US" sz="1800" b="1" dirty="0">
                <a:latin typeface="+mn-lt"/>
              </a:rPr>
              <a:t>S</a:t>
            </a:r>
            <a:r>
              <a:rPr lang="cs-CZ" altLang="en-US" sz="1800" b="1" dirty="0">
                <a:latin typeface="+mn-lt"/>
              </a:rPr>
              <a:t>PV</a:t>
            </a:r>
            <a:endParaRPr lang="en-US" altLang="en-US" sz="1800" b="1" dirty="0">
              <a:latin typeface="+mn-lt"/>
            </a:endParaRPr>
          </a:p>
        </p:txBody>
      </p:sp>
      <p:sp>
        <p:nvSpPr>
          <p:cNvPr id="356364" name="Line 12"/>
          <p:cNvSpPr>
            <a:spLocks noChangeShapeType="1"/>
          </p:cNvSpPr>
          <p:nvPr/>
        </p:nvSpPr>
        <p:spPr bwMode="auto">
          <a:xfrm>
            <a:off x="1920240" y="4678680"/>
            <a:ext cx="0" cy="419100"/>
          </a:xfrm>
          <a:prstGeom prst="line">
            <a:avLst/>
          </a:prstGeom>
          <a:noFill/>
          <a:ln w="28575">
            <a:solidFill>
              <a:schemeClr val="tx2"/>
            </a:solidFill>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6365" name="Line 13"/>
          <p:cNvSpPr>
            <a:spLocks noChangeShapeType="1"/>
          </p:cNvSpPr>
          <p:nvPr/>
        </p:nvSpPr>
        <p:spPr bwMode="auto">
          <a:xfrm>
            <a:off x="1920240" y="3345180"/>
            <a:ext cx="0" cy="609600"/>
          </a:xfrm>
          <a:prstGeom prst="line">
            <a:avLst/>
          </a:prstGeom>
          <a:noFill/>
          <a:ln w="28575">
            <a:solidFill>
              <a:schemeClr val="tx2"/>
            </a:solidFill>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6366" name="Line 14"/>
          <p:cNvSpPr>
            <a:spLocks noChangeShapeType="1"/>
          </p:cNvSpPr>
          <p:nvPr/>
        </p:nvSpPr>
        <p:spPr bwMode="auto">
          <a:xfrm>
            <a:off x="3115376" y="2983231"/>
            <a:ext cx="2057400" cy="0"/>
          </a:xfrm>
          <a:prstGeom prst="line">
            <a:avLst/>
          </a:prstGeom>
          <a:noFill/>
          <a:ln w="28575">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56367" name="Line 15"/>
          <p:cNvSpPr>
            <a:spLocks noChangeShapeType="1"/>
          </p:cNvSpPr>
          <p:nvPr/>
        </p:nvSpPr>
        <p:spPr bwMode="auto">
          <a:xfrm>
            <a:off x="3115376" y="4373880"/>
            <a:ext cx="2057400" cy="0"/>
          </a:xfrm>
          <a:prstGeom prst="line">
            <a:avLst/>
          </a:prstGeom>
          <a:noFill/>
          <a:ln w="28575">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56368" name="Line 16"/>
          <p:cNvSpPr>
            <a:spLocks noChangeShapeType="1"/>
          </p:cNvSpPr>
          <p:nvPr/>
        </p:nvSpPr>
        <p:spPr bwMode="auto">
          <a:xfrm>
            <a:off x="3115376" y="5516880"/>
            <a:ext cx="2057400" cy="0"/>
          </a:xfrm>
          <a:prstGeom prst="line">
            <a:avLst/>
          </a:prstGeom>
          <a:noFill/>
          <a:ln w="28575">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7"/>
          <p:cNvSpPr>
            <a:spLocks noChangeShapeType="1"/>
          </p:cNvSpPr>
          <p:nvPr/>
        </p:nvSpPr>
        <p:spPr bwMode="auto">
          <a:xfrm>
            <a:off x="7247552" y="3402328"/>
            <a:ext cx="0" cy="1692000"/>
          </a:xfrm>
          <a:prstGeom prst="line">
            <a:avLst/>
          </a:prstGeom>
          <a:noFill/>
          <a:ln w="28575">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Text Box 8"/>
          <p:cNvSpPr txBox="1">
            <a:spLocks noChangeArrowheads="1"/>
          </p:cNvSpPr>
          <p:nvPr/>
        </p:nvSpPr>
        <p:spPr bwMode="auto">
          <a:xfrm>
            <a:off x="7417600" y="3875405"/>
            <a:ext cx="584200" cy="7238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cs-CZ" altLang="en-US" sz="1800" dirty="0">
                <a:solidFill>
                  <a:srgbClr val="FF0000"/>
                </a:solidFill>
                <a:cs typeface="Arial" panose="020B0604020202020204" pitchFamily="34" charset="0"/>
              </a:rPr>
              <a:t>No</a:t>
            </a:r>
          </a:p>
          <a:p>
            <a:pPr algn="ctr"/>
            <a:r>
              <a:rPr lang="en-US" altLang="en-US" sz="1800" dirty="0">
                <a:solidFill>
                  <a:srgbClr val="FF0000"/>
                </a:solidFill>
                <a:cs typeface="Arial" panose="020B0604020202020204" pitchFamily="34" charset="0"/>
              </a:rPr>
              <a:t>BIT</a:t>
            </a:r>
          </a:p>
        </p:txBody>
      </p:sp>
      <p:sp>
        <p:nvSpPr>
          <p:cNvPr id="21" name="Line 13"/>
          <p:cNvSpPr>
            <a:spLocks noChangeShapeType="1"/>
          </p:cNvSpPr>
          <p:nvPr/>
        </p:nvSpPr>
        <p:spPr bwMode="auto">
          <a:xfrm>
            <a:off x="1908212" y="3345180"/>
            <a:ext cx="0" cy="1749148"/>
          </a:xfrm>
          <a:prstGeom prst="line">
            <a:avLst/>
          </a:prstGeom>
          <a:noFill/>
          <a:ln w="28575">
            <a:solidFill>
              <a:schemeClr val="tx2"/>
            </a:solidFill>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97031323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249"/>
                                          </p:stCondLst>
                                        </p:cTn>
                                        <p:tgtEl>
                                          <p:spTgt spid="21"/>
                                        </p:tgtEl>
                                        <p:attrNameLst>
                                          <p:attrName>style.visibility</p:attrName>
                                        </p:attrNameLst>
                                      </p:cBhvr>
                                      <p:to>
                                        <p:strVal val="hidden"/>
                                      </p:to>
                                    </p:set>
                                  </p:childTnLst>
                                </p:cTn>
                              </p:par>
                              <p:par>
                                <p:cTn id="7" presetID="6" presetClass="entr" presetSubtype="16" fill="hold" grpId="0" nodeType="withEffect">
                                  <p:stCondLst>
                                    <p:cond delay="0"/>
                                  </p:stCondLst>
                                  <p:childTnLst>
                                    <p:set>
                                      <p:cBhvr>
                                        <p:cTn id="8" dur="1" fill="hold">
                                          <p:stCondLst>
                                            <p:cond delay="0"/>
                                          </p:stCondLst>
                                        </p:cTn>
                                        <p:tgtEl>
                                          <p:spTgt spid="356365"/>
                                        </p:tgtEl>
                                        <p:attrNameLst>
                                          <p:attrName>style.visibility</p:attrName>
                                        </p:attrNameLst>
                                      </p:cBhvr>
                                      <p:to>
                                        <p:strVal val="visible"/>
                                      </p:to>
                                    </p:set>
                                    <p:animEffect transition="in" filter="circle(in)">
                                      <p:cBhvr>
                                        <p:cTn id="9" dur="2000"/>
                                        <p:tgtEl>
                                          <p:spTgt spid="356365"/>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356363"/>
                                        </p:tgtEl>
                                        <p:attrNameLst>
                                          <p:attrName>style.visibility</p:attrName>
                                        </p:attrNameLst>
                                      </p:cBhvr>
                                      <p:to>
                                        <p:strVal val="visible"/>
                                      </p:to>
                                    </p:set>
                                    <p:animEffect transition="in" filter="circle(in)">
                                      <p:cBhvr>
                                        <p:cTn id="12" dur="2000"/>
                                        <p:tgtEl>
                                          <p:spTgt spid="35636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56364"/>
                                        </p:tgtEl>
                                        <p:attrNameLst>
                                          <p:attrName>style.visibility</p:attrName>
                                        </p:attrNameLst>
                                      </p:cBhvr>
                                      <p:to>
                                        <p:strVal val="visible"/>
                                      </p:to>
                                    </p:set>
                                    <p:animEffect transition="in" filter="circle(in)">
                                      <p:cBhvr>
                                        <p:cTn id="15" dur="2000"/>
                                        <p:tgtEl>
                                          <p:spTgt spid="35636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56367"/>
                                        </p:tgtEl>
                                        <p:attrNameLst>
                                          <p:attrName>style.visibility</p:attrName>
                                        </p:attrNameLst>
                                      </p:cBhvr>
                                      <p:to>
                                        <p:strVal val="visible"/>
                                      </p:to>
                                    </p:set>
                                    <p:animEffect transition="in" filter="circle(in)">
                                      <p:cBhvr>
                                        <p:cTn id="18" dur="2000"/>
                                        <p:tgtEl>
                                          <p:spTgt spid="35636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56358"/>
                                        </p:tgtEl>
                                        <p:attrNameLst>
                                          <p:attrName>style.visibility</p:attrName>
                                        </p:attrNameLst>
                                      </p:cBhvr>
                                      <p:to>
                                        <p:strVal val="visible"/>
                                      </p:to>
                                    </p:set>
                                    <p:animEffect transition="in" filter="circle(in)">
                                      <p:cBhvr>
                                        <p:cTn id="21" dur="2000"/>
                                        <p:tgtEl>
                                          <p:spTgt spid="35635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56359"/>
                                        </p:tgtEl>
                                        <p:attrNameLst>
                                          <p:attrName>style.visibility</p:attrName>
                                        </p:attrNameLst>
                                      </p:cBhvr>
                                      <p:to>
                                        <p:strVal val="visible"/>
                                      </p:to>
                                    </p:set>
                                    <p:animEffect transition="in" filter="circle(in)">
                                      <p:cBhvr>
                                        <p:cTn id="24" dur="2000"/>
                                        <p:tgtEl>
                                          <p:spTgt spid="35635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56360"/>
                                        </p:tgtEl>
                                        <p:attrNameLst>
                                          <p:attrName>style.visibility</p:attrName>
                                        </p:attrNameLst>
                                      </p:cBhvr>
                                      <p:to>
                                        <p:strVal val="visible"/>
                                      </p:to>
                                    </p:set>
                                    <p:animEffect transition="in" filter="circle(in)">
                                      <p:cBhvr>
                                        <p:cTn id="27" dur="2000"/>
                                        <p:tgtEl>
                                          <p:spTgt spid="356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8" grpId="0" animBg="1"/>
      <p:bldP spid="356359" grpId="0" animBg="1"/>
      <p:bldP spid="356360" grpId="0" animBg="1"/>
      <p:bldP spid="356363" grpId="0" animBg="1"/>
      <p:bldP spid="356364" grpId="0" animBg="1"/>
      <p:bldP spid="356365" grpId="0" animBg="1"/>
      <p:bldP spid="356367"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457200" y="279400"/>
            <a:ext cx="6878315" cy="863600"/>
          </a:xfrm>
        </p:spPr>
        <p:txBody>
          <a:bodyPr/>
          <a:lstStyle/>
          <a:p>
            <a:r>
              <a:rPr lang="en-US" altLang="en-US" b="0" i="0" noProof="1">
                <a:latin typeface="Arial" panose="020B0604020202020204" pitchFamily="34" charset="0"/>
                <a:cs typeface="Arial" panose="020B0604020202020204" pitchFamily="34" charset="0"/>
              </a:rPr>
              <a:t>Examples of Treaty Shopping II.</a:t>
            </a:r>
            <a:br>
              <a:rPr lang="en-US" altLang="en-US" b="0" i="0" noProof="1">
                <a:latin typeface="Arial" panose="020B0604020202020204" pitchFamily="34" charset="0"/>
                <a:cs typeface="Arial" panose="020B0604020202020204" pitchFamily="34" charset="0"/>
              </a:rPr>
            </a:br>
            <a:endParaRPr lang="en-US" altLang="en-US" b="0" i="0" noProof="1">
              <a:latin typeface="Arial" panose="020B0604020202020204" pitchFamily="34" charset="0"/>
              <a:cs typeface="Arial" panose="020B0604020202020204" pitchFamily="34" charset="0"/>
            </a:endParaRPr>
          </a:p>
        </p:txBody>
      </p:sp>
      <p:sp>
        <p:nvSpPr>
          <p:cNvPr id="356355" name="Rectangle 3"/>
          <p:cNvSpPr>
            <a:spLocks noGrp="1" noChangeArrowheads="1"/>
          </p:cNvSpPr>
          <p:nvPr>
            <p:ph type="body" idx="1"/>
          </p:nvPr>
        </p:nvSpPr>
        <p:spPr>
          <a:xfrm>
            <a:off x="596901" y="1435100"/>
            <a:ext cx="8229600" cy="5149657"/>
          </a:xfrm>
        </p:spPr>
        <p:txBody>
          <a:bodyPr/>
          <a:lstStyle/>
          <a:p>
            <a:pPr marL="228600" lvl="1">
              <a:lnSpc>
                <a:spcPct val="90000"/>
              </a:lnSpc>
              <a:spcBef>
                <a:spcPct val="35000"/>
              </a:spcBef>
              <a:buClr>
                <a:schemeClr val="tx2"/>
              </a:buClr>
            </a:pPr>
            <a:r>
              <a:rPr lang="en-US" altLang="en-US" sz="2000" b="0" i="0" noProof="1">
                <a:latin typeface="Arial" panose="020B0604020202020204" pitchFamily="34" charset="0"/>
                <a:cs typeface="Arial" panose="020B0604020202020204" pitchFamily="34" charset="0"/>
              </a:rPr>
              <a:t>Domestic company can obtain protection against its home State by establishing SPV(s) in treaty State(s):</a:t>
            </a:r>
          </a:p>
        </p:txBody>
      </p:sp>
      <p:sp>
        <p:nvSpPr>
          <p:cNvPr id="356356" name="Text Box 4"/>
          <p:cNvSpPr txBox="1">
            <a:spLocks noChangeArrowheads="1"/>
          </p:cNvSpPr>
          <p:nvPr/>
        </p:nvSpPr>
        <p:spPr bwMode="auto">
          <a:xfrm>
            <a:off x="5259202" y="5313362"/>
            <a:ext cx="2400300" cy="498475"/>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0" scaled="1"/>
            <a:tileRect/>
          </a:gradFill>
          <a:ln w="28575">
            <a:solidFill>
              <a:schemeClr val="tx2"/>
            </a:solidFill>
            <a:miter lim="800000"/>
            <a:headEnd/>
            <a:tailEnd/>
          </a:ln>
          <a:effectLst>
            <a:outerShdw blurRad="50800" dist="38100" dir="8100000" algn="tr" rotWithShape="0">
              <a:prstClr val="black">
                <a:alpha val="40000"/>
              </a:prstClr>
            </a:outerShdw>
          </a:effectLst>
        </p:spPr>
        <p:txBody>
          <a:bodyPr anchor="ctr"/>
          <a:lstStyle/>
          <a:p>
            <a:pPr algn="ctr"/>
            <a:r>
              <a:rPr lang="en-US" altLang="en-US" sz="1800" b="1" dirty="0"/>
              <a:t>Czech Republic</a:t>
            </a:r>
          </a:p>
        </p:txBody>
      </p:sp>
      <p:sp>
        <p:nvSpPr>
          <p:cNvPr id="356357" name="Text Box 5"/>
          <p:cNvSpPr txBox="1">
            <a:spLocks noChangeArrowheads="1"/>
          </p:cNvSpPr>
          <p:nvPr/>
        </p:nvSpPr>
        <p:spPr bwMode="auto">
          <a:xfrm>
            <a:off x="5250180" y="2803146"/>
            <a:ext cx="2401200" cy="498475"/>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0" scaled="1"/>
            <a:tileRect/>
          </a:gradFill>
          <a:ln w="28575">
            <a:solidFill>
              <a:schemeClr val="tx2"/>
            </a:solidFill>
            <a:miter lim="800000"/>
            <a:headEnd/>
            <a:tailEnd/>
          </a:ln>
          <a:effectLst>
            <a:outerShdw blurRad="50800" dist="38100" dir="8100000" algn="tr" rotWithShape="0">
              <a:prstClr val="black">
                <a:alpha val="40000"/>
              </a:prstClr>
            </a:outerShdw>
          </a:effectLst>
        </p:spPr>
        <p:txBody>
          <a:bodyPr anchor="ctr"/>
          <a:lstStyle/>
          <a:p>
            <a:pPr algn="ctr"/>
            <a:r>
              <a:rPr lang="cs-CZ" altLang="en-US" sz="1800" b="1" dirty="0"/>
              <a:t>USA</a:t>
            </a:r>
            <a:endParaRPr lang="en-US" altLang="en-US" sz="1800" b="1" dirty="0"/>
          </a:p>
        </p:txBody>
      </p:sp>
      <p:sp>
        <p:nvSpPr>
          <p:cNvPr id="356358" name="Text Box 6"/>
          <p:cNvSpPr txBox="1">
            <a:spLocks noChangeArrowheads="1"/>
          </p:cNvSpPr>
          <p:nvPr/>
        </p:nvSpPr>
        <p:spPr bwMode="auto">
          <a:xfrm>
            <a:off x="5251516" y="4096583"/>
            <a:ext cx="1785615" cy="498475"/>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0" scaled="1"/>
            <a:tileRect/>
          </a:gradFill>
          <a:ln w="28575">
            <a:solidFill>
              <a:schemeClr val="tx2"/>
            </a:solidFill>
            <a:miter lim="800000"/>
            <a:headEnd/>
            <a:tailEnd/>
          </a:ln>
          <a:effectLst>
            <a:outerShdw blurRad="50800" dist="38100" dir="8100000" algn="tr" rotWithShape="0">
              <a:prstClr val="black">
                <a:alpha val="40000"/>
              </a:prstClr>
            </a:outerShdw>
          </a:effectLst>
        </p:spPr>
        <p:txBody>
          <a:bodyPr anchor="ctr"/>
          <a:lstStyle/>
          <a:p>
            <a:pPr algn="ctr"/>
            <a:r>
              <a:rPr lang="cs-CZ" altLang="en-US" sz="1800" dirty="0" err="1"/>
              <a:t>Switzerland</a:t>
            </a:r>
            <a:endParaRPr lang="en-US" altLang="en-US" sz="1800" b="1" dirty="0"/>
          </a:p>
        </p:txBody>
      </p:sp>
      <p:sp>
        <p:nvSpPr>
          <p:cNvPr id="356359" name="Line 7"/>
          <p:cNvSpPr>
            <a:spLocks noChangeShapeType="1"/>
          </p:cNvSpPr>
          <p:nvPr/>
        </p:nvSpPr>
        <p:spPr bwMode="auto">
          <a:xfrm>
            <a:off x="6202680" y="4713168"/>
            <a:ext cx="0" cy="504000"/>
          </a:xfrm>
          <a:prstGeom prst="line">
            <a:avLst/>
          </a:prstGeom>
          <a:noFill/>
          <a:ln w="28575">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6360" name="Text Box 8"/>
          <p:cNvSpPr txBox="1">
            <a:spLocks noChangeArrowheads="1"/>
          </p:cNvSpPr>
          <p:nvPr/>
        </p:nvSpPr>
        <p:spPr bwMode="auto">
          <a:xfrm>
            <a:off x="6370320" y="4800600"/>
            <a:ext cx="685800" cy="342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en-US" sz="1800" dirty="0">
                <a:solidFill>
                  <a:srgbClr val="FF0000"/>
                </a:solidFill>
                <a:cs typeface="Arial" panose="020B0604020202020204" pitchFamily="34" charset="0"/>
              </a:rPr>
              <a:t>BIT</a:t>
            </a:r>
          </a:p>
        </p:txBody>
      </p:sp>
      <p:sp>
        <p:nvSpPr>
          <p:cNvPr id="356361" name="Text Box 9"/>
          <p:cNvSpPr txBox="1">
            <a:spLocks noChangeArrowheads="1"/>
          </p:cNvSpPr>
          <p:nvPr/>
        </p:nvSpPr>
        <p:spPr bwMode="auto">
          <a:xfrm>
            <a:off x="1313180" y="5240336"/>
            <a:ext cx="1587500" cy="677863"/>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0" scaled="1"/>
            <a:tileRect/>
          </a:gradFill>
          <a:ln w="28575">
            <a:solidFill>
              <a:schemeClr val="tx2"/>
            </a:solidFill>
            <a:miter lim="800000"/>
            <a:headEnd/>
            <a:tailEnd/>
          </a:ln>
          <a:effectLst>
            <a:outerShdw blurRad="50800" dist="38100" dir="8100000" algn="tr" rotWithShape="0">
              <a:prstClr val="black">
                <a:alpha val="40000"/>
              </a:prstClr>
            </a:outerShdw>
          </a:effectLst>
        </p:spPr>
        <p:txBody>
          <a:bodyPr anchor="ctr"/>
          <a:lstStyle/>
          <a:p>
            <a:pPr algn="ctr"/>
            <a:r>
              <a:rPr lang="en-US" altLang="en-US" sz="1800" b="1" dirty="0">
                <a:latin typeface="+mn-lt"/>
              </a:rPr>
              <a:t>Local Company </a:t>
            </a:r>
          </a:p>
        </p:txBody>
      </p:sp>
      <p:sp>
        <p:nvSpPr>
          <p:cNvPr id="356363" name="Text Box 11"/>
          <p:cNvSpPr txBox="1">
            <a:spLocks noChangeArrowheads="1"/>
          </p:cNvSpPr>
          <p:nvPr/>
        </p:nvSpPr>
        <p:spPr bwMode="auto">
          <a:xfrm>
            <a:off x="1310640" y="4084638"/>
            <a:ext cx="1587600" cy="498475"/>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0" scaled="1"/>
            <a:tileRect/>
          </a:gradFill>
          <a:ln w="28575">
            <a:solidFill>
              <a:schemeClr val="tx2"/>
            </a:solidFill>
            <a:miter lim="800000"/>
            <a:headEnd/>
            <a:tailEnd/>
          </a:ln>
          <a:effectLst>
            <a:outerShdw blurRad="50800" dist="38100" dir="8100000" algn="tr" rotWithShape="0">
              <a:prstClr val="black">
                <a:alpha val="40000"/>
              </a:prstClr>
            </a:outerShdw>
          </a:effectLst>
        </p:spPr>
        <p:txBody>
          <a:bodyPr anchor="ctr"/>
          <a:lstStyle/>
          <a:p>
            <a:pPr algn="ctr"/>
            <a:r>
              <a:rPr lang="en-US" altLang="en-US" sz="1800" b="1" dirty="0">
                <a:latin typeface="+mn-lt"/>
              </a:rPr>
              <a:t>S</a:t>
            </a:r>
            <a:r>
              <a:rPr lang="cs-CZ" altLang="en-US" sz="1800" b="1" dirty="0">
                <a:latin typeface="+mn-lt"/>
              </a:rPr>
              <a:t>PV</a:t>
            </a:r>
            <a:endParaRPr lang="en-US" altLang="en-US" sz="1800" b="1" dirty="0">
              <a:latin typeface="+mn-lt"/>
            </a:endParaRPr>
          </a:p>
        </p:txBody>
      </p:sp>
      <p:sp>
        <p:nvSpPr>
          <p:cNvPr id="356364" name="Line 12"/>
          <p:cNvSpPr>
            <a:spLocks noChangeShapeType="1"/>
          </p:cNvSpPr>
          <p:nvPr/>
        </p:nvSpPr>
        <p:spPr bwMode="auto">
          <a:xfrm>
            <a:off x="2157730" y="4678680"/>
            <a:ext cx="0" cy="46800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6365" name="Line 13"/>
          <p:cNvSpPr>
            <a:spLocks noChangeShapeType="1"/>
          </p:cNvSpPr>
          <p:nvPr/>
        </p:nvSpPr>
        <p:spPr bwMode="auto">
          <a:xfrm>
            <a:off x="2138680" y="3380229"/>
            <a:ext cx="6350" cy="612000"/>
          </a:xfrm>
          <a:prstGeom prst="line">
            <a:avLst/>
          </a:prstGeom>
          <a:noFill/>
          <a:ln w="28575">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6366" name="Line 14"/>
          <p:cNvSpPr>
            <a:spLocks noChangeShapeType="1"/>
          </p:cNvSpPr>
          <p:nvPr/>
        </p:nvSpPr>
        <p:spPr bwMode="auto">
          <a:xfrm>
            <a:off x="2931160" y="3088479"/>
            <a:ext cx="2260600" cy="0"/>
          </a:xfrm>
          <a:prstGeom prst="line">
            <a:avLst/>
          </a:prstGeom>
          <a:noFill/>
          <a:ln w="28575">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56367" name="Line 15"/>
          <p:cNvSpPr>
            <a:spLocks noChangeShapeType="1"/>
          </p:cNvSpPr>
          <p:nvPr/>
        </p:nvSpPr>
        <p:spPr bwMode="auto">
          <a:xfrm>
            <a:off x="3053080" y="4418012"/>
            <a:ext cx="2108200" cy="1588"/>
          </a:xfrm>
          <a:prstGeom prst="line">
            <a:avLst/>
          </a:prstGeom>
          <a:noFill/>
          <a:ln w="28575">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56368" name="Line 16"/>
          <p:cNvSpPr>
            <a:spLocks noChangeShapeType="1"/>
          </p:cNvSpPr>
          <p:nvPr/>
        </p:nvSpPr>
        <p:spPr bwMode="auto">
          <a:xfrm>
            <a:off x="2992120" y="5562599"/>
            <a:ext cx="2197100" cy="16667"/>
          </a:xfrm>
          <a:prstGeom prst="line">
            <a:avLst/>
          </a:prstGeom>
          <a:noFill/>
          <a:ln w="28575">
            <a:solidFill>
              <a:schemeClr val="tx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7"/>
          <p:cNvSpPr>
            <a:spLocks noChangeShapeType="1"/>
          </p:cNvSpPr>
          <p:nvPr/>
        </p:nvSpPr>
        <p:spPr bwMode="auto">
          <a:xfrm>
            <a:off x="7307580" y="3478729"/>
            <a:ext cx="0" cy="1692000"/>
          </a:xfrm>
          <a:prstGeom prst="line">
            <a:avLst/>
          </a:prstGeom>
          <a:noFill/>
          <a:ln w="28575">
            <a:solidFill>
              <a:schemeClr val="tx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 name="Text Box 8"/>
          <p:cNvSpPr txBox="1">
            <a:spLocks noChangeArrowheads="1"/>
          </p:cNvSpPr>
          <p:nvPr/>
        </p:nvSpPr>
        <p:spPr bwMode="auto">
          <a:xfrm>
            <a:off x="7454900" y="4152277"/>
            <a:ext cx="596899" cy="4341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altLang="en-US" sz="1800" dirty="0">
                <a:solidFill>
                  <a:srgbClr val="FF0000"/>
                </a:solidFill>
                <a:cs typeface="Arial" panose="020B0604020202020204" pitchFamily="34" charset="0"/>
              </a:rPr>
              <a:t>BIT</a:t>
            </a:r>
          </a:p>
        </p:txBody>
      </p:sp>
      <p:sp>
        <p:nvSpPr>
          <p:cNvPr id="22" name="Text Box 11"/>
          <p:cNvSpPr txBox="1">
            <a:spLocks noChangeArrowheads="1"/>
          </p:cNvSpPr>
          <p:nvPr/>
        </p:nvSpPr>
        <p:spPr bwMode="auto">
          <a:xfrm>
            <a:off x="1310640" y="2808681"/>
            <a:ext cx="1587600" cy="498475"/>
          </a:xfrm>
          <a:prstGeom prst="rect">
            <a:avLst/>
          </a:pr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0" scaled="1"/>
            <a:tileRect/>
          </a:gradFill>
          <a:ln w="28575">
            <a:solidFill>
              <a:schemeClr val="tx2"/>
            </a:solidFill>
            <a:miter lim="800000"/>
            <a:headEnd/>
            <a:tailEnd/>
          </a:ln>
          <a:effectLst>
            <a:outerShdw blurRad="50800" dist="38100" dir="8100000" algn="tr" rotWithShape="0">
              <a:prstClr val="black">
                <a:alpha val="40000"/>
              </a:prstClr>
            </a:outerShdw>
          </a:effectLst>
        </p:spPr>
        <p:txBody>
          <a:bodyPr anchor="ctr"/>
          <a:lstStyle/>
          <a:p>
            <a:pPr algn="ctr"/>
            <a:r>
              <a:rPr lang="en-US" altLang="en-US" sz="1800" b="1" dirty="0">
                <a:latin typeface="+mn-lt"/>
              </a:rPr>
              <a:t>S</a:t>
            </a:r>
            <a:r>
              <a:rPr lang="cs-CZ" altLang="en-US" sz="1800" b="1" dirty="0">
                <a:latin typeface="+mn-lt"/>
              </a:rPr>
              <a:t>PV</a:t>
            </a:r>
            <a:endParaRPr lang="en-US" altLang="en-US" sz="1800" b="1" dirty="0">
              <a:latin typeface="+mn-lt"/>
            </a:endParaRPr>
          </a:p>
        </p:txBody>
      </p:sp>
    </p:spTree>
    <p:extLst>
      <p:ext uri="{BB962C8B-B14F-4D97-AF65-F5344CB8AC3E}">
        <p14:creationId xmlns:p14="http://schemas.microsoft.com/office/powerpoint/2010/main" val="105596522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56364"/>
                                        </p:tgtEl>
                                        <p:attrNameLst>
                                          <p:attrName>style.visibility</p:attrName>
                                        </p:attrNameLst>
                                      </p:cBhvr>
                                      <p:to>
                                        <p:strVal val="visible"/>
                                      </p:to>
                                    </p:set>
                                    <p:animEffect transition="in" filter="circle(in)">
                                      <p:cBhvr>
                                        <p:cTn id="7" dur="2000"/>
                                        <p:tgtEl>
                                          <p:spTgt spid="35636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56363"/>
                                        </p:tgtEl>
                                        <p:attrNameLst>
                                          <p:attrName>style.visibility</p:attrName>
                                        </p:attrNameLst>
                                      </p:cBhvr>
                                      <p:to>
                                        <p:strVal val="visible"/>
                                      </p:to>
                                    </p:set>
                                    <p:animEffect transition="in" filter="circle(in)">
                                      <p:cBhvr>
                                        <p:cTn id="10" dur="2000"/>
                                        <p:tgtEl>
                                          <p:spTgt spid="35636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56367"/>
                                        </p:tgtEl>
                                        <p:attrNameLst>
                                          <p:attrName>style.visibility</p:attrName>
                                        </p:attrNameLst>
                                      </p:cBhvr>
                                      <p:to>
                                        <p:strVal val="visible"/>
                                      </p:to>
                                    </p:set>
                                    <p:animEffect transition="in" filter="circle(in)">
                                      <p:cBhvr>
                                        <p:cTn id="13" dur="2000"/>
                                        <p:tgtEl>
                                          <p:spTgt spid="35636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56358"/>
                                        </p:tgtEl>
                                        <p:attrNameLst>
                                          <p:attrName>style.visibility</p:attrName>
                                        </p:attrNameLst>
                                      </p:cBhvr>
                                      <p:to>
                                        <p:strVal val="visible"/>
                                      </p:to>
                                    </p:set>
                                    <p:animEffect transition="in" filter="circle(in)">
                                      <p:cBhvr>
                                        <p:cTn id="16" dur="2000"/>
                                        <p:tgtEl>
                                          <p:spTgt spid="35635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56359"/>
                                        </p:tgtEl>
                                        <p:attrNameLst>
                                          <p:attrName>style.visibility</p:attrName>
                                        </p:attrNameLst>
                                      </p:cBhvr>
                                      <p:to>
                                        <p:strVal val="visible"/>
                                      </p:to>
                                    </p:set>
                                    <p:animEffect transition="in" filter="circle(in)">
                                      <p:cBhvr>
                                        <p:cTn id="19" dur="2000"/>
                                        <p:tgtEl>
                                          <p:spTgt spid="35635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56360"/>
                                        </p:tgtEl>
                                        <p:attrNameLst>
                                          <p:attrName>style.visibility</p:attrName>
                                        </p:attrNameLst>
                                      </p:cBhvr>
                                      <p:to>
                                        <p:strVal val="visible"/>
                                      </p:to>
                                    </p:set>
                                    <p:animEffect transition="in" filter="circle(in)">
                                      <p:cBhvr>
                                        <p:cTn id="22" dur="2000"/>
                                        <p:tgtEl>
                                          <p:spTgt spid="35636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56365"/>
                                        </p:tgtEl>
                                        <p:attrNameLst>
                                          <p:attrName>style.visibility</p:attrName>
                                        </p:attrNameLst>
                                      </p:cBhvr>
                                      <p:to>
                                        <p:strVal val="visible"/>
                                      </p:to>
                                    </p:set>
                                    <p:animEffect transition="in" filter="circle(in)">
                                      <p:cBhvr>
                                        <p:cTn id="27" dur="2000"/>
                                        <p:tgtEl>
                                          <p:spTgt spid="356365"/>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circle(in)">
                                      <p:cBhvr>
                                        <p:cTn id="30" dur="2000"/>
                                        <p:tgtEl>
                                          <p:spTgt spid="22"/>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356366"/>
                                        </p:tgtEl>
                                        <p:attrNameLst>
                                          <p:attrName>style.visibility</p:attrName>
                                        </p:attrNameLst>
                                      </p:cBhvr>
                                      <p:to>
                                        <p:strVal val="visible"/>
                                      </p:to>
                                    </p:set>
                                    <p:animEffect transition="in" filter="circle(in)">
                                      <p:cBhvr>
                                        <p:cTn id="33" dur="2000"/>
                                        <p:tgtEl>
                                          <p:spTgt spid="356366"/>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56357"/>
                                        </p:tgtEl>
                                        <p:attrNameLst>
                                          <p:attrName>style.visibility</p:attrName>
                                        </p:attrNameLst>
                                      </p:cBhvr>
                                      <p:to>
                                        <p:strVal val="visible"/>
                                      </p:to>
                                    </p:set>
                                    <p:animEffect transition="in" filter="circle(in)">
                                      <p:cBhvr>
                                        <p:cTn id="36" dur="2000"/>
                                        <p:tgtEl>
                                          <p:spTgt spid="356357"/>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circle(in)">
                                      <p:cBhvr>
                                        <p:cTn id="39" dur="2000"/>
                                        <p:tgtEl>
                                          <p:spTgt spid="19"/>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7" grpId="0" animBg="1"/>
      <p:bldP spid="356358" grpId="0" animBg="1"/>
      <p:bldP spid="356359" grpId="0" animBg="1"/>
      <p:bldP spid="356360" grpId="0" animBg="1"/>
      <p:bldP spid="356363" grpId="0" animBg="1"/>
      <p:bldP spid="356364" grpId="0" animBg="1"/>
      <p:bldP spid="356365" grpId="0" animBg="1"/>
      <p:bldP spid="356366" grpId="0" animBg="1"/>
      <p:bldP spid="356367" grpId="0" animBg="1"/>
      <p:bldP spid="19" grpId="0" animBg="1"/>
      <p:bldP spid="20"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457200" y="362309"/>
            <a:ext cx="8234363" cy="5806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noProof="1">
                <a:solidFill>
                  <a:schemeClr val="tx2"/>
                </a:solidFill>
                <a:latin typeface="Arial" panose="020B0604020202020204" pitchFamily="34" charset="0"/>
                <a:cs typeface="Arial" panose="020B0604020202020204" pitchFamily="34" charset="0"/>
              </a:rPr>
              <a:t>Temporal Scope of IIAs’ Coverage </a:t>
            </a:r>
          </a:p>
        </p:txBody>
      </p:sp>
      <p:sp>
        <p:nvSpPr>
          <p:cNvPr id="3" name="Content Placeholder 2"/>
          <p:cNvSpPr>
            <a:spLocks noGrp="1"/>
          </p:cNvSpPr>
          <p:nvPr>
            <p:ph idx="1"/>
          </p:nvPr>
        </p:nvSpPr>
        <p:spPr>
          <a:xfrm>
            <a:off x="457200" y="1193800"/>
            <a:ext cx="8229600" cy="4940300"/>
          </a:xfrm>
        </p:spPr>
        <p:txBody>
          <a:bodyPr/>
          <a:lstStyle/>
          <a:p>
            <a:pPr lvl="0">
              <a:buClr>
                <a:srgbClr val="00A69D"/>
              </a:buClr>
              <a:buFont typeface="Wingdings" panose="05000000000000000000" pitchFamily="2" charset="2"/>
              <a:buChar char="§"/>
            </a:pPr>
            <a:r>
              <a:rPr lang="en-US" altLang="en-US" sz="2000" noProof="1">
                <a:latin typeface="Arial" panose="020B0604020202020204" pitchFamily="34" charset="0"/>
                <a:cs typeface="Arial" panose="020B0604020202020204" pitchFamily="34" charset="0"/>
              </a:rPr>
              <a:t>IIAs specify whether they also apply to investments pre-dating the entry into force of the BIT.</a:t>
            </a:r>
          </a:p>
          <a:p>
            <a:pPr lvl="0">
              <a:buClr>
                <a:srgbClr val="00A69D"/>
              </a:buClr>
              <a:buFont typeface="Wingdings" panose="05000000000000000000" pitchFamily="2" charset="2"/>
              <a:buChar char="§"/>
            </a:pPr>
            <a:endParaRPr lang="en-US" altLang="en-US" sz="2000" noProof="1">
              <a:latin typeface="Arial" panose="020B0604020202020204" pitchFamily="34" charset="0"/>
              <a:cs typeface="Arial" panose="020B0604020202020204" pitchFamily="34" charset="0"/>
            </a:endParaRPr>
          </a:p>
          <a:p>
            <a:pPr lvl="0">
              <a:buClr>
                <a:srgbClr val="00A69D"/>
              </a:buClr>
              <a:buFont typeface="Wingdings" panose="05000000000000000000" pitchFamily="2" charset="2"/>
              <a:buChar char="§"/>
            </a:pPr>
            <a:r>
              <a:rPr lang="en-US" altLang="en-US" sz="2000" b="1" noProof="1">
                <a:latin typeface="Arial" panose="020B0604020202020204" pitchFamily="34" charset="0"/>
                <a:cs typeface="Arial" panose="020B0604020202020204" pitchFamily="34" charset="0"/>
              </a:rPr>
              <a:t>IIAs always apply only to the host state’s actions post-dating the entry into force of the IIA.</a:t>
            </a:r>
          </a:p>
          <a:p>
            <a:pPr marL="0" lvl="0" indent="0">
              <a:buClr>
                <a:srgbClr val="00A69D"/>
              </a:buClr>
              <a:buNone/>
            </a:pPr>
            <a:endParaRPr lang="en-US" altLang="en-US" sz="2000" noProof="1">
              <a:latin typeface="Arial" panose="020B0604020202020204" pitchFamily="34" charset="0"/>
              <a:cs typeface="Arial" panose="020B0604020202020204" pitchFamily="34" charset="0"/>
            </a:endParaRPr>
          </a:p>
          <a:p>
            <a:pPr lvl="0">
              <a:buClr>
                <a:srgbClr val="00A69D"/>
              </a:buClr>
              <a:buFont typeface="Wingdings" panose="05000000000000000000" pitchFamily="2" charset="2"/>
              <a:buChar char="§"/>
            </a:pPr>
            <a:r>
              <a:rPr lang="en-US" altLang="en-US" sz="2000" noProof="1">
                <a:latin typeface="Arial" panose="020B0604020202020204" pitchFamily="34" charset="0"/>
                <a:cs typeface="Arial" panose="020B0604020202020204" pitchFamily="34" charset="0"/>
              </a:rPr>
              <a:t>No protection regarding disputes arising prior to making of the investment: this substantially limits the possibility of forum shopping!</a:t>
            </a:r>
          </a:p>
          <a:p>
            <a:pPr marL="0" indent="0">
              <a:buFont typeface="Wingdings" charset="2"/>
              <a:buNone/>
              <a:defRPr/>
            </a:pPr>
            <a:endParaRPr lang="en-US" noProof="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94074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tLang="en-US" noProof="1">
                <a:solidFill>
                  <a:schemeClr val="tx2"/>
                </a:solidFill>
                <a:latin typeface="Arial" panose="020B0604020202020204" pitchFamily="34" charset="0"/>
                <a:cs typeface="Arial" panose="020B0604020202020204" pitchFamily="34" charset="0"/>
              </a:rPr>
              <a:t>Phoenix Action Ltd. v. Czech Republic</a:t>
            </a:r>
            <a:endParaRPr lang="en-US" noProof="1"/>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36767" y="1371600"/>
            <a:ext cx="3670466" cy="49403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Picture 6"/>
          <p:cNvPicPr>
            <a:picLocks noChangeAspect="1" noChangeArrowheads="1"/>
          </p:cNvPicPr>
          <p:nvPr/>
        </p:nvPicPr>
        <p:blipFill>
          <a:blip r:embed="rId3"/>
          <a:srcRect/>
          <a:stretch>
            <a:fillRect/>
          </a:stretch>
        </p:blipFill>
        <p:spPr bwMode="auto">
          <a:xfrm>
            <a:off x="1151536" y="2628240"/>
            <a:ext cx="7205663" cy="10048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6" name="Picture 5"/>
          <p:cNvPicPr>
            <a:picLocks noChangeAspect="1" noChangeArrowheads="1"/>
          </p:cNvPicPr>
          <p:nvPr/>
        </p:nvPicPr>
        <p:blipFill>
          <a:blip r:embed="rId4"/>
          <a:srcRect/>
          <a:stretch>
            <a:fillRect/>
          </a:stretch>
        </p:blipFill>
        <p:spPr bwMode="auto">
          <a:xfrm>
            <a:off x="1151535" y="4171826"/>
            <a:ext cx="7205663" cy="9080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15910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cs-CZ" dirty="0"/>
              <a:t>Long-term </a:t>
            </a:r>
            <a:r>
              <a:rPr lang="cs-CZ" dirty="0" err="1"/>
              <a:t>controversy</a:t>
            </a:r>
            <a:r>
              <a:rPr lang="cs-CZ" dirty="0"/>
              <a:t> </a:t>
            </a:r>
            <a:r>
              <a:rPr lang="cs-CZ" dirty="0" err="1"/>
              <a:t>over</a:t>
            </a:r>
            <a:r>
              <a:rPr lang="cs-CZ" dirty="0"/>
              <a:t> </a:t>
            </a:r>
            <a:r>
              <a:rPr lang="cs-CZ" dirty="0" err="1"/>
              <a:t>compatibility</a:t>
            </a:r>
            <a:r>
              <a:rPr lang="cs-CZ" dirty="0"/>
              <a:t> </a:t>
            </a:r>
            <a:r>
              <a:rPr lang="cs-CZ" dirty="0" err="1"/>
              <a:t>of</a:t>
            </a:r>
            <a:r>
              <a:rPr lang="cs-CZ" dirty="0"/>
              <a:t> </a:t>
            </a:r>
            <a:r>
              <a:rPr lang="cs-CZ" dirty="0" err="1"/>
              <a:t>arbitration</a:t>
            </a:r>
            <a:r>
              <a:rPr lang="cs-CZ" dirty="0"/>
              <a:t> </a:t>
            </a:r>
            <a:r>
              <a:rPr lang="cs-CZ" dirty="0" err="1"/>
              <a:t>clauses</a:t>
            </a:r>
            <a:r>
              <a:rPr lang="cs-CZ" dirty="0"/>
              <a:t> in </a:t>
            </a:r>
            <a:r>
              <a:rPr lang="cs-CZ" dirty="0" err="1"/>
              <a:t>the</a:t>
            </a:r>
            <a:r>
              <a:rPr lang="cs-CZ" dirty="0"/>
              <a:t> </a:t>
            </a:r>
            <a:r>
              <a:rPr lang="cs-CZ" dirty="0" err="1"/>
              <a:t>BITs</a:t>
            </a:r>
            <a:r>
              <a:rPr lang="cs-CZ" dirty="0"/>
              <a:t> </a:t>
            </a:r>
            <a:r>
              <a:rPr lang="cs-CZ" dirty="0" err="1"/>
              <a:t>between</a:t>
            </a:r>
            <a:r>
              <a:rPr lang="cs-CZ" dirty="0"/>
              <a:t> EU </a:t>
            </a:r>
            <a:r>
              <a:rPr lang="cs-CZ" dirty="0" err="1"/>
              <a:t>Member</a:t>
            </a:r>
            <a:r>
              <a:rPr lang="cs-CZ" dirty="0"/>
              <a:t> </a:t>
            </a:r>
            <a:r>
              <a:rPr lang="cs-CZ" dirty="0" err="1"/>
              <a:t>States</a:t>
            </a:r>
            <a:r>
              <a:rPr lang="cs-CZ" dirty="0"/>
              <a:t> („</a:t>
            </a:r>
            <a:r>
              <a:rPr lang="cs-CZ" b="1" dirty="0"/>
              <a:t>intra-EU </a:t>
            </a:r>
            <a:r>
              <a:rPr lang="cs-CZ" b="1" dirty="0" err="1"/>
              <a:t>BITs</a:t>
            </a:r>
            <a:r>
              <a:rPr lang="cs-CZ" dirty="0"/>
              <a:t>“) </a:t>
            </a:r>
            <a:r>
              <a:rPr lang="cs-CZ" dirty="0" err="1"/>
              <a:t>with</a:t>
            </a:r>
            <a:r>
              <a:rPr lang="cs-CZ" dirty="0"/>
              <a:t> EU </a:t>
            </a:r>
            <a:r>
              <a:rPr lang="cs-CZ" dirty="0" err="1"/>
              <a:t>law</a:t>
            </a:r>
            <a:endParaRPr lang="cs-CZ" dirty="0"/>
          </a:p>
          <a:p>
            <a:r>
              <a:rPr lang="cs-CZ" dirty="0" err="1"/>
              <a:t>March</a:t>
            </a:r>
            <a:r>
              <a:rPr lang="cs-CZ" dirty="0"/>
              <a:t> </a:t>
            </a:r>
            <a:r>
              <a:rPr lang="en-US" dirty="0"/>
              <a:t>2018: the </a:t>
            </a:r>
            <a:r>
              <a:rPr lang="en-US" dirty="0" err="1"/>
              <a:t>CJEU</a:t>
            </a:r>
            <a:r>
              <a:rPr lang="en-US" dirty="0"/>
              <a:t> in Luxembourg confirmed incompatibility in Case </a:t>
            </a:r>
            <a:r>
              <a:rPr lang="en-GB" dirty="0"/>
              <a:t>C-284/16, request for a preliminary ruling under Article 267 TFEU from the </a:t>
            </a:r>
            <a:r>
              <a:rPr lang="en-GB" dirty="0" err="1"/>
              <a:t>Bundesgerichtshof</a:t>
            </a:r>
            <a:r>
              <a:rPr lang="en-GB" dirty="0"/>
              <a:t> (Federal Court of Justice, Germany), in the proceedings </a:t>
            </a:r>
            <a:r>
              <a:rPr lang="en-GB" b="1" dirty="0"/>
              <a:t>Slovak Republic v. </a:t>
            </a:r>
            <a:r>
              <a:rPr lang="en-GB" b="1" dirty="0" err="1"/>
              <a:t>Achmea</a:t>
            </a:r>
            <a:r>
              <a:rPr lang="en-GB" b="1" dirty="0"/>
              <a:t> BV</a:t>
            </a:r>
            <a:r>
              <a:rPr lang="en-GB" dirty="0"/>
              <a:t>:</a:t>
            </a:r>
          </a:p>
          <a:p>
            <a:pPr lvl="1"/>
            <a:r>
              <a:rPr lang="cs-CZ" dirty="0"/>
              <a:t>EU </a:t>
            </a:r>
            <a:r>
              <a:rPr lang="cs-CZ" dirty="0" err="1"/>
              <a:t>Commission</a:t>
            </a:r>
            <a:r>
              <a:rPr lang="cs-CZ" dirty="0"/>
              <a:t> has </a:t>
            </a:r>
            <a:r>
              <a:rPr lang="cs-CZ" dirty="0" err="1"/>
              <a:t>consistently</a:t>
            </a:r>
            <a:r>
              <a:rPr lang="cs-CZ" dirty="0"/>
              <a:t> </a:t>
            </a:r>
            <a:r>
              <a:rPr lang="cs-CZ" dirty="0" err="1"/>
              <a:t>argued</a:t>
            </a:r>
            <a:r>
              <a:rPr lang="cs-CZ" dirty="0"/>
              <a:t> </a:t>
            </a:r>
            <a:r>
              <a:rPr lang="cs-CZ" dirty="0" err="1"/>
              <a:t>that</a:t>
            </a:r>
            <a:r>
              <a:rPr lang="cs-CZ" dirty="0"/>
              <a:t> investor-</a:t>
            </a:r>
            <a:r>
              <a:rPr lang="cs-CZ" dirty="0" err="1"/>
              <a:t>state</a:t>
            </a:r>
            <a:r>
              <a:rPr lang="cs-CZ" dirty="0"/>
              <a:t> </a:t>
            </a:r>
            <a:r>
              <a:rPr lang="cs-CZ" dirty="0" err="1"/>
              <a:t>arbitration</a:t>
            </a:r>
            <a:r>
              <a:rPr lang="cs-CZ" dirty="0"/>
              <a:t> </a:t>
            </a:r>
            <a:r>
              <a:rPr lang="cs-CZ" dirty="0" err="1"/>
              <a:t>clauses</a:t>
            </a:r>
            <a:r>
              <a:rPr lang="cs-CZ" dirty="0"/>
              <a:t> in intra-EU </a:t>
            </a:r>
            <a:r>
              <a:rPr lang="cs-CZ" dirty="0" err="1"/>
              <a:t>BITs</a:t>
            </a:r>
            <a:r>
              <a:rPr lang="cs-CZ" dirty="0"/>
              <a:t> </a:t>
            </a:r>
            <a:r>
              <a:rPr lang="cs-CZ" dirty="0" err="1"/>
              <a:t>violate</a:t>
            </a:r>
            <a:r>
              <a:rPr lang="cs-CZ" dirty="0"/>
              <a:t> </a:t>
            </a:r>
            <a:r>
              <a:rPr lang="cs-CZ" dirty="0" err="1"/>
              <a:t>the</a:t>
            </a:r>
            <a:r>
              <a:rPr lang="cs-CZ" dirty="0"/>
              <a:t> unity </a:t>
            </a:r>
            <a:r>
              <a:rPr lang="en-US" dirty="0"/>
              <a:t>and autonomy </a:t>
            </a:r>
            <a:r>
              <a:rPr lang="cs-CZ" dirty="0" err="1"/>
              <a:t>of</a:t>
            </a:r>
            <a:r>
              <a:rPr lang="cs-CZ" dirty="0"/>
              <a:t> EU </a:t>
            </a:r>
            <a:r>
              <a:rPr lang="cs-CZ" dirty="0" err="1"/>
              <a:t>judicial</a:t>
            </a:r>
            <a:r>
              <a:rPr lang="cs-CZ" dirty="0"/>
              <a:t> </a:t>
            </a:r>
            <a:r>
              <a:rPr lang="cs-CZ" dirty="0" err="1"/>
              <a:t>order</a:t>
            </a:r>
            <a:r>
              <a:rPr lang="cs-CZ" dirty="0"/>
              <a:t> </a:t>
            </a:r>
            <a:r>
              <a:rPr lang="en-US" dirty="0"/>
              <a:t>(</a:t>
            </a:r>
            <a:r>
              <a:rPr lang="cs-CZ" dirty="0" err="1"/>
              <a:t>based</a:t>
            </a:r>
            <a:r>
              <a:rPr lang="cs-CZ" dirty="0"/>
              <a:t> on </a:t>
            </a:r>
            <a:r>
              <a:rPr lang="cs-CZ" dirty="0" err="1"/>
              <a:t>the</a:t>
            </a:r>
            <a:r>
              <a:rPr lang="cs-CZ" dirty="0"/>
              <a:t> </a:t>
            </a:r>
            <a:r>
              <a:rPr lang="cs-CZ" dirty="0" err="1"/>
              <a:t>dialogue</a:t>
            </a:r>
            <a:r>
              <a:rPr lang="cs-CZ" dirty="0"/>
              <a:t> </a:t>
            </a:r>
            <a:r>
              <a:rPr lang="cs-CZ" dirty="0" err="1"/>
              <a:t>between</a:t>
            </a:r>
            <a:r>
              <a:rPr lang="cs-CZ" dirty="0"/>
              <a:t> </a:t>
            </a:r>
            <a:r>
              <a:rPr lang="cs-CZ" dirty="0" err="1"/>
              <a:t>national</a:t>
            </a:r>
            <a:r>
              <a:rPr lang="cs-CZ" dirty="0"/>
              <a:t> </a:t>
            </a:r>
            <a:r>
              <a:rPr lang="cs-CZ" dirty="0" err="1"/>
              <a:t>courts</a:t>
            </a:r>
            <a:r>
              <a:rPr lang="cs-CZ" dirty="0"/>
              <a:t> and </a:t>
            </a:r>
            <a:r>
              <a:rPr lang="cs-CZ" dirty="0" err="1"/>
              <a:t>the</a:t>
            </a:r>
            <a:r>
              <a:rPr lang="cs-CZ" dirty="0"/>
              <a:t> CJEU in </a:t>
            </a:r>
            <a:r>
              <a:rPr lang="cs-CZ" dirty="0" err="1"/>
              <a:t>Luxembourg</a:t>
            </a:r>
            <a:r>
              <a:rPr lang="en-US" dirty="0"/>
              <a:t>)</a:t>
            </a:r>
            <a:r>
              <a:rPr lang="cs-CZ" dirty="0"/>
              <a:t>, as </a:t>
            </a:r>
            <a:r>
              <a:rPr lang="cs-CZ" dirty="0" err="1"/>
              <a:t>well</a:t>
            </a:r>
            <a:r>
              <a:rPr lang="cs-CZ" dirty="0"/>
              <a:t> as </a:t>
            </a:r>
            <a:r>
              <a:rPr lang="cs-CZ" dirty="0" err="1"/>
              <a:t>the</a:t>
            </a:r>
            <a:r>
              <a:rPr lang="cs-CZ" dirty="0"/>
              <a:t> </a:t>
            </a:r>
            <a:r>
              <a:rPr lang="cs-CZ" dirty="0" err="1"/>
              <a:t>prohibition</a:t>
            </a:r>
            <a:r>
              <a:rPr lang="cs-CZ" dirty="0"/>
              <a:t> </a:t>
            </a:r>
            <a:r>
              <a:rPr lang="cs-CZ" dirty="0" err="1"/>
              <a:t>of</a:t>
            </a:r>
            <a:r>
              <a:rPr lang="cs-CZ" dirty="0"/>
              <a:t> </a:t>
            </a:r>
            <a:r>
              <a:rPr lang="cs-CZ" dirty="0" err="1"/>
              <a:t>discrimination</a:t>
            </a:r>
            <a:r>
              <a:rPr lang="en-US" dirty="0"/>
              <a:t> (as not all foreign EU investors in a given EU state can benefit, only those covered by BITs)</a:t>
            </a:r>
            <a:endParaRPr lang="cs-CZ" dirty="0"/>
          </a:p>
          <a:p>
            <a:r>
              <a:rPr lang="en-US" dirty="0"/>
              <a:t>Reaction of investment tribunals: Rejection of </a:t>
            </a:r>
            <a:r>
              <a:rPr lang="en-US" dirty="0" err="1"/>
              <a:t>Achmea</a:t>
            </a:r>
            <a:r>
              <a:rPr lang="en-US" dirty="0"/>
              <a:t> which prompted EU Commission to act at the enforcement stage</a:t>
            </a:r>
          </a:p>
          <a:p>
            <a:r>
              <a:rPr lang="en-US" dirty="0"/>
              <a:t>Does </a:t>
            </a:r>
            <a:r>
              <a:rPr lang="en-US" dirty="0" err="1"/>
              <a:t>Achmea</a:t>
            </a:r>
            <a:r>
              <a:rPr lang="en-US" dirty="0"/>
              <a:t> apply also to the Energy Charter Treaty: CJEU said yes in </a:t>
            </a:r>
            <a:r>
              <a:rPr lang="en-US" i="1" dirty="0" err="1"/>
              <a:t>Komstroy</a:t>
            </a:r>
            <a:r>
              <a:rPr lang="en-US" i="1" dirty="0"/>
              <a:t> </a:t>
            </a:r>
            <a:r>
              <a:rPr lang="en-US" dirty="0"/>
              <a:t>in September 2021</a:t>
            </a:r>
          </a:p>
        </p:txBody>
      </p:sp>
      <p:sp>
        <p:nvSpPr>
          <p:cNvPr id="3" name="Title 2"/>
          <p:cNvSpPr>
            <a:spLocks noGrp="1"/>
          </p:cNvSpPr>
          <p:nvPr>
            <p:ph type="title"/>
          </p:nvPr>
        </p:nvSpPr>
        <p:spPr/>
        <p:txBody>
          <a:bodyPr/>
          <a:lstStyle/>
          <a:p>
            <a:r>
              <a:rPr lang="en-US" dirty="0"/>
              <a:t>The 2018 Revolution in intra-EU investment arbitration:</a:t>
            </a:r>
            <a:r>
              <a:rPr lang="cs-CZ" dirty="0"/>
              <a:t> </a:t>
            </a:r>
            <a:r>
              <a:rPr lang="cs-CZ" i="1" dirty="0" err="1"/>
              <a:t>Achmea</a:t>
            </a:r>
            <a:endParaRPr lang="en-US" dirty="0"/>
          </a:p>
        </p:txBody>
      </p:sp>
    </p:spTree>
    <p:extLst>
      <p:ext uri="{BB962C8B-B14F-4D97-AF65-F5344CB8AC3E}">
        <p14:creationId xmlns:p14="http://schemas.microsoft.com/office/powerpoint/2010/main" val="272113238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hena 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679" y="0"/>
            <a:ext cx="4269321" cy="6365520"/>
          </a:xfrm>
          <a:prstGeom prst="rect">
            <a:avLst/>
          </a:prstGeom>
        </p:spPr>
      </p:pic>
      <p:sp>
        <p:nvSpPr>
          <p:cNvPr id="4" name="Title 3"/>
          <p:cNvSpPr>
            <a:spLocks noGrp="1"/>
          </p:cNvSpPr>
          <p:nvPr>
            <p:ph type="ctrTitle" sz="quarter"/>
          </p:nvPr>
        </p:nvSpPr>
        <p:spPr>
          <a:xfrm>
            <a:off x="301695" y="4114288"/>
            <a:ext cx="5267574" cy="400110"/>
          </a:xfrm>
        </p:spPr>
        <p:txBody>
          <a:bodyPr/>
          <a:lstStyle/>
          <a:p>
            <a:r>
              <a:rPr lang="en-US" noProof="1">
                <a:latin typeface="Arial" panose="020B0604020202020204" pitchFamily="34" charset="0"/>
                <a:cs typeface="Arial" panose="020B0604020202020204" pitchFamily="34" charset="0"/>
              </a:rPr>
              <a:t>Substantive Protections</a:t>
            </a:r>
          </a:p>
        </p:txBody>
      </p:sp>
    </p:spTree>
    <p:extLst>
      <p:ext uri="{BB962C8B-B14F-4D97-AF65-F5344CB8AC3E}">
        <p14:creationId xmlns:p14="http://schemas.microsoft.com/office/powerpoint/2010/main" val="17063428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371600"/>
            <a:ext cx="8229600" cy="5029200"/>
          </a:xfrm>
        </p:spPr>
        <p:txBody>
          <a:bodyPr/>
          <a:lstStyle/>
          <a:p>
            <a:r>
              <a:rPr lang="en-US" noProof="1">
                <a:solidFill>
                  <a:schemeClr val="tx1"/>
                </a:solidFill>
              </a:rPr>
              <a:t>Governmental seizure of property requiring the payment of compensation</a:t>
            </a:r>
          </a:p>
          <a:p>
            <a:r>
              <a:rPr lang="en-US" noProof="1">
                <a:solidFill>
                  <a:schemeClr val="tx1"/>
                </a:solidFill>
              </a:rPr>
              <a:t>Sovereign right of states to expropriate assets in its territory under </a:t>
            </a:r>
            <a:br>
              <a:rPr lang="en-US" noProof="1">
                <a:solidFill>
                  <a:schemeClr val="tx1"/>
                </a:solidFill>
              </a:rPr>
            </a:br>
            <a:r>
              <a:rPr lang="en-US" noProof="1">
                <a:solidFill>
                  <a:schemeClr val="tx1"/>
                </a:solidFill>
              </a:rPr>
              <a:t>the following conditions:</a:t>
            </a:r>
          </a:p>
          <a:p>
            <a:pPr lvl="1"/>
            <a:r>
              <a:rPr lang="en-US" u="sng" noProof="1">
                <a:solidFill>
                  <a:schemeClr val="tx1"/>
                </a:solidFill>
              </a:rPr>
              <a:t>Non-discriminatory</a:t>
            </a:r>
            <a:r>
              <a:rPr lang="en-US" noProof="1">
                <a:solidFill>
                  <a:schemeClr val="tx1"/>
                </a:solidFill>
              </a:rPr>
              <a:t> taking against the investor</a:t>
            </a:r>
          </a:p>
          <a:p>
            <a:pPr lvl="1"/>
            <a:r>
              <a:rPr lang="en-US" noProof="1">
                <a:solidFill>
                  <a:schemeClr val="tx1"/>
                </a:solidFill>
              </a:rPr>
              <a:t>For a </a:t>
            </a:r>
            <a:r>
              <a:rPr lang="en-US" u="sng" noProof="1">
                <a:solidFill>
                  <a:schemeClr val="tx1"/>
                </a:solidFill>
              </a:rPr>
              <a:t>public purpose</a:t>
            </a:r>
          </a:p>
          <a:p>
            <a:pPr lvl="1"/>
            <a:r>
              <a:rPr lang="en-US" noProof="1">
                <a:solidFill>
                  <a:schemeClr val="tx1"/>
                </a:solidFill>
              </a:rPr>
              <a:t>In accordance with </a:t>
            </a:r>
            <a:r>
              <a:rPr lang="en-US" u="sng" noProof="1">
                <a:solidFill>
                  <a:schemeClr val="tx1"/>
                </a:solidFill>
              </a:rPr>
              <a:t>due process of law</a:t>
            </a:r>
          </a:p>
          <a:p>
            <a:pPr lvl="1"/>
            <a:r>
              <a:rPr lang="en-US" noProof="1">
                <a:solidFill>
                  <a:schemeClr val="tx1"/>
                </a:solidFill>
              </a:rPr>
              <a:t>Accompanied by </a:t>
            </a:r>
            <a:r>
              <a:rPr lang="en-US" u="sng" noProof="1">
                <a:solidFill>
                  <a:schemeClr val="tx1"/>
                </a:solidFill>
              </a:rPr>
              <a:t>full compensation</a:t>
            </a:r>
            <a:r>
              <a:rPr lang="en-US" noProof="1">
                <a:solidFill>
                  <a:schemeClr val="tx1"/>
                </a:solidFill>
              </a:rPr>
              <a:t> which is prompt, adequate and effective</a:t>
            </a:r>
          </a:p>
          <a:p>
            <a:pPr marL="228600" lvl="1" indent="0">
              <a:buNone/>
            </a:pPr>
            <a:endParaRPr lang="en-US" b="1" noProof="1">
              <a:solidFill>
                <a:schemeClr val="tx2"/>
              </a:solidFill>
            </a:endParaRPr>
          </a:p>
          <a:p>
            <a:r>
              <a:rPr lang="en-US" b="1" noProof="1">
                <a:solidFill>
                  <a:schemeClr val="tx2"/>
                </a:solidFill>
              </a:rPr>
              <a:t>Direct: </a:t>
            </a:r>
            <a:r>
              <a:rPr lang="en-US" noProof="1">
                <a:solidFill>
                  <a:schemeClr val="tx1"/>
                </a:solidFill>
              </a:rPr>
              <a:t>nationalization and transfer of title of the investor’s property</a:t>
            </a:r>
            <a:endParaRPr lang="en-US" b="1" noProof="1">
              <a:solidFill>
                <a:schemeClr val="tx1"/>
              </a:solidFill>
            </a:endParaRPr>
          </a:p>
          <a:p>
            <a:r>
              <a:rPr lang="en-US" b="1" noProof="1">
                <a:solidFill>
                  <a:schemeClr val="tx2"/>
                </a:solidFill>
              </a:rPr>
              <a:t>Indirect: </a:t>
            </a:r>
            <a:r>
              <a:rPr lang="en-US" noProof="1">
                <a:solidFill>
                  <a:schemeClr val="tx1"/>
                </a:solidFill>
              </a:rPr>
              <a:t>state measures with the effect of substantially depriving the investor of value of the investment </a:t>
            </a:r>
          </a:p>
          <a:p>
            <a:pPr lvl="1"/>
            <a:r>
              <a:rPr lang="en-US" noProof="1">
                <a:solidFill>
                  <a:schemeClr val="tx1"/>
                </a:solidFill>
              </a:rPr>
              <a:t>Criteria:		</a:t>
            </a:r>
            <a:r>
              <a:rPr lang="en-US" b="1" noProof="1">
                <a:solidFill>
                  <a:srgbClr val="7030A0"/>
                </a:solidFill>
              </a:rPr>
              <a:t>1)</a:t>
            </a:r>
            <a:r>
              <a:rPr lang="en-US" noProof="1">
                <a:solidFill>
                  <a:schemeClr val="tx1"/>
                </a:solidFill>
              </a:rPr>
              <a:t> Purpose and effect of measure</a:t>
            </a:r>
          </a:p>
          <a:p>
            <a:pPr marL="228600" lvl="1" indent="0">
              <a:buNone/>
            </a:pPr>
            <a:r>
              <a:rPr lang="en-US" noProof="1">
                <a:solidFill>
                  <a:schemeClr val="tx1"/>
                </a:solidFill>
              </a:rPr>
              <a:t>				</a:t>
            </a:r>
            <a:r>
              <a:rPr lang="en-US" b="1" noProof="1">
                <a:solidFill>
                  <a:srgbClr val="7030A0"/>
                </a:solidFill>
              </a:rPr>
              <a:t>2)</a:t>
            </a:r>
            <a:r>
              <a:rPr lang="en-US" noProof="1">
                <a:solidFill>
                  <a:schemeClr val="tx1"/>
                </a:solidFill>
              </a:rPr>
              <a:t> Degree and duration of interference</a:t>
            </a:r>
          </a:p>
          <a:p>
            <a:pPr marL="685800" lvl="2" indent="0">
              <a:buNone/>
            </a:pPr>
            <a:r>
              <a:rPr lang="en-US" sz="1600" noProof="1">
                <a:solidFill>
                  <a:schemeClr val="tx1"/>
                </a:solidFill>
              </a:rPr>
              <a:t>			</a:t>
            </a:r>
            <a:r>
              <a:rPr lang="en-US" sz="1600" b="1" noProof="1">
                <a:solidFill>
                  <a:srgbClr val="7030A0"/>
                </a:solidFill>
              </a:rPr>
              <a:t>3)</a:t>
            </a:r>
            <a:r>
              <a:rPr lang="en-US" sz="1600" noProof="1">
                <a:solidFill>
                  <a:schemeClr val="tx1"/>
                </a:solidFill>
              </a:rPr>
              <a:t> Expectations of investors</a:t>
            </a:r>
          </a:p>
          <a:p>
            <a:pPr lvl="1"/>
            <a:endParaRPr lang="en-US" sz="1800" noProof="1">
              <a:solidFill>
                <a:schemeClr val="tx1"/>
              </a:solidFill>
            </a:endParaRPr>
          </a:p>
        </p:txBody>
      </p:sp>
      <p:sp>
        <p:nvSpPr>
          <p:cNvPr id="3" name="Title 2"/>
          <p:cNvSpPr>
            <a:spLocks noGrp="1"/>
          </p:cNvSpPr>
          <p:nvPr>
            <p:ph type="title"/>
          </p:nvPr>
        </p:nvSpPr>
        <p:spPr/>
        <p:txBody>
          <a:bodyPr/>
          <a:lstStyle/>
          <a:p>
            <a:r>
              <a:rPr lang="en-US" noProof="1"/>
              <a:t>Protection against Unlawful Expropriation I.</a:t>
            </a:r>
          </a:p>
        </p:txBody>
      </p:sp>
    </p:spTree>
    <p:extLst>
      <p:ext uri="{BB962C8B-B14F-4D97-AF65-F5344CB8AC3E}">
        <p14:creationId xmlns:p14="http://schemas.microsoft.com/office/powerpoint/2010/main" val="192997294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noProof="1"/>
              <a:t>Metalclad Corporation v. The United Mexican States, ICSID Case </a:t>
            </a:r>
            <a:br>
              <a:rPr lang="en-US" noProof="1"/>
            </a:br>
            <a:r>
              <a:rPr lang="en-US" noProof="1"/>
              <a:t>No. ARB(AF)/97/1</a:t>
            </a:r>
          </a:p>
          <a:p>
            <a:endParaRPr lang="en-US" noProof="1"/>
          </a:p>
        </p:txBody>
      </p:sp>
      <p:sp>
        <p:nvSpPr>
          <p:cNvPr id="3" name="Title 2"/>
          <p:cNvSpPr>
            <a:spLocks noGrp="1"/>
          </p:cNvSpPr>
          <p:nvPr>
            <p:ph type="title"/>
          </p:nvPr>
        </p:nvSpPr>
        <p:spPr/>
        <p:txBody>
          <a:bodyPr/>
          <a:lstStyle/>
          <a:p>
            <a:r>
              <a:rPr lang="en-US" noProof="1"/>
              <a:t>Protection against Unlawful Expropriation II.</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49776">
            <a:off x="2441715" y="1295610"/>
            <a:ext cx="4381775" cy="541980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552" y="2873829"/>
            <a:ext cx="7543029" cy="2264351"/>
          </a:xfrm>
          <a:prstGeom prst="rect">
            <a:avLst/>
          </a:prstGeom>
          <a:ln>
            <a:solidFill>
              <a:schemeClr val="tx2"/>
            </a:solidFill>
          </a:ln>
        </p:spPr>
      </p:pic>
    </p:spTree>
    <p:extLst>
      <p:ext uri="{BB962C8B-B14F-4D97-AF65-F5344CB8AC3E}">
        <p14:creationId xmlns:p14="http://schemas.microsoft.com/office/powerpoint/2010/main" val="138984354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noProof="1"/>
              <a:t>Philip Morris Brands Sàrl, Philip Morris Products S.A. and Abal Hermanos S.A. v. Oriental Republic of Uruguay, ICSID Case No. ARB/10/7</a:t>
            </a:r>
          </a:p>
        </p:txBody>
      </p:sp>
      <p:sp>
        <p:nvSpPr>
          <p:cNvPr id="3" name="Title 2"/>
          <p:cNvSpPr>
            <a:spLocks noGrp="1"/>
          </p:cNvSpPr>
          <p:nvPr>
            <p:ph type="title"/>
          </p:nvPr>
        </p:nvSpPr>
        <p:spPr/>
        <p:txBody>
          <a:bodyPr/>
          <a:lstStyle/>
          <a:p>
            <a:r>
              <a:rPr lang="en-US" noProof="1"/>
              <a:t>Protection against Unlawful Expropriation III.</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16854">
            <a:off x="2072474" y="1375798"/>
            <a:ext cx="4701486" cy="527611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6" name="TextBox 5"/>
          <p:cNvSpPr txBox="1"/>
          <p:nvPr/>
        </p:nvSpPr>
        <p:spPr bwMode="auto">
          <a:xfrm>
            <a:off x="457201" y="2221698"/>
            <a:ext cx="8229600" cy="3323987"/>
          </a:xfrm>
          <a:prstGeom prst="rect">
            <a:avLst/>
          </a:prstGeom>
          <a:solidFill>
            <a:srgbClr val="FFFFFF"/>
          </a:solidFill>
          <a:ln w="28575">
            <a:solidFill>
              <a:schemeClr val="tx2"/>
            </a:solidFill>
            <a:miter lim="800000"/>
            <a:headEnd/>
            <a:tailEnd/>
          </a:ln>
        </p:spPr>
        <p:txBody>
          <a:bodyPr wrap="square" rtlCol="0" anchor="ctr">
            <a:spAutoFit/>
          </a:bodyPr>
          <a:lstStyle/>
          <a:p>
            <a:pPr algn="just"/>
            <a:r>
              <a:rPr lang="en-US" sz="1500" b="0" dirty="0"/>
              <a:t>“</a:t>
            </a:r>
            <a:r>
              <a:rPr lang="en-US" sz="1500" dirty="0"/>
              <a:t>Manufacturers and distributors of harmful products such as cigarettes can have no expectation that new and more onerous regulations will not be imposed, and certainly no commitments of any kind were given by Uruguay to the Claimants or (as far as the record shows) to anyone else. On the contrary, in light of widely accepted articulations of international concern for the harmful effect of tobacco, the expectation could only have been of progressively more stringent regulation of the sale and use of tobacco products. </a:t>
            </a:r>
          </a:p>
          <a:p>
            <a:pPr algn="just"/>
            <a:r>
              <a:rPr lang="en-US" sz="1500" dirty="0"/>
              <a:t> </a:t>
            </a:r>
          </a:p>
          <a:p>
            <a:pPr algn="just"/>
            <a:r>
              <a:rPr lang="en-US" sz="1500" b="0" dirty="0"/>
              <a:t>The Tribunal concludes that by adopting the Challenged Measures the Respondent has not breached Article 3(2) of the BIT regarding “legitimate expectations” and the “stability of the legal framework,” considering that the Claimants had no legitimate expectations that such or similar measures would not be adopted and further considering that their effect had not been such as to modify the stability of the Uruguayan legal framework.”</a:t>
            </a:r>
          </a:p>
          <a:p>
            <a:pPr algn="ctr"/>
            <a:endParaRPr lang="en-US" sz="1500" b="0" dirty="0" err="1"/>
          </a:p>
        </p:txBody>
      </p:sp>
    </p:spTree>
    <p:extLst>
      <p:ext uri="{BB962C8B-B14F-4D97-AF65-F5344CB8AC3E}">
        <p14:creationId xmlns:p14="http://schemas.microsoft.com/office/powerpoint/2010/main" val="280883812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hena 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679" y="0"/>
            <a:ext cx="4269321" cy="6365520"/>
          </a:xfrm>
          <a:prstGeom prst="rect">
            <a:avLst/>
          </a:prstGeom>
        </p:spPr>
      </p:pic>
      <p:sp>
        <p:nvSpPr>
          <p:cNvPr id="4" name="Title 3"/>
          <p:cNvSpPr>
            <a:spLocks noGrp="1"/>
          </p:cNvSpPr>
          <p:nvPr>
            <p:ph type="ctrTitle" sz="quarter"/>
          </p:nvPr>
        </p:nvSpPr>
        <p:spPr>
          <a:xfrm>
            <a:off x="301695" y="4114288"/>
            <a:ext cx="5267574" cy="400110"/>
          </a:xfrm>
        </p:spPr>
        <p:txBody>
          <a:bodyPr/>
          <a:lstStyle/>
          <a:p>
            <a:r>
              <a:rPr lang="en-US" noProof="1">
                <a:latin typeface="Arial" panose="020B0604020202020204" pitchFamily="34" charset="0"/>
                <a:cs typeface="Arial" panose="020B0604020202020204" pitchFamily="34" charset="0"/>
              </a:rPr>
              <a:t>Introduction</a:t>
            </a:r>
          </a:p>
        </p:txBody>
      </p:sp>
    </p:spTree>
    <p:extLst>
      <p:ext uri="{BB962C8B-B14F-4D97-AF65-F5344CB8AC3E}">
        <p14:creationId xmlns:p14="http://schemas.microsoft.com/office/powerpoint/2010/main" val="37046130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600" noProof="1"/>
              <a:t>Minimum standard of protection under customary international law?</a:t>
            </a:r>
          </a:p>
          <a:p>
            <a:r>
              <a:rPr lang="en-US" sz="1600" noProof="1"/>
              <a:t>Factors:</a:t>
            </a:r>
          </a:p>
          <a:p>
            <a:pPr lvl="1"/>
            <a:r>
              <a:rPr lang="en-US" sz="1400" noProof="1"/>
              <a:t>Arbitrariness</a:t>
            </a:r>
          </a:p>
          <a:p>
            <a:pPr lvl="1"/>
            <a:r>
              <a:rPr lang="en-US" sz="1400" noProof="1"/>
              <a:t>Due process</a:t>
            </a:r>
          </a:p>
          <a:p>
            <a:pPr lvl="1"/>
            <a:r>
              <a:rPr lang="en-US" sz="1400" noProof="1"/>
              <a:t>Transparency and stability</a:t>
            </a:r>
          </a:p>
          <a:p>
            <a:pPr lvl="1"/>
            <a:r>
              <a:rPr lang="en-US" sz="1400" noProof="1"/>
              <a:t>Legitimate expectations</a:t>
            </a:r>
          </a:p>
          <a:p>
            <a:r>
              <a:rPr lang="en-US" sz="1600" i="1" noProof="1">
                <a:solidFill>
                  <a:schemeClr val="tx2"/>
                </a:solidFill>
              </a:rPr>
              <a:t>Murphy Exploration &amp; Production Company – International v. The Republic of Ecuador (II) (PCA Case No. 2012-16)</a:t>
            </a:r>
          </a:p>
          <a:p>
            <a:pPr lvl="1"/>
            <a:r>
              <a:rPr lang="en-US" noProof="1"/>
              <a:t>Claims arising out of Ecuador's enactment of Law No. 42 imposing a 99 per cent windfall levy on foreign oil revenues that allegedly resulted in the expropriation of Murphy's investment in Block 16 of the Ecuadorian Amazon, an oil-rich region bordering Peru and Brazil</a:t>
            </a:r>
          </a:p>
          <a:p>
            <a:r>
              <a:rPr lang="en-US" sz="1600" i="1" noProof="1">
                <a:solidFill>
                  <a:schemeClr val="tx2"/>
                </a:solidFill>
              </a:rPr>
              <a:t>Methanex Corporation v. United States of America, UNCITRAL</a:t>
            </a:r>
          </a:p>
          <a:p>
            <a:pPr lvl="1"/>
            <a:r>
              <a:rPr lang="en-US" noProof="1"/>
              <a:t>Claims arising out of alleged injuries from a Californian ban on the use or sale in California of the gasoline additive MTBE. </a:t>
            </a:r>
          </a:p>
          <a:p>
            <a:pPr lvl="1"/>
            <a:endParaRPr lang="en-US" sz="1400" i="1" noProof="1"/>
          </a:p>
        </p:txBody>
      </p:sp>
      <p:sp>
        <p:nvSpPr>
          <p:cNvPr id="3" name="Title 2"/>
          <p:cNvSpPr>
            <a:spLocks noGrp="1"/>
          </p:cNvSpPr>
          <p:nvPr>
            <p:ph type="title"/>
          </p:nvPr>
        </p:nvSpPr>
        <p:spPr/>
        <p:txBody>
          <a:bodyPr/>
          <a:lstStyle/>
          <a:p>
            <a:r>
              <a:rPr lang="en-US" noProof="1"/>
              <a:t>Fair and Equitable Treatment</a:t>
            </a:r>
          </a:p>
        </p:txBody>
      </p:sp>
    </p:spTree>
    <p:extLst>
      <p:ext uri="{BB962C8B-B14F-4D97-AF65-F5344CB8AC3E}">
        <p14:creationId xmlns:p14="http://schemas.microsoft.com/office/powerpoint/2010/main" val="352318089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p:txBody>
          <a:bodyPr/>
          <a:lstStyle/>
          <a:p>
            <a:r>
              <a:rPr lang="en-US" altLang="en-US" sz="2000" noProof="1"/>
              <a:t>Protection and security against third parties’ claims</a:t>
            </a:r>
          </a:p>
          <a:p>
            <a:pPr lvl="1"/>
            <a:r>
              <a:rPr lang="en-US" altLang="en-US" sz="1800" noProof="1"/>
              <a:t>Physical protection by the Police</a:t>
            </a:r>
          </a:p>
          <a:p>
            <a:pPr lvl="1"/>
            <a:r>
              <a:rPr lang="en-US" altLang="en-US" sz="1800" noProof="1"/>
              <a:t>Protection by administrative bodies</a:t>
            </a:r>
          </a:p>
          <a:p>
            <a:pPr lvl="1"/>
            <a:r>
              <a:rPr lang="en-US" altLang="en-US" sz="1800" noProof="1"/>
              <a:t>Judicial protection</a:t>
            </a:r>
          </a:p>
          <a:p>
            <a:pPr lvl="1"/>
            <a:endParaRPr lang="en-US" altLang="en-US" sz="1800" noProof="1"/>
          </a:p>
          <a:p>
            <a:r>
              <a:rPr lang="en-US" altLang="en-US" sz="2000" noProof="1"/>
              <a:t>Breaches of the host state’s specific commitments to the investor (“</a:t>
            </a:r>
            <a:r>
              <a:rPr lang="en-US" altLang="en-US" sz="2000" i="1" noProof="1"/>
              <a:t>umbrella clause</a:t>
            </a:r>
            <a:r>
              <a:rPr lang="en-US" altLang="en-US" sz="2000" noProof="1"/>
              <a:t>”)</a:t>
            </a:r>
          </a:p>
          <a:p>
            <a:pPr lvl="1"/>
            <a:r>
              <a:rPr lang="en-US" altLang="en-US" sz="1800" noProof="1"/>
              <a:t>In investment and/or commercial contracts between the host state and the investor</a:t>
            </a:r>
          </a:p>
          <a:p>
            <a:pPr lvl="1"/>
            <a:r>
              <a:rPr lang="en-US" altLang="en-US" sz="1800" noProof="1"/>
              <a:t>In concessions granted to the investor</a:t>
            </a:r>
          </a:p>
          <a:p>
            <a:pPr lvl="1"/>
            <a:r>
              <a:rPr lang="en-US" altLang="en-US" sz="1800" b="1" noProof="1"/>
              <a:t>Treaty</a:t>
            </a:r>
            <a:r>
              <a:rPr lang="en-US" altLang="en-US" sz="1800" noProof="1"/>
              <a:t> claims vs. </a:t>
            </a:r>
            <a:r>
              <a:rPr lang="en-US" altLang="en-US" sz="1800" b="1" noProof="1"/>
              <a:t>Contract</a:t>
            </a:r>
            <a:r>
              <a:rPr lang="en-US" altLang="en-US" sz="1800" noProof="1"/>
              <a:t> claims</a:t>
            </a:r>
          </a:p>
          <a:p>
            <a:endParaRPr lang="en-US" altLang="en-US" noProof="1"/>
          </a:p>
        </p:txBody>
      </p:sp>
      <p:sp>
        <p:nvSpPr>
          <p:cNvPr id="18434" name="Title 1"/>
          <p:cNvSpPr>
            <a:spLocks noGrp="1"/>
          </p:cNvSpPr>
          <p:nvPr>
            <p:ph type="title"/>
          </p:nvPr>
        </p:nvSpPr>
        <p:spPr/>
        <p:txBody>
          <a:bodyPr/>
          <a:lstStyle/>
          <a:p>
            <a:r>
              <a:rPr lang="en-US" altLang="en-US" noProof="1"/>
              <a:t>Protection and Security, Umbrella Clause</a:t>
            </a:r>
          </a:p>
        </p:txBody>
      </p:sp>
    </p:spTree>
    <p:extLst>
      <p:ext uri="{BB962C8B-B14F-4D97-AF65-F5344CB8AC3E}">
        <p14:creationId xmlns:p14="http://schemas.microsoft.com/office/powerpoint/2010/main" val="247593250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p:txBody>
          <a:bodyPr/>
          <a:lstStyle/>
          <a:p>
            <a:pPr lvl="0"/>
            <a:r>
              <a:rPr lang="en-US" altLang="en-US" sz="2000" noProof="1"/>
              <a:t>Most-Favored-Nation clause</a:t>
            </a:r>
          </a:p>
          <a:p>
            <a:pPr lvl="1"/>
            <a:r>
              <a:rPr lang="en-US" altLang="en-US" sz="1800" noProof="1"/>
              <a:t>Guarantee that the investor will receive the same treatment as nationals of any third country</a:t>
            </a:r>
          </a:p>
          <a:p>
            <a:pPr lvl="1"/>
            <a:r>
              <a:rPr lang="en-US" altLang="en-US" sz="1800" noProof="1"/>
              <a:t>Usually does not include treatment under double taxation treaties and customs unions</a:t>
            </a:r>
          </a:p>
          <a:p>
            <a:pPr lvl="1"/>
            <a:r>
              <a:rPr lang="en-US" altLang="en-US" sz="1800" noProof="1"/>
              <a:t>Allows to “pick” more favorable provisions from other BITs</a:t>
            </a:r>
          </a:p>
          <a:p>
            <a:pPr lvl="1"/>
            <a:r>
              <a:rPr lang="en-US" altLang="en-US" sz="1800" noProof="1"/>
              <a:t>Does it also apply to procedural issues?</a:t>
            </a:r>
          </a:p>
          <a:p>
            <a:pPr lvl="1"/>
            <a:endParaRPr lang="en-US" altLang="en-US" sz="1800" noProof="1"/>
          </a:p>
          <a:p>
            <a:pPr lvl="0"/>
            <a:r>
              <a:rPr lang="en-US" altLang="en-US" sz="2000" noProof="1"/>
              <a:t>National treatment</a:t>
            </a:r>
          </a:p>
          <a:p>
            <a:pPr lvl="1"/>
            <a:r>
              <a:rPr lang="en-US" altLang="en-US" sz="1800" noProof="1"/>
              <a:t>Guarantee that the investor will receive the same treatment as the host state nationals</a:t>
            </a:r>
          </a:p>
          <a:p>
            <a:pPr lvl="1"/>
            <a:r>
              <a:rPr lang="en-US" altLang="en-US" sz="1800" noProof="1"/>
              <a:t>Bars “national preference” systems</a:t>
            </a:r>
          </a:p>
          <a:p>
            <a:endParaRPr lang="en-US" altLang="en-US" noProof="1"/>
          </a:p>
        </p:txBody>
      </p:sp>
      <p:sp>
        <p:nvSpPr>
          <p:cNvPr id="18434" name="Title 1"/>
          <p:cNvSpPr>
            <a:spLocks noGrp="1"/>
          </p:cNvSpPr>
          <p:nvPr>
            <p:ph type="title"/>
          </p:nvPr>
        </p:nvSpPr>
        <p:spPr/>
        <p:txBody>
          <a:bodyPr/>
          <a:lstStyle/>
          <a:p>
            <a:r>
              <a:rPr lang="en-US" altLang="en-US" noProof="1"/>
              <a:t>Most Favored Nation Clause and National Treatment Clause</a:t>
            </a:r>
          </a:p>
        </p:txBody>
      </p:sp>
    </p:spTree>
    <p:extLst>
      <p:ext uri="{BB962C8B-B14F-4D97-AF65-F5344CB8AC3E}">
        <p14:creationId xmlns:p14="http://schemas.microsoft.com/office/powerpoint/2010/main" val="235364731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800" dirty="0"/>
              <a:t>The police-powers doctrine:</a:t>
            </a:r>
          </a:p>
          <a:p>
            <a:pPr lvl="1"/>
            <a:r>
              <a:rPr lang="en-US" sz="2400" dirty="0"/>
              <a:t>States are free to adopt regulations in good faith to meet a legitimate goal of public interest</a:t>
            </a:r>
          </a:p>
          <a:p>
            <a:pPr lvl="1"/>
            <a:r>
              <a:rPr lang="en-US" sz="2400" dirty="0"/>
              <a:t>No breach of investment treaty</a:t>
            </a:r>
          </a:p>
          <a:p>
            <a:pPr lvl="1"/>
            <a:r>
              <a:rPr lang="en-US" sz="2400" dirty="0"/>
              <a:t> Investors cannot legitimately expect that regulation in the host </a:t>
            </a:r>
            <a:r>
              <a:rPr lang="en-US" sz="2400"/>
              <a:t>state will </a:t>
            </a:r>
            <a:r>
              <a:rPr lang="en-US" sz="2400" dirty="0"/>
              <a:t>remain frozen</a:t>
            </a:r>
          </a:p>
        </p:txBody>
      </p:sp>
      <p:sp>
        <p:nvSpPr>
          <p:cNvPr id="3" name="Title 2"/>
          <p:cNvSpPr>
            <a:spLocks noGrp="1"/>
          </p:cNvSpPr>
          <p:nvPr>
            <p:ph type="title"/>
          </p:nvPr>
        </p:nvSpPr>
        <p:spPr/>
        <p:txBody>
          <a:bodyPr/>
          <a:lstStyle/>
          <a:p>
            <a:r>
              <a:rPr lang="en-US" dirty="0" err="1"/>
              <a:t>Defences</a:t>
            </a:r>
            <a:r>
              <a:rPr lang="en-US" dirty="0"/>
              <a:t> of the host state: sovereign regulatory power</a:t>
            </a:r>
          </a:p>
        </p:txBody>
      </p:sp>
    </p:spTree>
    <p:extLst>
      <p:ext uri="{BB962C8B-B14F-4D97-AF65-F5344CB8AC3E}">
        <p14:creationId xmlns:p14="http://schemas.microsoft.com/office/powerpoint/2010/main" val="279002202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hena 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679" y="0"/>
            <a:ext cx="4269321" cy="6365520"/>
          </a:xfrm>
          <a:prstGeom prst="rect">
            <a:avLst/>
          </a:prstGeom>
        </p:spPr>
      </p:pic>
      <p:sp>
        <p:nvSpPr>
          <p:cNvPr id="4" name="Title 3"/>
          <p:cNvSpPr>
            <a:spLocks noGrp="1"/>
          </p:cNvSpPr>
          <p:nvPr>
            <p:ph type="ctrTitle" sz="quarter"/>
          </p:nvPr>
        </p:nvSpPr>
        <p:spPr>
          <a:xfrm>
            <a:off x="301695" y="4114288"/>
            <a:ext cx="5267574" cy="400110"/>
          </a:xfrm>
        </p:spPr>
        <p:txBody>
          <a:bodyPr/>
          <a:lstStyle/>
          <a:p>
            <a:r>
              <a:rPr lang="en-US" noProof="1">
                <a:latin typeface="Arial" panose="020B0604020202020204" pitchFamily="34" charset="0"/>
                <a:cs typeface="Arial" panose="020B0604020202020204" pitchFamily="34" charset="0"/>
              </a:rPr>
              <a:t>Investor-State Arbitration Clause</a:t>
            </a:r>
          </a:p>
        </p:txBody>
      </p:sp>
    </p:spTree>
    <p:extLst>
      <p:ext uri="{BB962C8B-B14F-4D97-AF65-F5344CB8AC3E}">
        <p14:creationId xmlns:p14="http://schemas.microsoft.com/office/powerpoint/2010/main" val="35262051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A0EB06-C6F0-68D8-7B09-DAD0BFE73E57}"/>
              </a:ext>
            </a:extLst>
          </p:cNvPr>
          <p:cNvSpPr>
            <a:spLocks noGrp="1"/>
          </p:cNvSpPr>
          <p:nvPr>
            <p:ph idx="1"/>
          </p:nvPr>
        </p:nvSpPr>
        <p:spPr>
          <a:xfrm>
            <a:off x="431083" y="1240972"/>
            <a:ext cx="8229592" cy="5251267"/>
          </a:xfrm>
        </p:spPr>
        <p:txBody>
          <a:bodyPr/>
          <a:lstStyle/>
          <a:p>
            <a:pPr marL="0" indent="0">
              <a:buNone/>
            </a:pPr>
            <a:r>
              <a:rPr lang="en-US" sz="1600" dirty="0"/>
              <a:t>1. </a:t>
            </a:r>
            <a:r>
              <a:rPr lang="en-US" sz="1600" b="1" u="sng" dirty="0"/>
              <a:t>Any investment dispute </a:t>
            </a:r>
            <a:r>
              <a:rPr lang="en-US" sz="1600" dirty="0"/>
              <a:t>which may arise between an investor of one Contracting Party and the other Contracting Party </a:t>
            </a:r>
            <a:r>
              <a:rPr lang="en-US" sz="1600" b="1" u="sng" dirty="0"/>
              <a:t>in connection with an investment </a:t>
            </a:r>
            <a:r>
              <a:rPr lang="en-US" sz="1600" dirty="0"/>
              <a:t>in the territory of that other Contracting Party shall, if possible be settled amicably and be subject to negotiations between the parties in dispute. </a:t>
            </a:r>
          </a:p>
          <a:p>
            <a:pPr marL="0" indent="0">
              <a:buNone/>
            </a:pPr>
            <a:r>
              <a:rPr lang="en-US" sz="1600" dirty="0"/>
              <a:t>2. The negotiations start on the date when the disputing investor of one Contracting Party </a:t>
            </a:r>
            <a:r>
              <a:rPr lang="en-US" sz="1600" b="1" u="sng" dirty="0"/>
              <a:t>requests negotiations in written notification </a:t>
            </a:r>
            <a:r>
              <a:rPr lang="en-US" sz="1600" dirty="0"/>
              <a:t>from the other Contracting Party. […]</a:t>
            </a:r>
          </a:p>
          <a:p>
            <a:pPr marL="0" indent="0">
              <a:buNone/>
            </a:pPr>
            <a:r>
              <a:rPr lang="en-US" sz="1600" dirty="0"/>
              <a:t>3. If any dispute between an investor of one Contracting Party and the other Contracting Party can not be thus settled within a period of twelve months following the date on which such negotiations were requested in written notification, the </a:t>
            </a:r>
            <a:r>
              <a:rPr lang="en-US" sz="1600" b="1" u="sng" dirty="0"/>
              <a:t>investor shall be entitled to submit the dispute </a:t>
            </a:r>
            <a:r>
              <a:rPr lang="en-US" sz="1600" dirty="0"/>
              <a:t>either to: </a:t>
            </a:r>
          </a:p>
          <a:p>
            <a:pPr marL="342900" indent="-342900">
              <a:buAutoNum type="alphaLcParenR"/>
            </a:pPr>
            <a:r>
              <a:rPr lang="en-US" sz="1600" dirty="0"/>
              <a:t>the </a:t>
            </a:r>
            <a:r>
              <a:rPr lang="en-US" sz="1600" b="1" u="sng" dirty="0"/>
              <a:t>competent court </a:t>
            </a:r>
            <a:r>
              <a:rPr lang="en-US" sz="1600" dirty="0"/>
              <a:t>of the Contracting Party in the territory of which the investment has been made; or </a:t>
            </a:r>
          </a:p>
          <a:p>
            <a:pPr marL="342900" indent="-342900">
              <a:buAutoNum type="alphaLcParenR"/>
            </a:pPr>
            <a:r>
              <a:rPr lang="en-US" sz="1600" dirty="0"/>
              <a:t>the </a:t>
            </a:r>
            <a:r>
              <a:rPr lang="en-US" sz="1600" b="1" u="sng" dirty="0"/>
              <a:t>International Centre for Settlement of Investment Disputes</a:t>
            </a:r>
            <a:r>
              <a:rPr lang="en-US" sz="1600" dirty="0"/>
              <a:t> (ICSID) pursuant to the applicable provisions of the ICSID Convention, in the event both Contracting Parties have become a party to this Convention; or </a:t>
            </a:r>
          </a:p>
          <a:p>
            <a:pPr marL="342900" indent="-342900">
              <a:buAutoNum type="alphaLcParenR"/>
            </a:pPr>
            <a:r>
              <a:rPr lang="en-US" sz="1600" dirty="0"/>
              <a:t>an </a:t>
            </a:r>
            <a:r>
              <a:rPr lang="en-US" sz="1600" b="1" u="sng" dirty="0"/>
              <a:t>ad hoc arbitral tribunal </a:t>
            </a:r>
            <a:r>
              <a:rPr lang="en-US" sz="1600" dirty="0"/>
              <a:t>established under the UNCITRAL Arbitration Rules. […]. </a:t>
            </a:r>
          </a:p>
          <a:p>
            <a:pPr marL="0" indent="0">
              <a:buNone/>
            </a:pPr>
            <a:r>
              <a:rPr lang="en-US" sz="1600" dirty="0"/>
              <a:t>4. Once a dispute has been submitted to one of the tribunals mentioned in paragraph 3 a)–e</a:t>
            </a:r>
            <a:r>
              <a:rPr lang="en-US" sz="1600" b="1" u="sng" dirty="0"/>
              <a:t>) the investor shall have no recourse to the other dispute settlement fora </a:t>
            </a:r>
            <a:r>
              <a:rPr lang="en-US" sz="1600" dirty="0"/>
              <a:t>listed in paragraph 3 a)–e) of this Article. […]</a:t>
            </a:r>
          </a:p>
        </p:txBody>
      </p:sp>
      <p:sp>
        <p:nvSpPr>
          <p:cNvPr id="3" name="Title 2">
            <a:extLst>
              <a:ext uri="{FF2B5EF4-FFF2-40B4-BE49-F238E27FC236}">
                <a16:creationId xmlns:a16="http://schemas.microsoft.com/office/drawing/2014/main" id="{FA588782-55F0-530B-D21B-CE92AD8D5BCE}"/>
              </a:ext>
            </a:extLst>
          </p:cNvPr>
          <p:cNvSpPr>
            <a:spLocks noGrp="1"/>
          </p:cNvSpPr>
          <p:nvPr>
            <p:ph type="title"/>
          </p:nvPr>
        </p:nvSpPr>
        <p:spPr/>
        <p:txBody>
          <a:bodyPr/>
          <a:lstStyle/>
          <a:p>
            <a:r>
              <a:rPr lang="en-US" dirty="0"/>
              <a:t>Investor-State arbitration clause</a:t>
            </a:r>
          </a:p>
        </p:txBody>
      </p:sp>
    </p:spTree>
    <p:extLst>
      <p:ext uri="{BB962C8B-B14F-4D97-AF65-F5344CB8AC3E}">
        <p14:creationId xmlns:p14="http://schemas.microsoft.com/office/powerpoint/2010/main" val="1764078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hena 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679" y="0"/>
            <a:ext cx="4269321" cy="6365520"/>
          </a:xfrm>
          <a:prstGeom prst="rect">
            <a:avLst/>
          </a:prstGeom>
        </p:spPr>
      </p:pic>
      <p:sp>
        <p:nvSpPr>
          <p:cNvPr id="4" name="Title 3"/>
          <p:cNvSpPr>
            <a:spLocks noGrp="1"/>
          </p:cNvSpPr>
          <p:nvPr>
            <p:ph type="ctrTitle" sz="quarter"/>
          </p:nvPr>
        </p:nvSpPr>
        <p:spPr>
          <a:xfrm>
            <a:off x="301695" y="3914234"/>
            <a:ext cx="5267574" cy="800219"/>
          </a:xfrm>
        </p:spPr>
        <p:txBody>
          <a:bodyPr/>
          <a:lstStyle/>
          <a:p>
            <a:r>
              <a:rPr lang="en-US" noProof="1"/>
              <a:t>Compensation for host State’s breach of International Law</a:t>
            </a:r>
            <a:endParaRPr lang="en-US" noProof="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52507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noProof="1"/>
              <a:t>Results of Concluded Cases</a:t>
            </a:r>
          </a:p>
        </p:txBody>
      </p:sp>
      <p:graphicFrame>
        <p:nvGraphicFramePr>
          <p:cNvPr id="12" name="Content Placeholder 10"/>
          <p:cNvGraphicFramePr>
            <a:graphicFrameLocks noGrp="1"/>
          </p:cNvGraphicFramePr>
          <p:nvPr>
            <p:ph sz="half" idx="10"/>
          </p:nvPr>
        </p:nvGraphicFramePr>
        <p:xfrm>
          <a:off x="457200" y="1347537"/>
          <a:ext cx="3886200" cy="483235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1A801A85-A4A9-E474-8E75-2B5DF7D6B1A4}"/>
              </a:ext>
            </a:extLst>
          </p:cNvPr>
          <p:cNvPicPr>
            <a:picLocks noChangeAspect="1"/>
          </p:cNvPicPr>
          <p:nvPr/>
        </p:nvPicPr>
        <p:blipFill>
          <a:blip r:embed="rId3"/>
          <a:stretch>
            <a:fillRect/>
          </a:stretch>
        </p:blipFill>
        <p:spPr>
          <a:xfrm>
            <a:off x="4800602" y="1463040"/>
            <a:ext cx="3458058" cy="3712944"/>
          </a:xfrm>
          <a:prstGeom prst="rect">
            <a:avLst/>
          </a:prstGeom>
        </p:spPr>
      </p:pic>
      <p:sp>
        <p:nvSpPr>
          <p:cNvPr id="6" name="TextBox 5">
            <a:extLst>
              <a:ext uri="{FF2B5EF4-FFF2-40B4-BE49-F238E27FC236}">
                <a16:creationId xmlns:a16="http://schemas.microsoft.com/office/drawing/2014/main" id="{C12368BD-47C5-9BAC-69F5-49B5B6ADF9FC}"/>
              </a:ext>
            </a:extLst>
          </p:cNvPr>
          <p:cNvSpPr txBox="1"/>
          <p:nvPr/>
        </p:nvSpPr>
        <p:spPr bwMode="auto">
          <a:xfrm>
            <a:off x="5186460" y="5357524"/>
            <a:ext cx="2956066" cy="276999"/>
          </a:xfrm>
          <a:prstGeom prst="rect">
            <a:avLst/>
          </a:prstGeom>
          <a:solidFill>
            <a:srgbClr val="FFFFFF"/>
          </a:solidFill>
          <a:ln w="28575">
            <a:solidFill>
              <a:schemeClr val="bg1"/>
            </a:solidFill>
            <a:miter lim="800000"/>
            <a:headEnd/>
            <a:tailEnd/>
          </a:ln>
        </p:spPr>
        <p:txBody>
          <a:bodyPr wrap="none" rtlCol="0" anchor="ctr">
            <a:spAutoFit/>
          </a:bodyPr>
          <a:lstStyle/>
          <a:p>
            <a:pPr algn="ctr"/>
            <a:r>
              <a:rPr lang="en-US" b="0" i="1" dirty="0"/>
              <a:t>Source: UNCTAD Investment Policy Hub</a:t>
            </a:r>
          </a:p>
        </p:txBody>
      </p:sp>
    </p:spTree>
    <p:extLst>
      <p:ext uri="{BB962C8B-B14F-4D97-AF65-F5344CB8AC3E}">
        <p14:creationId xmlns:p14="http://schemas.microsoft.com/office/powerpoint/2010/main" val="101194353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noProof="1"/>
              <a:t>Customary international law recognizes these forms of reparation:</a:t>
            </a:r>
          </a:p>
          <a:p>
            <a:pPr lvl="1"/>
            <a:r>
              <a:rPr lang="en-US" noProof="1"/>
              <a:t>Restitution</a:t>
            </a:r>
          </a:p>
          <a:p>
            <a:pPr lvl="1"/>
            <a:r>
              <a:rPr lang="en-US" noProof="1"/>
              <a:t>Monetary damages</a:t>
            </a:r>
          </a:p>
          <a:p>
            <a:pPr lvl="1"/>
            <a:r>
              <a:rPr lang="en-US" noProof="1"/>
              <a:t>Supplemental damages</a:t>
            </a:r>
          </a:p>
          <a:p>
            <a:endParaRPr lang="en-US" noProof="1"/>
          </a:p>
          <a:p>
            <a:r>
              <a:rPr lang="en-US" noProof="1"/>
              <a:t>The mantra of investment arbitration tribunals: </a:t>
            </a:r>
            <a:r>
              <a:rPr lang="en-US" i="1" noProof="1"/>
              <a:t>Chorz</a:t>
            </a:r>
            <a:r>
              <a:rPr lang="cs-CZ" i="1" noProof="1"/>
              <a:t>ó</a:t>
            </a:r>
            <a:r>
              <a:rPr lang="en-US" i="1" noProof="1"/>
              <a:t>w Factory</a:t>
            </a:r>
          </a:p>
          <a:p>
            <a:endParaRPr lang="en-US" noProof="1">
              <a:solidFill>
                <a:schemeClr val="tx1"/>
              </a:solidFill>
            </a:endParaRPr>
          </a:p>
          <a:p>
            <a:pPr marL="0" indent="0">
              <a:buNone/>
            </a:pPr>
            <a:endParaRPr lang="en-US" noProof="1"/>
          </a:p>
          <a:p>
            <a:pPr marL="0" indent="0">
              <a:buNone/>
            </a:pPr>
            <a:endParaRPr lang="en-US" i="1" noProof="1"/>
          </a:p>
          <a:p>
            <a:pPr marL="0" indent="0">
              <a:buNone/>
            </a:pPr>
            <a:endParaRPr lang="en-US" i="1" noProof="1"/>
          </a:p>
          <a:p>
            <a:pPr marL="0" indent="0">
              <a:buNone/>
            </a:pPr>
            <a:endParaRPr lang="en-US" i="1" noProof="1"/>
          </a:p>
          <a:p>
            <a:pPr marL="0" indent="0">
              <a:buNone/>
            </a:pPr>
            <a:endParaRPr lang="en-US" i="1" noProof="1"/>
          </a:p>
        </p:txBody>
      </p:sp>
      <p:sp>
        <p:nvSpPr>
          <p:cNvPr id="3" name="Title 2"/>
          <p:cNvSpPr>
            <a:spLocks noGrp="1"/>
          </p:cNvSpPr>
          <p:nvPr>
            <p:ph type="title"/>
          </p:nvPr>
        </p:nvSpPr>
        <p:spPr/>
        <p:txBody>
          <a:bodyPr/>
          <a:lstStyle/>
          <a:p>
            <a:r>
              <a:rPr lang="en-US" noProof="1"/>
              <a:t>How do these numbers come about?</a:t>
            </a:r>
          </a:p>
        </p:txBody>
      </p:sp>
      <p:sp>
        <p:nvSpPr>
          <p:cNvPr id="5" name="TextBox 4"/>
          <p:cNvSpPr txBox="1"/>
          <p:nvPr/>
        </p:nvSpPr>
        <p:spPr bwMode="auto">
          <a:xfrm>
            <a:off x="1347849" y="3643373"/>
            <a:ext cx="6448301" cy="2308324"/>
          </a:xfrm>
          <a:prstGeom prst="rect">
            <a:avLst/>
          </a:prstGeom>
          <a:solidFill>
            <a:srgbClr val="FFFFFF"/>
          </a:solidFill>
          <a:ln w="28575">
            <a:solidFill>
              <a:schemeClr val="bg1"/>
            </a:solidFill>
            <a:miter lim="800000"/>
            <a:headEnd/>
            <a:tailEnd/>
          </a:ln>
          <a:effectLst>
            <a:outerShdw blurRad="63500" sx="102000" sy="102000" algn="ctr" rotWithShape="0">
              <a:prstClr val="black">
                <a:alpha val="40000"/>
              </a:prstClr>
            </a:outerShdw>
          </a:effectLst>
        </p:spPr>
        <p:txBody>
          <a:bodyPr wrap="square" rtlCol="0" anchor="ctr">
            <a:spAutoFit/>
          </a:bodyPr>
          <a:lstStyle/>
          <a:p>
            <a:pPr marL="0" indent="0" algn="just">
              <a:buNone/>
            </a:pPr>
            <a:r>
              <a:rPr lang="en-US" sz="1800" b="0" dirty="0"/>
              <a:t>“The essential principle contained in the actual notion of an illegal act – a principle which seems to be established by international practice and in particular by the decisions of arbitral tribunals – is that </a:t>
            </a:r>
            <a:r>
              <a:rPr lang="en-US" sz="1800" dirty="0"/>
              <a:t>reparation must, as far as possible, wipe out all the consequences of the illegal act and re-establish the situation which would, in all probability, have existed if that act had not been committed</a:t>
            </a:r>
            <a:r>
              <a:rPr lang="en-US" sz="1800" b="0" dirty="0"/>
              <a:t>.”</a:t>
            </a:r>
            <a:endParaRPr lang="cs-CZ" sz="1800" b="0" dirty="0"/>
          </a:p>
        </p:txBody>
      </p:sp>
      <p:sp>
        <p:nvSpPr>
          <p:cNvPr id="4" name="TextBox 3">
            <a:extLst>
              <a:ext uri="{FF2B5EF4-FFF2-40B4-BE49-F238E27FC236}">
                <a16:creationId xmlns:a16="http://schemas.microsoft.com/office/drawing/2014/main" id="{646006DF-D69E-F5FE-51A1-9D49B3B83936}"/>
              </a:ext>
            </a:extLst>
          </p:cNvPr>
          <p:cNvSpPr txBox="1"/>
          <p:nvPr/>
        </p:nvSpPr>
        <p:spPr bwMode="auto">
          <a:xfrm>
            <a:off x="147835" y="6015666"/>
            <a:ext cx="7735255" cy="261610"/>
          </a:xfrm>
          <a:prstGeom prst="rect">
            <a:avLst/>
          </a:prstGeom>
          <a:solidFill>
            <a:srgbClr val="FFFFFF"/>
          </a:solidFill>
          <a:ln w="28575">
            <a:solidFill>
              <a:schemeClr val="bg1"/>
            </a:solidFill>
            <a:miter lim="800000"/>
            <a:headEnd/>
            <a:tailEnd/>
          </a:ln>
        </p:spPr>
        <p:txBody>
          <a:bodyPr wrap="square" rtlCol="0" anchor="ctr">
            <a:spAutoFit/>
          </a:bodyPr>
          <a:lstStyle/>
          <a:p>
            <a:pPr algn="r"/>
            <a:r>
              <a:rPr lang="en-US" sz="1100" b="0" i="1" dirty="0"/>
              <a:t>Germany v. Poland, </a:t>
            </a:r>
            <a:r>
              <a:rPr lang="en-US" sz="1100" b="0" dirty="0"/>
              <a:t>PICJ Series A. No. 17, Judgment dated 13 September 1928  </a:t>
            </a:r>
          </a:p>
        </p:txBody>
      </p:sp>
    </p:spTree>
    <p:extLst>
      <p:ext uri="{BB962C8B-B14F-4D97-AF65-F5344CB8AC3E}">
        <p14:creationId xmlns:p14="http://schemas.microsoft.com/office/powerpoint/2010/main" val="15545620"/>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3E446B-44AB-9778-5CE3-DDDD89A889CD}"/>
              </a:ext>
            </a:extLst>
          </p:cNvPr>
          <p:cNvSpPr>
            <a:spLocks noGrp="1"/>
          </p:cNvSpPr>
          <p:nvPr>
            <p:ph idx="1"/>
          </p:nvPr>
        </p:nvSpPr>
        <p:spPr/>
        <p:txBody>
          <a:bodyPr/>
          <a:lstStyle/>
          <a:p>
            <a:r>
              <a:rPr lang="en-US" b="1" dirty="0">
                <a:solidFill>
                  <a:srgbClr val="00A69D"/>
                </a:solidFill>
              </a:rPr>
              <a:t>Step 1</a:t>
            </a:r>
            <a:r>
              <a:rPr lang="en-US" dirty="0"/>
              <a:t>: 	Hire an expert with relevant experience.</a:t>
            </a:r>
          </a:p>
          <a:p>
            <a:pPr marL="0" indent="0">
              <a:buNone/>
            </a:pPr>
            <a:endParaRPr lang="en-US" dirty="0"/>
          </a:p>
          <a:p>
            <a:r>
              <a:rPr lang="en-US" b="1" dirty="0">
                <a:solidFill>
                  <a:srgbClr val="00A69D"/>
                </a:solidFill>
              </a:rPr>
              <a:t>Step 2</a:t>
            </a:r>
            <a:r>
              <a:rPr lang="en-US" dirty="0"/>
              <a:t>:	Provide clear instructions as to </a:t>
            </a:r>
            <a:r>
              <a:rPr lang="en-US" b="1" i="1" dirty="0"/>
              <a:t>what</a:t>
            </a:r>
            <a:r>
              <a:rPr lang="en-US" dirty="0"/>
              <a:t> should be the issue addressed 			by the expert.</a:t>
            </a:r>
          </a:p>
          <a:p>
            <a:pPr marL="0" indent="0">
              <a:buNone/>
            </a:pPr>
            <a:endParaRPr lang="en-US" dirty="0"/>
          </a:p>
          <a:p>
            <a:r>
              <a:rPr lang="en-US" b="1" dirty="0">
                <a:solidFill>
                  <a:srgbClr val="00A69D"/>
                </a:solidFill>
              </a:rPr>
              <a:t>Step 3</a:t>
            </a:r>
            <a:r>
              <a:rPr lang="en-US" dirty="0"/>
              <a:t>: 	Provide all relevant information and underlying data for 						quantification of the claim.</a:t>
            </a:r>
          </a:p>
          <a:p>
            <a:pPr marL="0" indent="0">
              <a:buNone/>
            </a:pPr>
            <a:endParaRPr lang="en-US" dirty="0"/>
          </a:p>
          <a:p>
            <a:r>
              <a:rPr lang="en-US" b="1" dirty="0">
                <a:solidFill>
                  <a:srgbClr val="00A69D"/>
                </a:solidFill>
              </a:rPr>
              <a:t>Step 4</a:t>
            </a:r>
            <a:r>
              <a:rPr lang="en-US" dirty="0"/>
              <a:t>:	Support the expert in preparation of the report on quantification of 				damages.</a:t>
            </a:r>
          </a:p>
          <a:p>
            <a:pPr marL="0" indent="0">
              <a:buNone/>
            </a:pPr>
            <a:endParaRPr lang="en-US" dirty="0"/>
          </a:p>
          <a:p>
            <a:r>
              <a:rPr lang="en-US" b="1" dirty="0">
                <a:solidFill>
                  <a:srgbClr val="00A69D"/>
                </a:solidFill>
              </a:rPr>
              <a:t>Step 5</a:t>
            </a:r>
            <a:r>
              <a:rPr lang="en-US" dirty="0"/>
              <a:t>:	Defend expert’s findings before the Tribunal.</a:t>
            </a:r>
          </a:p>
        </p:txBody>
      </p:sp>
      <p:sp>
        <p:nvSpPr>
          <p:cNvPr id="3" name="Title 2">
            <a:extLst>
              <a:ext uri="{FF2B5EF4-FFF2-40B4-BE49-F238E27FC236}">
                <a16:creationId xmlns:a16="http://schemas.microsoft.com/office/drawing/2014/main" id="{3C3D341D-257B-910A-A475-4666D0500160}"/>
              </a:ext>
            </a:extLst>
          </p:cNvPr>
          <p:cNvSpPr>
            <a:spLocks noGrp="1"/>
          </p:cNvSpPr>
          <p:nvPr>
            <p:ph type="title"/>
          </p:nvPr>
        </p:nvSpPr>
        <p:spPr/>
        <p:txBody>
          <a:bodyPr/>
          <a:lstStyle/>
          <a:p>
            <a:r>
              <a:rPr lang="cs-CZ" dirty="0" err="1"/>
              <a:t>Quantifying</a:t>
            </a:r>
            <a:r>
              <a:rPr lang="cs-CZ" dirty="0"/>
              <a:t> </a:t>
            </a:r>
            <a:r>
              <a:rPr lang="cs-CZ" dirty="0" err="1"/>
              <a:t>the</a:t>
            </a:r>
            <a:r>
              <a:rPr lang="cs-CZ" dirty="0"/>
              <a:t> claim</a:t>
            </a:r>
            <a:endParaRPr lang="en-US" dirty="0"/>
          </a:p>
        </p:txBody>
      </p:sp>
    </p:spTree>
    <p:extLst>
      <p:ext uri="{BB962C8B-B14F-4D97-AF65-F5344CB8AC3E}">
        <p14:creationId xmlns:p14="http://schemas.microsoft.com/office/powerpoint/2010/main" val="173678226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78401607"/>
              </p:ext>
            </p:extLst>
          </p:nvPr>
        </p:nvGraphicFramePr>
        <p:xfrm>
          <a:off x="457200" y="1211286"/>
          <a:ext cx="8247415" cy="5145798"/>
        </p:xfrm>
        <a:graphic>
          <a:graphicData uri="http://schemas.openxmlformats.org/drawingml/2006/table">
            <a:tbl>
              <a:tblPr firstRow="1" bandRow="1">
                <a:tableStyleId>{5C22544A-7EE6-4342-B048-85BDC9FD1C3A}</a:tableStyleId>
              </a:tblPr>
              <a:tblGrid>
                <a:gridCol w="1974114">
                  <a:extLst>
                    <a:ext uri="{9D8B030D-6E8A-4147-A177-3AD203B41FA5}">
                      <a16:colId xmlns:a16="http://schemas.microsoft.com/office/drawing/2014/main" val="1956812165"/>
                    </a:ext>
                  </a:extLst>
                </a:gridCol>
                <a:gridCol w="2994075">
                  <a:extLst>
                    <a:ext uri="{9D8B030D-6E8A-4147-A177-3AD203B41FA5}">
                      <a16:colId xmlns:a16="http://schemas.microsoft.com/office/drawing/2014/main" val="931647721"/>
                    </a:ext>
                  </a:extLst>
                </a:gridCol>
                <a:gridCol w="3279226">
                  <a:extLst>
                    <a:ext uri="{9D8B030D-6E8A-4147-A177-3AD203B41FA5}">
                      <a16:colId xmlns:a16="http://schemas.microsoft.com/office/drawing/2014/main" val="1586947488"/>
                    </a:ext>
                  </a:extLst>
                </a:gridCol>
              </a:tblGrid>
              <a:tr h="625884">
                <a:tc>
                  <a:txBody>
                    <a:bodyPr/>
                    <a:lstStyle/>
                    <a:p>
                      <a:endParaRPr lang="en-US" dirty="0"/>
                    </a:p>
                  </a:txBody>
                  <a:tcPr/>
                </a:tc>
                <a:tc>
                  <a:txBody>
                    <a:bodyPr/>
                    <a:lstStyle/>
                    <a:p>
                      <a:r>
                        <a:rPr lang="en-US" dirty="0"/>
                        <a:t>International</a:t>
                      </a:r>
                      <a:r>
                        <a:rPr lang="en-US" baseline="0" dirty="0"/>
                        <a:t> Commercial Arbitration</a:t>
                      </a:r>
                      <a:endParaRPr lang="en-US" dirty="0"/>
                    </a:p>
                  </a:txBody>
                  <a:tcPr/>
                </a:tc>
                <a:tc>
                  <a:txBody>
                    <a:bodyPr/>
                    <a:lstStyle/>
                    <a:p>
                      <a:r>
                        <a:rPr lang="en-US" dirty="0"/>
                        <a:t>Investment Treaty</a:t>
                      </a:r>
                      <a:r>
                        <a:rPr lang="en-US" baseline="0" dirty="0"/>
                        <a:t> Arbitration</a:t>
                      </a:r>
                      <a:endParaRPr lang="en-US" dirty="0"/>
                    </a:p>
                  </a:txBody>
                  <a:tcPr/>
                </a:tc>
                <a:extLst>
                  <a:ext uri="{0D108BD9-81ED-4DB2-BD59-A6C34878D82A}">
                    <a16:rowId xmlns:a16="http://schemas.microsoft.com/office/drawing/2014/main" val="1573542651"/>
                  </a:ext>
                </a:extLst>
              </a:tr>
              <a:tr h="894120">
                <a:tc>
                  <a:txBody>
                    <a:bodyPr/>
                    <a:lstStyle/>
                    <a:p>
                      <a:r>
                        <a:rPr lang="en-US" noProof="0" dirty="0"/>
                        <a:t>Parties</a:t>
                      </a:r>
                    </a:p>
                  </a:txBody>
                  <a:tcPr/>
                </a:tc>
                <a:tc>
                  <a:txBody>
                    <a:bodyPr/>
                    <a:lstStyle/>
                    <a:p>
                      <a:r>
                        <a:rPr lang="en-US" noProof="0" dirty="0"/>
                        <a:t>Individuals</a:t>
                      </a:r>
                    </a:p>
                    <a:p>
                      <a:r>
                        <a:rPr lang="en-US" noProof="0" dirty="0"/>
                        <a:t>Companies</a:t>
                      </a:r>
                      <a:br>
                        <a:rPr lang="en-US" noProof="0" dirty="0"/>
                      </a:br>
                      <a:r>
                        <a:rPr lang="en-US" noProof="0" dirty="0"/>
                        <a:t>Sovereign</a:t>
                      </a:r>
                      <a:r>
                        <a:rPr lang="en-US" baseline="0" noProof="0" dirty="0"/>
                        <a:t> entities</a:t>
                      </a:r>
                      <a:endParaRPr lang="en-US" noProof="0" dirty="0"/>
                    </a:p>
                  </a:txBody>
                  <a:tcPr/>
                </a:tc>
                <a:tc>
                  <a:txBody>
                    <a:bodyPr/>
                    <a:lstStyle/>
                    <a:p>
                      <a:r>
                        <a:rPr lang="en-US" noProof="0" dirty="0"/>
                        <a:t>Claimant:</a:t>
                      </a:r>
                      <a:r>
                        <a:rPr lang="en-US" baseline="0" noProof="0" dirty="0"/>
                        <a:t> Foreign Investor</a:t>
                      </a:r>
                    </a:p>
                    <a:p>
                      <a:endParaRPr lang="en-US" baseline="0" noProof="0" dirty="0"/>
                    </a:p>
                    <a:p>
                      <a:r>
                        <a:rPr lang="en-US" baseline="0" noProof="0" dirty="0"/>
                        <a:t>Respondent: State</a:t>
                      </a:r>
                      <a:endParaRPr lang="en-US" noProof="0" dirty="0"/>
                    </a:p>
                  </a:txBody>
                  <a:tcPr/>
                </a:tc>
                <a:extLst>
                  <a:ext uri="{0D108BD9-81ED-4DB2-BD59-A6C34878D82A}">
                    <a16:rowId xmlns:a16="http://schemas.microsoft.com/office/drawing/2014/main" val="3065073456"/>
                  </a:ext>
                </a:extLst>
              </a:tr>
              <a:tr h="357648">
                <a:tc>
                  <a:txBody>
                    <a:bodyPr/>
                    <a:lstStyle/>
                    <a:p>
                      <a:r>
                        <a:rPr lang="en-US" noProof="0" dirty="0"/>
                        <a:t>Substantive Law</a:t>
                      </a:r>
                    </a:p>
                  </a:txBody>
                  <a:tcPr/>
                </a:tc>
                <a:tc>
                  <a:txBody>
                    <a:bodyPr/>
                    <a:lstStyle/>
                    <a:p>
                      <a:r>
                        <a:rPr lang="en-US" noProof="0" dirty="0"/>
                        <a:t>National law</a:t>
                      </a:r>
                    </a:p>
                  </a:txBody>
                  <a:tcPr/>
                </a:tc>
                <a:tc>
                  <a:txBody>
                    <a:bodyPr/>
                    <a:lstStyle/>
                    <a:p>
                      <a:r>
                        <a:rPr lang="en-US" noProof="0" dirty="0"/>
                        <a:t>Public International</a:t>
                      </a:r>
                      <a:r>
                        <a:rPr lang="en-US" baseline="0" noProof="0" dirty="0"/>
                        <a:t> Law</a:t>
                      </a:r>
                      <a:endParaRPr lang="en-US" noProof="0" dirty="0"/>
                    </a:p>
                  </a:txBody>
                  <a:tcPr/>
                </a:tc>
                <a:extLst>
                  <a:ext uri="{0D108BD9-81ED-4DB2-BD59-A6C34878D82A}">
                    <a16:rowId xmlns:a16="http://schemas.microsoft.com/office/drawing/2014/main" val="3777180169"/>
                  </a:ext>
                </a:extLst>
              </a:tr>
              <a:tr h="1430592">
                <a:tc>
                  <a:txBody>
                    <a:bodyPr/>
                    <a:lstStyle/>
                    <a:p>
                      <a:r>
                        <a:rPr lang="en-US" noProof="0" dirty="0"/>
                        <a:t>Source</a:t>
                      </a:r>
                      <a:r>
                        <a:rPr lang="en-US" baseline="0" noProof="0" dirty="0"/>
                        <a:t> of the Tribunal’s Jurisdiction</a:t>
                      </a:r>
                      <a:endParaRPr lang="en-US" noProof="0" dirty="0"/>
                    </a:p>
                  </a:txBody>
                  <a:tcPr/>
                </a:tc>
                <a:tc>
                  <a:txBody>
                    <a:bodyPr/>
                    <a:lstStyle/>
                    <a:p>
                      <a:r>
                        <a:rPr lang="en-US" noProof="0" dirty="0"/>
                        <a:t>Arbitration</a:t>
                      </a:r>
                      <a:r>
                        <a:rPr lang="en-US" baseline="0" noProof="0" dirty="0"/>
                        <a:t> Clause</a:t>
                      </a:r>
                      <a:endParaRPr lang="en-US" noProof="0" dirty="0"/>
                    </a:p>
                  </a:txBody>
                  <a:tcPr/>
                </a:tc>
                <a:tc>
                  <a:txBody>
                    <a:bodyPr/>
                    <a:lstStyle/>
                    <a:p>
                      <a:r>
                        <a:rPr lang="en-US" baseline="0" noProof="0" dirty="0"/>
                        <a:t>Generic offer of the State contained in an Investment Treaty accepted by a covered Investor.</a:t>
                      </a:r>
                    </a:p>
                    <a:p>
                      <a:endParaRPr lang="en-US" baseline="0" noProof="0" dirty="0"/>
                    </a:p>
                  </a:txBody>
                  <a:tcPr/>
                </a:tc>
                <a:extLst>
                  <a:ext uri="{0D108BD9-81ED-4DB2-BD59-A6C34878D82A}">
                    <a16:rowId xmlns:a16="http://schemas.microsoft.com/office/drawing/2014/main" val="1203418793"/>
                  </a:ext>
                </a:extLst>
              </a:tr>
              <a:tr h="1762518">
                <a:tc>
                  <a:txBody>
                    <a:bodyPr/>
                    <a:lstStyle/>
                    <a:p>
                      <a:r>
                        <a:rPr lang="en-US" noProof="0" dirty="0"/>
                        <a:t>Confidentiality</a:t>
                      </a:r>
                    </a:p>
                  </a:txBody>
                  <a:tcPr/>
                </a:tc>
                <a:tc>
                  <a:txBody>
                    <a:bodyPr/>
                    <a:lstStyle/>
                    <a:p>
                      <a:r>
                        <a:rPr lang="en-US" noProof="0" dirty="0"/>
                        <a:t>Yes</a:t>
                      </a:r>
                    </a:p>
                  </a:txBody>
                  <a:tcPr/>
                </a:tc>
                <a:tc>
                  <a:txBody>
                    <a:bodyPr/>
                    <a:lstStyle/>
                    <a:p>
                      <a:r>
                        <a:rPr lang="cs-CZ" baseline="0" noProof="0" dirty="0"/>
                        <a:t>Only</a:t>
                      </a:r>
                      <a:r>
                        <a:rPr lang="en-US" baseline="0" noProof="0" dirty="0"/>
                        <a:t> under older Investment </a:t>
                      </a:r>
                      <a:r>
                        <a:rPr lang="en-US" b="0" baseline="0" noProof="0" dirty="0"/>
                        <a:t>Treaties</a:t>
                      </a:r>
                      <a:r>
                        <a:rPr lang="cs-CZ" b="0" baseline="0" noProof="0" dirty="0"/>
                        <a:t> (</a:t>
                      </a:r>
                      <a:r>
                        <a:rPr lang="en-US" sz="1800" b="0" i="0" kern="1200" dirty="0">
                          <a:solidFill>
                            <a:schemeClr val="dk1"/>
                          </a:solidFill>
                          <a:effectLst/>
                          <a:latin typeface="+mn-lt"/>
                          <a:ea typeface="+mn-ea"/>
                          <a:cs typeface="+mn-cs"/>
                        </a:rPr>
                        <a:t>United Nations Convention on Transparency in Treaty-based Investor-State Arbitration</a:t>
                      </a:r>
                      <a:r>
                        <a:rPr lang="cs-CZ" sz="1800" b="0" i="0" kern="1200" dirty="0">
                          <a:solidFill>
                            <a:schemeClr val="dk1"/>
                          </a:solidFill>
                          <a:effectLst/>
                          <a:latin typeface="+mn-lt"/>
                          <a:ea typeface="+mn-ea"/>
                          <a:cs typeface="+mn-cs"/>
                        </a:rPr>
                        <a:t>)</a:t>
                      </a:r>
                      <a:endParaRPr lang="en-US" b="0" noProof="0" dirty="0"/>
                    </a:p>
                  </a:txBody>
                  <a:tcPr/>
                </a:tc>
                <a:extLst>
                  <a:ext uri="{0D108BD9-81ED-4DB2-BD59-A6C34878D82A}">
                    <a16:rowId xmlns:a16="http://schemas.microsoft.com/office/drawing/2014/main" val="638615094"/>
                  </a:ext>
                </a:extLst>
              </a:tr>
            </a:tbl>
          </a:graphicData>
        </a:graphic>
      </p:graphicFrame>
      <p:sp>
        <p:nvSpPr>
          <p:cNvPr id="3" name="Title 2"/>
          <p:cNvSpPr>
            <a:spLocks noGrp="1"/>
          </p:cNvSpPr>
          <p:nvPr>
            <p:ph type="title"/>
          </p:nvPr>
        </p:nvSpPr>
        <p:spPr/>
        <p:txBody>
          <a:bodyPr/>
          <a:lstStyle/>
          <a:p>
            <a:r>
              <a:rPr lang="en-US" noProof="1"/>
              <a:t>International Commercial Arbitration v.</a:t>
            </a:r>
            <a:br>
              <a:rPr lang="en-US" noProof="1"/>
            </a:br>
            <a:r>
              <a:rPr lang="en-US" noProof="1"/>
              <a:t>Investment Treaty Arbitration</a:t>
            </a:r>
          </a:p>
        </p:txBody>
      </p:sp>
    </p:spTree>
    <p:extLst>
      <p:ext uri="{BB962C8B-B14F-4D97-AF65-F5344CB8AC3E}">
        <p14:creationId xmlns:p14="http://schemas.microsoft.com/office/powerpoint/2010/main" val="221492690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940D25-D228-A8EB-AF8D-CE074CCDD229}"/>
              </a:ext>
            </a:extLst>
          </p:cNvPr>
          <p:cNvSpPr>
            <a:spLocks noGrp="1"/>
          </p:cNvSpPr>
          <p:nvPr>
            <p:ph type="title"/>
          </p:nvPr>
        </p:nvSpPr>
        <p:spPr/>
        <p:txBody>
          <a:bodyPr/>
          <a:lstStyle/>
          <a:p>
            <a:r>
              <a:rPr lang="en-US" dirty="0"/>
              <a:t>The role of quantum experts in investment arbitration</a:t>
            </a:r>
          </a:p>
        </p:txBody>
      </p:sp>
      <p:pic>
        <p:nvPicPr>
          <p:cNvPr id="7" name="Picture 6">
            <a:extLst>
              <a:ext uri="{FF2B5EF4-FFF2-40B4-BE49-F238E27FC236}">
                <a16:creationId xmlns:a16="http://schemas.microsoft.com/office/drawing/2014/main" id="{2FADA871-AD54-4B46-4D37-D725A7D7EC65}"/>
              </a:ext>
            </a:extLst>
          </p:cNvPr>
          <p:cNvPicPr>
            <a:picLocks noChangeAspect="1"/>
          </p:cNvPicPr>
          <p:nvPr/>
        </p:nvPicPr>
        <p:blipFill>
          <a:blip r:embed="rId2"/>
          <a:stretch>
            <a:fillRect/>
          </a:stretch>
        </p:blipFill>
        <p:spPr>
          <a:xfrm rot="20983274">
            <a:off x="777672" y="1793586"/>
            <a:ext cx="2849734" cy="3270828"/>
          </a:xfrm>
          <a:prstGeom prst="rect">
            <a:avLst/>
          </a:prstGeom>
        </p:spPr>
      </p:pic>
      <p:pic>
        <p:nvPicPr>
          <p:cNvPr id="5" name="Picture 4">
            <a:extLst>
              <a:ext uri="{FF2B5EF4-FFF2-40B4-BE49-F238E27FC236}">
                <a16:creationId xmlns:a16="http://schemas.microsoft.com/office/drawing/2014/main" id="{C433E273-D81C-6A72-122D-91C5533FB2AF}"/>
              </a:ext>
            </a:extLst>
          </p:cNvPr>
          <p:cNvPicPr>
            <a:picLocks noChangeAspect="1"/>
          </p:cNvPicPr>
          <p:nvPr/>
        </p:nvPicPr>
        <p:blipFill>
          <a:blip r:embed="rId3"/>
          <a:stretch>
            <a:fillRect/>
          </a:stretch>
        </p:blipFill>
        <p:spPr>
          <a:xfrm>
            <a:off x="3295670" y="1926761"/>
            <a:ext cx="5182323" cy="981212"/>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4770831E-1BF8-E6D1-B8B2-93B52B141F68}"/>
              </a:ext>
            </a:extLst>
          </p:cNvPr>
          <p:cNvPicPr>
            <a:picLocks noChangeAspect="1"/>
          </p:cNvPicPr>
          <p:nvPr/>
        </p:nvPicPr>
        <p:blipFill>
          <a:blip r:embed="rId4"/>
          <a:stretch>
            <a:fillRect/>
          </a:stretch>
        </p:blipFill>
        <p:spPr>
          <a:xfrm>
            <a:off x="3095618" y="3269152"/>
            <a:ext cx="5582429" cy="22482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0039360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mj-lt"/>
              <a:buAutoNum type="arabicPeriod"/>
            </a:pPr>
            <a:r>
              <a:rPr lang="en-US" sz="2000" noProof="1"/>
              <a:t>Subject of the valuation</a:t>
            </a:r>
          </a:p>
          <a:p>
            <a:pPr marL="457200" indent="-457200">
              <a:buFont typeface="+mj-lt"/>
              <a:buAutoNum type="arabicPeriod"/>
            </a:pPr>
            <a:r>
              <a:rPr lang="en-US" sz="2000" noProof="1"/>
              <a:t>Factual and Counter-factual scenario</a:t>
            </a:r>
          </a:p>
          <a:p>
            <a:pPr marL="457200" indent="-457200">
              <a:buFont typeface="+mj-lt"/>
              <a:buAutoNum type="arabicPeriod"/>
            </a:pPr>
            <a:r>
              <a:rPr lang="en-US" sz="2000" noProof="1"/>
              <a:t>Valuation methods</a:t>
            </a:r>
          </a:p>
          <a:p>
            <a:pPr lvl="1"/>
            <a:r>
              <a:rPr lang="en-US" sz="1800" noProof="1">
                <a:solidFill>
                  <a:schemeClr val="tx2"/>
                </a:solidFill>
              </a:rPr>
              <a:t>Income-based approaches</a:t>
            </a:r>
          </a:p>
          <a:p>
            <a:pPr lvl="2"/>
            <a:r>
              <a:rPr lang="en-US" sz="1600" noProof="1"/>
              <a:t>Discounted cash flow (DCF)</a:t>
            </a:r>
          </a:p>
          <a:p>
            <a:pPr lvl="2"/>
            <a:r>
              <a:rPr lang="en-US" sz="1600" noProof="1"/>
              <a:t>Adjusted present value</a:t>
            </a:r>
          </a:p>
          <a:p>
            <a:pPr lvl="2"/>
            <a:r>
              <a:rPr lang="en-US" sz="1600" noProof="1"/>
              <a:t>Capitalized cash flow</a:t>
            </a:r>
            <a:endParaRPr lang="en-US" sz="1800" noProof="1"/>
          </a:p>
          <a:p>
            <a:pPr lvl="1"/>
            <a:r>
              <a:rPr lang="en-US" sz="1800" noProof="1">
                <a:solidFill>
                  <a:schemeClr val="tx2"/>
                </a:solidFill>
              </a:rPr>
              <a:t>Market-based approaches</a:t>
            </a:r>
          </a:p>
          <a:p>
            <a:pPr lvl="2"/>
            <a:r>
              <a:rPr lang="en-US" sz="1600" noProof="1"/>
              <a:t>Comparative analysis</a:t>
            </a:r>
            <a:endParaRPr lang="en-US" sz="1800" noProof="1"/>
          </a:p>
          <a:p>
            <a:pPr lvl="1"/>
            <a:r>
              <a:rPr lang="en-US" sz="1800" noProof="1">
                <a:solidFill>
                  <a:schemeClr val="tx2"/>
                </a:solidFill>
              </a:rPr>
              <a:t>Asset-based approaches</a:t>
            </a:r>
          </a:p>
          <a:p>
            <a:pPr lvl="2"/>
            <a:r>
              <a:rPr lang="en-US" sz="1600" noProof="1"/>
              <a:t>Book value of expropriated assets</a:t>
            </a:r>
          </a:p>
          <a:p>
            <a:pPr lvl="2"/>
            <a:r>
              <a:rPr lang="en-US" sz="1600" noProof="1"/>
              <a:t>Replacement value of expropriated assets</a:t>
            </a:r>
          </a:p>
        </p:txBody>
      </p:sp>
      <p:sp>
        <p:nvSpPr>
          <p:cNvPr id="3" name="Title 2"/>
          <p:cNvSpPr>
            <a:spLocks noGrp="1"/>
          </p:cNvSpPr>
          <p:nvPr>
            <p:ph type="title"/>
          </p:nvPr>
        </p:nvSpPr>
        <p:spPr/>
        <p:txBody>
          <a:bodyPr/>
          <a:lstStyle/>
          <a:p>
            <a:r>
              <a:rPr lang="en-US" noProof="1"/>
              <a:t>Quantifying the claim II.</a:t>
            </a:r>
          </a:p>
        </p:txBody>
      </p:sp>
    </p:spTree>
    <p:extLst>
      <p:ext uri="{BB962C8B-B14F-4D97-AF65-F5344CB8AC3E}">
        <p14:creationId xmlns:p14="http://schemas.microsoft.com/office/powerpoint/2010/main" val="39199315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hena im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4679" y="0"/>
            <a:ext cx="4269321" cy="6365520"/>
          </a:xfrm>
          <a:prstGeom prst="rect">
            <a:avLst/>
          </a:prstGeom>
        </p:spPr>
      </p:pic>
      <p:sp>
        <p:nvSpPr>
          <p:cNvPr id="4" name="Title 3"/>
          <p:cNvSpPr>
            <a:spLocks noGrp="1"/>
          </p:cNvSpPr>
          <p:nvPr>
            <p:ph type="ctrTitle" sz="quarter"/>
          </p:nvPr>
        </p:nvSpPr>
        <p:spPr>
          <a:xfrm>
            <a:off x="301695" y="4114288"/>
            <a:ext cx="5267574" cy="400110"/>
          </a:xfrm>
        </p:spPr>
        <p:txBody>
          <a:bodyPr/>
          <a:lstStyle/>
          <a:p>
            <a:r>
              <a:rPr lang="en-US" altLang="en-US" noProof="1"/>
              <a:t>Typical Arbitral Proceeding</a:t>
            </a:r>
            <a:endParaRPr lang="en-US" noProof="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88529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3BF94E-DCAC-53B6-962E-1F1D765BAC20}"/>
              </a:ext>
            </a:extLst>
          </p:cNvPr>
          <p:cNvSpPr>
            <a:spLocks noGrp="1"/>
          </p:cNvSpPr>
          <p:nvPr>
            <p:ph type="title"/>
          </p:nvPr>
        </p:nvSpPr>
        <p:spPr/>
        <p:txBody>
          <a:bodyPr/>
          <a:lstStyle/>
          <a:p>
            <a:r>
              <a:rPr lang="en-US" dirty="0"/>
              <a:t>Typical arbitral proceeding</a:t>
            </a:r>
          </a:p>
        </p:txBody>
      </p:sp>
      <p:grpSp>
        <p:nvGrpSpPr>
          <p:cNvPr id="6" name="Group 5">
            <a:extLst>
              <a:ext uri="{FF2B5EF4-FFF2-40B4-BE49-F238E27FC236}">
                <a16:creationId xmlns:a16="http://schemas.microsoft.com/office/drawing/2014/main" id="{910192AE-97A9-0C22-B934-DBC97156AFC5}"/>
              </a:ext>
            </a:extLst>
          </p:cNvPr>
          <p:cNvGrpSpPr/>
          <p:nvPr/>
        </p:nvGrpSpPr>
        <p:grpSpPr>
          <a:xfrm>
            <a:off x="894394" y="1423852"/>
            <a:ext cx="7355211" cy="4676502"/>
            <a:chOff x="500744" y="1505072"/>
            <a:chExt cx="7899100" cy="4538052"/>
          </a:xfrm>
        </p:grpSpPr>
        <p:sp>
          <p:nvSpPr>
            <p:cNvPr id="7" name="Rounded Rectangle 5">
              <a:extLst>
                <a:ext uri="{FF2B5EF4-FFF2-40B4-BE49-F238E27FC236}">
                  <a16:creationId xmlns:a16="http://schemas.microsoft.com/office/drawing/2014/main" id="{30A8F2D0-9597-E87B-2BFF-98A2D947F64A}"/>
                </a:ext>
              </a:extLst>
            </p:cNvPr>
            <p:cNvSpPr/>
            <p:nvPr/>
          </p:nvSpPr>
          <p:spPr bwMode="auto">
            <a:xfrm>
              <a:off x="500744" y="1505072"/>
              <a:ext cx="3240000" cy="468000"/>
            </a:xfrm>
            <a:prstGeom prst="roundRect">
              <a:avLst/>
            </a:prstGeom>
            <a:solidFill>
              <a:schemeClr val="tx2"/>
            </a:solidFill>
            <a:ln w="9525" cap="flat" cmpd="sng" algn="ctr">
              <a:noFill/>
              <a:prstDash val="solid"/>
              <a:round/>
              <a:headEnd type="none" w="med" len="med"/>
              <a:tailEnd type="none" w="med" len="med"/>
            </a:ln>
            <a:effectLst>
              <a:innerShdw blurRad="101600" dist="50800" dir="13500000">
                <a:prstClr val="black">
                  <a:alpha val="50000"/>
                </a:prstClr>
              </a:innerShdw>
            </a:effectLst>
          </p:spPr>
          <p:txBody>
            <a:bodyPr vert="horz" wrap="square" lIns="91440" tIns="45720" rIns="91440" bIns="45720" numCol="1" rtlCol="0" anchor="ctr" anchorCtr="0" compatLnSpc="1">
              <a:prstTxWarp prst="textNoShape">
                <a:avLst/>
              </a:prstTxWarp>
            </a:bodyPr>
            <a:lstStyle/>
            <a:p>
              <a:pPr algn="ctr" defTabSz="914400"/>
              <a:r>
                <a:rPr lang="en-US" dirty="0">
                  <a:solidFill>
                    <a:schemeClr val="bg1"/>
                  </a:solidFill>
                  <a:latin typeface="Arial" charset="0"/>
                  <a:ea typeface="Arial Unicode MS" pitchFamily="34" charset="-128"/>
                  <a:cs typeface="Arial Unicode MS" pitchFamily="34" charset="-128"/>
                </a:rPr>
                <a:t>Arbitration clause</a:t>
              </a:r>
              <a:endParaRPr lang="en-US" sz="1000" i="1" dirty="0">
                <a:solidFill>
                  <a:schemeClr val="bg1"/>
                </a:solidFill>
                <a:latin typeface="Arial" charset="0"/>
                <a:ea typeface="Arial Unicode MS" pitchFamily="34" charset="-128"/>
                <a:cs typeface="Arial Unicode MS" pitchFamily="34" charset="-128"/>
              </a:endParaRPr>
            </a:p>
          </p:txBody>
        </p:sp>
        <p:sp>
          <p:nvSpPr>
            <p:cNvPr id="8" name="Rounded Rectangle 7">
              <a:extLst>
                <a:ext uri="{FF2B5EF4-FFF2-40B4-BE49-F238E27FC236}">
                  <a16:creationId xmlns:a16="http://schemas.microsoft.com/office/drawing/2014/main" id="{A396984A-5CE2-FB64-636D-67A317B44A0B}"/>
                </a:ext>
              </a:extLst>
            </p:cNvPr>
            <p:cNvSpPr/>
            <p:nvPr/>
          </p:nvSpPr>
          <p:spPr bwMode="auto">
            <a:xfrm>
              <a:off x="500744" y="2184245"/>
              <a:ext cx="3240000" cy="468000"/>
            </a:xfrm>
            <a:prstGeom prst="roundRect">
              <a:avLst/>
            </a:prstGeom>
            <a:solidFill>
              <a:schemeClr val="tx2"/>
            </a:solidFill>
            <a:ln w="9525" cap="flat" cmpd="sng" algn="ctr">
              <a:noFill/>
              <a:prstDash val="solid"/>
              <a:round/>
              <a:headEnd type="none" w="med" len="med"/>
              <a:tailEnd type="none" w="med" len="med"/>
            </a:ln>
            <a:effectLst>
              <a:innerShdw blurRad="101600" dist="50800" dir="13500000">
                <a:prstClr val="black">
                  <a:alpha val="50000"/>
                </a:prstClr>
              </a:innerShdw>
            </a:effectLst>
          </p:spPr>
          <p:txBody>
            <a:bodyPr vert="horz" wrap="square" lIns="91440" tIns="45720" rIns="91440" bIns="45720" numCol="1" rtlCol="0" anchor="ctr" anchorCtr="0" compatLnSpc="1">
              <a:prstTxWarp prst="textNoShape">
                <a:avLst/>
              </a:prstTxWarp>
            </a:bodyPr>
            <a:lstStyle/>
            <a:p>
              <a:pPr algn="ctr" defTabSz="914400"/>
              <a:r>
                <a:rPr lang="cs-CZ" dirty="0">
                  <a:solidFill>
                    <a:schemeClr val="bg1"/>
                  </a:solidFill>
                  <a:latin typeface="Arial" charset="0"/>
                  <a:ea typeface="Arial Unicode MS" pitchFamily="34" charset="-128"/>
                  <a:cs typeface="Arial Unicode MS" pitchFamily="34" charset="-128"/>
                </a:rPr>
                <a:t>Request for arbitration + </a:t>
              </a:r>
              <a:r>
                <a:rPr lang="cs-CZ" i="1" dirty="0" err="1">
                  <a:solidFill>
                    <a:schemeClr val="bg1"/>
                  </a:solidFill>
                  <a:latin typeface="Arial" charset="0"/>
                  <a:ea typeface="Arial Unicode MS" pitchFamily="34" charset="-128"/>
                  <a:cs typeface="Arial Unicode MS" pitchFamily="34" charset="-128"/>
                </a:rPr>
                <a:t>filling</a:t>
              </a:r>
              <a:r>
                <a:rPr lang="cs-CZ" i="1" dirty="0">
                  <a:solidFill>
                    <a:schemeClr val="bg1"/>
                  </a:solidFill>
                  <a:latin typeface="Arial" charset="0"/>
                  <a:ea typeface="Arial Unicode MS" pitchFamily="34" charset="-128"/>
                  <a:cs typeface="Arial Unicode MS" pitchFamily="34" charset="-128"/>
                </a:rPr>
                <a:t> </a:t>
              </a:r>
              <a:r>
                <a:rPr lang="cs-CZ" i="1" dirty="0" err="1">
                  <a:solidFill>
                    <a:schemeClr val="bg1"/>
                  </a:solidFill>
                  <a:latin typeface="Arial" charset="0"/>
                  <a:ea typeface="Arial Unicode MS" pitchFamily="34" charset="-128"/>
                  <a:cs typeface="Arial Unicode MS" pitchFamily="34" charset="-128"/>
                </a:rPr>
                <a:t>fee</a:t>
              </a:r>
              <a:endParaRPr lang="en-US" i="1" dirty="0">
                <a:solidFill>
                  <a:schemeClr val="bg1"/>
                </a:solidFill>
                <a:latin typeface="Arial" charset="0"/>
                <a:ea typeface="Arial Unicode MS" pitchFamily="34" charset="-128"/>
                <a:cs typeface="Arial Unicode MS" pitchFamily="34" charset="-128"/>
              </a:endParaRPr>
            </a:p>
          </p:txBody>
        </p:sp>
        <p:sp>
          <p:nvSpPr>
            <p:cNvPr id="9" name="Rounded Rectangle 8">
              <a:extLst>
                <a:ext uri="{FF2B5EF4-FFF2-40B4-BE49-F238E27FC236}">
                  <a16:creationId xmlns:a16="http://schemas.microsoft.com/office/drawing/2014/main" id="{5D4F27A8-F7DB-ECEB-201E-3D7BEDF7456D}"/>
                </a:ext>
              </a:extLst>
            </p:cNvPr>
            <p:cNvSpPr/>
            <p:nvPr/>
          </p:nvSpPr>
          <p:spPr bwMode="auto">
            <a:xfrm>
              <a:off x="500744" y="2867078"/>
              <a:ext cx="3240000" cy="468000"/>
            </a:xfrm>
            <a:prstGeom prst="roundRect">
              <a:avLst/>
            </a:prstGeom>
            <a:solidFill>
              <a:schemeClr val="tx2"/>
            </a:solidFill>
            <a:ln w="9525" cap="flat" cmpd="sng" algn="ctr">
              <a:noFill/>
              <a:prstDash val="solid"/>
              <a:round/>
              <a:headEnd type="none" w="med" len="med"/>
              <a:tailEnd type="none" w="med" len="med"/>
            </a:ln>
            <a:effectLst>
              <a:innerShdw blurRad="101600" dist="50800" dir="13500000">
                <a:prstClr val="black">
                  <a:alpha val="50000"/>
                </a:prstClr>
              </a:innerShdw>
            </a:effectLst>
          </p:spPr>
          <p:txBody>
            <a:bodyPr vert="horz" wrap="square" lIns="91440" tIns="45720" rIns="91440" bIns="45720" numCol="1" rtlCol="0" anchor="ctr" anchorCtr="0" compatLnSpc="1">
              <a:prstTxWarp prst="textNoShape">
                <a:avLst/>
              </a:prstTxWarp>
            </a:bodyPr>
            <a:lstStyle/>
            <a:p>
              <a:pPr algn="ctr" defTabSz="914400"/>
              <a:r>
                <a:rPr lang="cs-CZ" dirty="0" err="1">
                  <a:solidFill>
                    <a:schemeClr val="bg1"/>
                  </a:solidFill>
                  <a:latin typeface="Arial" charset="0"/>
                  <a:ea typeface="Arial Unicode MS" pitchFamily="34" charset="-128"/>
                  <a:cs typeface="Arial Unicode MS" pitchFamily="34" charset="-128"/>
                </a:rPr>
                <a:t>Answer</a:t>
              </a:r>
              <a:r>
                <a:rPr lang="cs-CZ" dirty="0">
                  <a:solidFill>
                    <a:schemeClr val="bg1"/>
                  </a:solidFill>
                  <a:latin typeface="Arial" charset="0"/>
                  <a:ea typeface="Arial Unicode MS" pitchFamily="34" charset="-128"/>
                  <a:cs typeface="Arial Unicode MS" pitchFamily="34" charset="-128"/>
                </a:rPr>
                <a:t> to </a:t>
              </a:r>
              <a:r>
                <a:rPr lang="cs-CZ" dirty="0" err="1">
                  <a:solidFill>
                    <a:schemeClr val="bg1"/>
                  </a:solidFill>
                  <a:latin typeface="Arial" charset="0"/>
                  <a:ea typeface="Arial Unicode MS" pitchFamily="34" charset="-128"/>
                  <a:cs typeface="Arial Unicode MS" pitchFamily="34" charset="-128"/>
                </a:rPr>
                <a:t>RfA</a:t>
              </a:r>
              <a:endParaRPr lang="en-US" dirty="0">
                <a:solidFill>
                  <a:schemeClr val="bg1"/>
                </a:solidFill>
                <a:latin typeface="Arial" charset="0"/>
                <a:ea typeface="Arial Unicode MS" pitchFamily="34" charset="-128"/>
                <a:cs typeface="Arial Unicode MS" pitchFamily="34" charset="-128"/>
              </a:endParaRPr>
            </a:p>
          </p:txBody>
        </p:sp>
        <p:sp>
          <p:nvSpPr>
            <p:cNvPr id="10" name="Rounded Rectangle 9">
              <a:extLst>
                <a:ext uri="{FF2B5EF4-FFF2-40B4-BE49-F238E27FC236}">
                  <a16:creationId xmlns:a16="http://schemas.microsoft.com/office/drawing/2014/main" id="{86AB9526-1150-8E74-B939-7387F82D3622}"/>
                </a:ext>
              </a:extLst>
            </p:cNvPr>
            <p:cNvSpPr/>
            <p:nvPr/>
          </p:nvSpPr>
          <p:spPr bwMode="auto">
            <a:xfrm>
              <a:off x="500744" y="3542591"/>
              <a:ext cx="3240000" cy="468000"/>
            </a:xfrm>
            <a:prstGeom prst="roundRect">
              <a:avLst/>
            </a:prstGeom>
            <a:solidFill>
              <a:schemeClr val="tx2"/>
            </a:solidFill>
            <a:ln w="9525" cap="flat" cmpd="sng" algn="ctr">
              <a:noFill/>
              <a:prstDash val="solid"/>
              <a:round/>
              <a:headEnd type="none" w="med" len="med"/>
              <a:tailEnd type="none" w="med" len="med"/>
            </a:ln>
            <a:effectLst>
              <a:innerShdw blurRad="101600" dist="50800" dir="13500000">
                <a:prstClr val="black">
                  <a:alpha val="50000"/>
                </a:prstClr>
              </a:innerShdw>
            </a:effectLst>
          </p:spPr>
          <p:txBody>
            <a:bodyPr vert="horz" wrap="square" lIns="91440" tIns="45720" rIns="91440" bIns="45720" numCol="1" rtlCol="0" anchor="ctr" anchorCtr="0" compatLnSpc="1">
              <a:prstTxWarp prst="textNoShape">
                <a:avLst/>
              </a:prstTxWarp>
            </a:bodyPr>
            <a:lstStyle/>
            <a:p>
              <a:pPr algn="ctr" defTabSz="914400"/>
              <a:r>
                <a:rPr lang="cs-CZ" dirty="0" err="1">
                  <a:solidFill>
                    <a:schemeClr val="bg1"/>
                  </a:solidFill>
                  <a:latin typeface="Arial" charset="0"/>
                  <a:ea typeface="Arial Unicode MS" pitchFamily="34" charset="-128"/>
                  <a:cs typeface="Arial Unicode MS" pitchFamily="34" charset="-128"/>
                </a:rPr>
                <a:t>Constitution</a:t>
              </a:r>
              <a:r>
                <a:rPr lang="cs-CZ" dirty="0">
                  <a:solidFill>
                    <a:schemeClr val="bg1"/>
                  </a:solidFill>
                  <a:latin typeface="Arial" charset="0"/>
                  <a:ea typeface="Arial Unicode MS" pitchFamily="34" charset="-128"/>
                  <a:cs typeface="Arial Unicode MS" pitchFamily="34" charset="-128"/>
                </a:rPr>
                <a:t> </a:t>
              </a:r>
              <a:r>
                <a:rPr lang="cs-CZ" dirty="0" err="1">
                  <a:solidFill>
                    <a:schemeClr val="bg1"/>
                  </a:solidFill>
                  <a:latin typeface="Arial" charset="0"/>
                  <a:ea typeface="Arial Unicode MS" pitchFamily="34" charset="-128"/>
                  <a:cs typeface="Arial Unicode MS" pitchFamily="34" charset="-128"/>
                </a:rPr>
                <a:t>of</a:t>
              </a:r>
              <a:r>
                <a:rPr lang="cs-CZ" dirty="0">
                  <a:solidFill>
                    <a:schemeClr val="bg1"/>
                  </a:solidFill>
                  <a:latin typeface="Arial" charset="0"/>
                  <a:ea typeface="Arial Unicode MS" pitchFamily="34" charset="-128"/>
                  <a:cs typeface="Arial Unicode MS" pitchFamily="34" charset="-128"/>
                </a:rPr>
                <a:t> </a:t>
              </a:r>
              <a:r>
                <a:rPr lang="cs-CZ" dirty="0" err="1">
                  <a:solidFill>
                    <a:schemeClr val="bg1"/>
                  </a:solidFill>
                  <a:latin typeface="Arial" charset="0"/>
                  <a:ea typeface="Arial Unicode MS" pitchFamily="34" charset="-128"/>
                  <a:cs typeface="Arial Unicode MS" pitchFamily="34" charset="-128"/>
                </a:rPr>
                <a:t>the</a:t>
              </a:r>
              <a:r>
                <a:rPr lang="cs-CZ" dirty="0">
                  <a:solidFill>
                    <a:schemeClr val="bg1"/>
                  </a:solidFill>
                  <a:latin typeface="Arial" charset="0"/>
                  <a:ea typeface="Arial Unicode MS" pitchFamily="34" charset="-128"/>
                  <a:cs typeface="Arial Unicode MS" pitchFamily="34" charset="-128"/>
                </a:rPr>
                <a:t> </a:t>
              </a:r>
              <a:r>
                <a:rPr lang="cs-CZ" dirty="0" err="1">
                  <a:solidFill>
                    <a:schemeClr val="bg1"/>
                  </a:solidFill>
                  <a:latin typeface="Arial" charset="0"/>
                  <a:ea typeface="Arial Unicode MS" pitchFamily="34" charset="-128"/>
                  <a:cs typeface="Arial Unicode MS" pitchFamily="34" charset="-128"/>
                </a:rPr>
                <a:t>Tribunal</a:t>
              </a:r>
              <a:endParaRPr lang="en-US" dirty="0">
                <a:solidFill>
                  <a:schemeClr val="bg1"/>
                </a:solidFill>
                <a:latin typeface="Arial" charset="0"/>
                <a:ea typeface="Arial Unicode MS" pitchFamily="34" charset="-128"/>
                <a:cs typeface="Arial Unicode MS" pitchFamily="34" charset="-128"/>
              </a:endParaRPr>
            </a:p>
          </p:txBody>
        </p:sp>
        <p:sp>
          <p:nvSpPr>
            <p:cNvPr id="11" name="Rounded Rectangle 10">
              <a:extLst>
                <a:ext uri="{FF2B5EF4-FFF2-40B4-BE49-F238E27FC236}">
                  <a16:creationId xmlns:a16="http://schemas.microsoft.com/office/drawing/2014/main" id="{BDB0AFF8-20C8-EEBE-F1D9-6600293A94CA}"/>
                </a:ext>
              </a:extLst>
            </p:cNvPr>
            <p:cNvSpPr/>
            <p:nvPr/>
          </p:nvSpPr>
          <p:spPr bwMode="auto">
            <a:xfrm>
              <a:off x="500744" y="4221764"/>
              <a:ext cx="3240000" cy="468000"/>
            </a:xfrm>
            <a:prstGeom prst="roundRect">
              <a:avLst/>
            </a:prstGeom>
            <a:solidFill>
              <a:schemeClr val="tx2"/>
            </a:solidFill>
            <a:ln w="9525" cap="flat" cmpd="sng" algn="ctr">
              <a:noFill/>
              <a:prstDash val="solid"/>
              <a:round/>
              <a:headEnd type="none" w="med" len="med"/>
              <a:tailEnd type="none" w="med" len="med"/>
            </a:ln>
            <a:effectLst>
              <a:innerShdw blurRad="101600" dist="50800" dir="13500000">
                <a:prstClr val="black">
                  <a:alpha val="50000"/>
                </a:prstClr>
              </a:innerShdw>
            </a:effectLst>
          </p:spPr>
          <p:txBody>
            <a:bodyPr vert="horz" wrap="square" lIns="91440" tIns="45720" rIns="91440" bIns="45720" numCol="1" rtlCol="0" anchor="ctr" anchorCtr="0" compatLnSpc="1">
              <a:prstTxWarp prst="textNoShape">
                <a:avLst/>
              </a:prstTxWarp>
            </a:bodyPr>
            <a:lstStyle/>
            <a:p>
              <a:pPr algn="ctr" defTabSz="914400"/>
              <a:r>
                <a:rPr lang="cs-CZ" i="1" dirty="0" err="1">
                  <a:solidFill>
                    <a:schemeClr val="bg1"/>
                  </a:solidFill>
                  <a:latin typeface="Arial" charset="0"/>
                  <a:ea typeface="Arial Unicode MS" pitchFamily="34" charset="-128"/>
                  <a:cs typeface="Arial Unicode MS" pitchFamily="34" charset="-128"/>
                </a:rPr>
                <a:t>Advance</a:t>
              </a:r>
              <a:r>
                <a:rPr lang="cs-CZ" i="1" dirty="0">
                  <a:solidFill>
                    <a:schemeClr val="bg1"/>
                  </a:solidFill>
                  <a:latin typeface="Arial" charset="0"/>
                  <a:ea typeface="Arial Unicode MS" pitchFamily="34" charset="-128"/>
                  <a:cs typeface="Arial Unicode MS" pitchFamily="34" charset="-128"/>
                </a:rPr>
                <a:t> on </a:t>
              </a:r>
              <a:r>
                <a:rPr lang="cs-CZ" i="1" dirty="0" err="1">
                  <a:solidFill>
                    <a:schemeClr val="bg1"/>
                  </a:solidFill>
                  <a:latin typeface="Arial" charset="0"/>
                  <a:ea typeface="Arial Unicode MS" pitchFamily="34" charset="-128"/>
                  <a:cs typeface="Arial Unicode MS" pitchFamily="34" charset="-128"/>
                </a:rPr>
                <a:t>costs</a:t>
              </a:r>
              <a:endParaRPr lang="en-US" i="1" dirty="0">
                <a:solidFill>
                  <a:schemeClr val="bg1"/>
                </a:solidFill>
                <a:latin typeface="Arial" charset="0"/>
                <a:ea typeface="Arial Unicode MS" pitchFamily="34" charset="-128"/>
                <a:cs typeface="Arial Unicode MS" pitchFamily="34" charset="-128"/>
              </a:endParaRPr>
            </a:p>
          </p:txBody>
        </p:sp>
        <p:sp>
          <p:nvSpPr>
            <p:cNvPr id="12" name="Rounded Rectangle 11">
              <a:extLst>
                <a:ext uri="{FF2B5EF4-FFF2-40B4-BE49-F238E27FC236}">
                  <a16:creationId xmlns:a16="http://schemas.microsoft.com/office/drawing/2014/main" id="{1B643C4F-3BC3-1A3B-1D50-F4D8DA0845B2}"/>
                </a:ext>
              </a:extLst>
            </p:cNvPr>
            <p:cNvSpPr/>
            <p:nvPr/>
          </p:nvSpPr>
          <p:spPr bwMode="auto">
            <a:xfrm>
              <a:off x="500744" y="4900937"/>
              <a:ext cx="3240000" cy="468000"/>
            </a:xfrm>
            <a:prstGeom prst="roundRect">
              <a:avLst/>
            </a:prstGeom>
            <a:solidFill>
              <a:schemeClr val="tx2"/>
            </a:solidFill>
            <a:ln w="9525" cap="flat" cmpd="sng" algn="ctr">
              <a:noFill/>
              <a:prstDash val="solid"/>
              <a:round/>
              <a:headEnd type="none" w="med" len="med"/>
              <a:tailEnd type="none" w="med" len="med"/>
            </a:ln>
            <a:effectLst>
              <a:innerShdw blurRad="101600" dist="50800" dir="13500000">
                <a:prstClr val="black">
                  <a:alpha val="50000"/>
                </a:prstClr>
              </a:innerShdw>
            </a:effectLst>
          </p:spPr>
          <p:txBody>
            <a:bodyPr vert="horz" wrap="square" lIns="91440" tIns="45720" rIns="91440" bIns="45720" numCol="1" rtlCol="0" anchor="ctr" anchorCtr="0" compatLnSpc="1">
              <a:prstTxWarp prst="textNoShape">
                <a:avLst/>
              </a:prstTxWarp>
            </a:bodyPr>
            <a:lstStyle/>
            <a:p>
              <a:pPr algn="ctr" defTabSz="914400"/>
              <a:r>
                <a:rPr lang="cs-CZ" dirty="0" err="1">
                  <a:solidFill>
                    <a:schemeClr val="bg1"/>
                  </a:solidFill>
                  <a:latin typeface="Arial" charset="0"/>
                  <a:ea typeface="Arial Unicode MS" pitchFamily="34" charset="-128"/>
                  <a:cs typeface="Arial Unicode MS" pitchFamily="34" charset="-128"/>
                </a:rPr>
                <a:t>Terms</a:t>
              </a:r>
              <a:r>
                <a:rPr lang="cs-CZ" dirty="0">
                  <a:solidFill>
                    <a:schemeClr val="bg1"/>
                  </a:solidFill>
                  <a:latin typeface="Arial" charset="0"/>
                  <a:ea typeface="Arial Unicode MS" pitchFamily="34" charset="-128"/>
                  <a:cs typeface="Arial Unicode MS" pitchFamily="34" charset="-128"/>
                </a:rPr>
                <a:t> </a:t>
              </a:r>
              <a:r>
                <a:rPr lang="cs-CZ" dirty="0" err="1">
                  <a:solidFill>
                    <a:schemeClr val="bg1"/>
                  </a:solidFill>
                  <a:latin typeface="Arial" charset="0"/>
                  <a:ea typeface="Arial Unicode MS" pitchFamily="34" charset="-128"/>
                  <a:cs typeface="Arial Unicode MS" pitchFamily="34" charset="-128"/>
                </a:rPr>
                <a:t>of</a:t>
              </a:r>
              <a:r>
                <a:rPr lang="cs-CZ" dirty="0">
                  <a:solidFill>
                    <a:schemeClr val="bg1"/>
                  </a:solidFill>
                  <a:latin typeface="Arial" charset="0"/>
                  <a:ea typeface="Arial Unicode MS" pitchFamily="34" charset="-128"/>
                  <a:cs typeface="Arial Unicode MS" pitchFamily="34" charset="-128"/>
                </a:rPr>
                <a:t> Reference </a:t>
              </a:r>
              <a:br>
                <a:rPr lang="cs-CZ" dirty="0">
                  <a:solidFill>
                    <a:schemeClr val="bg1"/>
                  </a:solidFill>
                  <a:latin typeface="Arial" charset="0"/>
                  <a:ea typeface="Arial Unicode MS" pitchFamily="34" charset="-128"/>
                  <a:cs typeface="Arial Unicode MS" pitchFamily="34" charset="-128"/>
                </a:rPr>
              </a:br>
              <a:r>
                <a:rPr lang="cs-CZ" dirty="0">
                  <a:solidFill>
                    <a:schemeClr val="bg1"/>
                  </a:solidFill>
                  <a:latin typeface="Arial" charset="0"/>
                  <a:ea typeface="Arial Unicode MS" pitchFamily="34" charset="-128"/>
                  <a:cs typeface="Arial Unicode MS" pitchFamily="34" charset="-128"/>
                </a:rPr>
                <a:t>+ </a:t>
              </a:r>
              <a:r>
                <a:rPr lang="cs-CZ" dirty="0" err="1">
                  <a:solidFill>
                    <a:schemeClr val="bg1"/>
                  </a:solidFill>
                  <a:latin typeface="Arial" charset="0"/>
                  <a:ea typeface="Arial Unicode MS" pitchFamily="34" charset="-128"/>
                  <a:cs typeface="Arial Unicode MS" pitchFamily="34" charset="-128"/>
                </a:rPr>
                <a:t>Procedural</a:t>
              </a:r>
              <a:r>
                <a:rPr lang="cs-CZ" dirty="0">
                  <a:solidFill>
                    <a:schemeClr val="bg1"/>
                  </a:solidFill>
                  <a:latin typeface="Arial" charset="0"/>
                  <a:ea typeface="Arial Unicode MS" pitchFamily="34" charset="-128"/>
                  <a:cs typeface="Arial Unicode MS" pitchFamily="34" charset="-128"/>
                </a:rPr>
                <a:t> </a:t>
              </a:r>
              <a:r>
                <a:rPr lang="cs-CZ" dirty="0" err="1">
                  <a:solidFill>
                    <a:schemeClr val="bg1"/>
                  </a:solidFill>
                  <a:latin typeface="Arial" charset="0"/>
                  <a:ea typeface="Arial Unicode MS" pitchFamily="34" charset="-128"/>
                  <a:cs typeface="Arial Unicode MS" pitchFamily="34" charset="-128"/>
                </a:rPr>
                <a:t>Order</a:t>
              </a:r>
              <a:r>
                <a:rPr lang="cs-CZ" dirty="0">
                  <a:solidFill>
                    <a:schemeClr val="bg1"/>
                  </a:solidFill>
                  <a:latin typeface="Arial" charset="0"/>
                  <a:ea typeface="Arial Unicode MS" pitchFamily="34" charset="-128"/>
                  <a:cs typeface="Arial Unicode MS" pitchFamily="34" charset="-128"/>
                </a:rPr>
                <a:t> No. 1</a:t>
              </a:r>
              <a:endParaRPr lang="en-US" dirty="0">
                <a:solidFill>
                  <a:schemeClr val="bg1"/>
                </a:solidFill>
                <a:latin typeface="Arial" charset="0"/>
                <a:ea typeface="Arial Unicode MS" pitchFamily="34" charset="-128"/>
                <a:cs typeface="Arial Unicode MS" pitchFamily="34" charset="-128"/>
              </a:endParaRPr>
            </a:p>
          </p:txBody>
        </p:sp>
        <p:sp>
          <p:nvSpPr>
            <p:cNvPr id="13" name="Rounded Rectangle 12">
              <a:extLst>
                <a:ext uri="{FF2B5EF4-FFF2-40B4-BE49-F238E27FC236}">
                  <a16:creationId xmlns:a16="http://schemas.microsoft.com/office/drawing/2014/main" id="{B5761793-CED5-17A7-EC72-7CC5494CE039}"/>
                </a:ext>
              </a:extLst>
            </p:cNvPr>
            <p:cNvSpPr/>
            <p:nvPr/>
          </p:nvSpPr>
          <p:spPr bwMode="auto">
            <a:xfrm>
              <a:off x="500744" y="5575124"/>
              <a:ext cx="3240000" cy="468000"/>
            </a:xfrm>
            <a:prstGeom prst="roundRect">
              <a:avLst/>
            </a:prstGeom>
            <a:solidFill>
              <a:schemeClr val="tx2"/>
            </a:solidFill>
            <a:ln w="9525" cap="flat" cmpd="sng" algn="ctr">
              <a:noFill/>
              <a:prstDash val="solid"/>
              <a:round/>
              <a:headEnd type="none" w="med" len="med"/>
              <a:tailEnd type="none" w="med" len="med"/>
            </a:ln>
            <a:effectLst>
              <a:innerShdw blurRad="101600" dist="50800" dir="13500000">
                <a:prstClr val="black">
                  <a:alpha val="50000"/>
                </a:prstClr>
              </a:innerShdw>
            </a:effectLst>
          </p:spPr>
          <p:txBody>
            <a:bodyPr vert="horz" wrap="square" lIns="91440" tIns="45720" rIns="91440" bIns="45720" numCol="1" rtlCol="0" anchor="ctr" anchorCtr="0" compatLnSpc="1">
              <a:prstTxWarp prst="textNoShape">
                <a:avLst/>
              </a:prstTxWarp>
            </a:bodyPr>
            <a:lstStyle/>
            <a:p>
              <a:pPr algn="ctr" defTabSz="914400"/>
              <a:r>
                <a:rPr lang="cs-CZ" dirty="0" err="1">
                  <a:solidFill>
                    <a:schemeClr val="bg1"/>
                  </a:solidFill>
                  <a:latin typeface="Arial" charset="0"/>
                  <a:ea typeface="Arial Unicode MS" pitchFamily="34" charset="-128"/>
                  <a:cs typeface="Arial Unicode MS" pitchFamily="34" charset="-128"/>
                </a:rPr>
                <a:t>Statement</a:t>
              </a:r>
              <a:r>
                <a:rPr lang="cs-CZ" dirty="0">
                  <a:solidFill>
                    <a:schemeClr val="bg1"/>
                  </a:solidFill>
                  <a:latin typeface="Arial" charset="0"/>
                  <a:ea typeface="Arial Unicode MS" pitchFamily="34" charset="-128"/>
                  <a:cs typeface="Arial Unicode MS" pitchFamily="34" charset="-128"/>
                </a:rPr>
                <a:t> </a:t>
              </a:r>
              <a:r>
                <a:rPr lang="cs-CZ" dirty="0" err="1">
                  <a:solidFill>
                    <a:schemeClr val="bg1"/>
                  </a:solidFill>
                  <a:latin typeface="Arial" charset="0"/>
                  <a:ea typeface="Arial Unicode MS" pitchFamily="34" charset="-128"/>
                  <a:cs typeface="Arial Unicode MS" pitchFamily="34" charset="-128"/>
                </a:rPr>
                <a:t>of</a:t>
              </a:r>
              <a:r>
                <a:rPr lang="cs-CZ" dirty="0">
                  <a:solidFill>
                    <a:schemeClr val="bg1"/>
                  </a:solidFill>
                  <a:latin typeface="Arial" charset="0"/>
                  <a:ea typeface="Arial Unicode MS" pitchFamily="34" charset="-128"/>
                  <a:cs typeface="Arial Unicode MS" pitchFamily="34" charset="-128"/>
                </a:rPr>
                <a:t> </a:t>
              </a:r>
              <a:r>
                <a:rPr lang="cs-CZ" dirty="0" err="1">
                  <a:solidFill>
                    <a:schemeClr val="bg1"/>
                  </a:solidFill>
                  <a:latin typeface="Arial" charset="0"/>
                  <a:ea typeface="Arial Unicode MS" pitchFamily="34" charset="-128"/>
                  <a:cs typeface="Arial Unicode MS" pitchFamily="34" charset="-128"/>
                </a:rPr>
                <a:t>Claim</a:t>
              </a:r>
              <a:endParaRPr lang="en-US" dirty="0">
                <a:solidFill>
                  <a:schemeClr val="bg1"/>
                </a:solidFill>
                <a:latin typeface="Arial" charset="0"/>
                <a:ea typeface="Arial Unicode MS" pitchFamily="34" charset="-128"/>
                <a:cs typeface="Arial Unicode MS" pitchFamily="34" charset="-128"/>
              </a:endParaRPr>
            </a:p>
          </p:txBody>
        </p:sp>
        <p:sp>
          <p:nvSpPr>
            <p:cNvPr id="14" name="Rounded Rectangle 13">
              <a:extLst>
                <a:ext uri="{FF2B5EF4-FFF2-40B4-BE49-F238E27FC236}">
                  <a16:creationId xmlns:a16="http://schemas.microsoft.com/office/drawing/2014/main" id="{D086E541-D063-E2B2-9E3F-D7D8F7E8B260}"/>
                </a:ext>
              </a:extLst>
            </p:cNvPr>
            <p:cNvSpPr/>
            <p:nvPr/>
          </p:nvSpPr>
          <p:spPr bwMode="auto">
            <a:xfrm>
              <a:off x="5159844" y="1505072"/>
              <a:ext cx="3240000" cy="468000"/>
            </a:xfrm>
            <a:prstGeom prst="roundRect">
              <a:avLst/>
            </a:prstGeom>
            <a:solidFill>
              <a:schemeClr val="tx2"/>
            </a:solidFill>
            <a:ln w="9525" cap="flat" cmpd="sng" algn="ctr">
              <a:noFill/>
              <a:prstDash val="solid"/>
              <a:round/>
              <a:headEnd type="none" w="med" len="med"/>
              <a:tailEnd type="none" w="med" len="med"/>
            </a:ln>
            <a:effectLst>
              <a:innerShdw blurRad="101600" dist="50800" dir="13500000">
                <a:prstClr val="black">
                  <a:alpha val="50000"/>
                </a:prstClr>
              </a:innerShdw>
            </a:effectLst>
          </p:spPr>
          <p:txBody>
            <a:bodyPr vert="horz" wrap="square" lIns="91440" tIns="45720" rIns="91440" bIns="45720" numCol="1" rtlCol="0" anchor="ctr" anchorCtr="0" compatLnSpc="1">
              <a:prstTxWarp prst="textNoShape">
                <a:avLst/>
              </a:prstTxWarp>
            </a:bodyPr>
            <a:lstStyle/>
            <a:p>
              <a:pPr algn="ctr" defTabSz="914400"/>
              <a:r>
                <a:rPr lang="cs-CZ" dirty="0" err="1">
                  <a:solidFill>
                    <a:schemeClr val="bg1"/>
                  </a:solidFill>
                  <a:latin typeface="Arial" charset="0"/>
                  <a:ea typeface="Arial Unicode MS" pitchFamily="34" charset="-128"/>
                  <a:cs typeface="Arial Unicode MS" pitchFamily="34" charset="-128"/>
                </a:rPr>
                <a:t>Statement</a:t>
              </a:r>
              <a:r>
                <a:rPr lang="cs-CZ" dirty="0">
                  <a:solidFill>
                    <a:schemeClr val="bg1"/>
                  </a:solidFill>
                  <a:latin typeface="Arial" charset="0"/>
                  <a:ea typeface="Arial Unicode MS" pitchFamily="34" charset="-128"/>
                  <a:cs typeface="Arial Unicode MS" pitchFamily="34" charset="-128"/>
                </a:rPr>
                <a:t> </a:t>
              </a:r>
              <a:r>
                <a:rPr lang="cs-CZ" dirty="0" err="1">
                  <a:solidFill>
                    <a:schemeClr val="bg1"/>
                  </a:solidFill>
                  <a:latin typeface="Arial" charset="0"/>
                  <a:ea typeface="Arial Unicode MS" pitchFamily="34" charset="-128"/>
                  <a:cs typeface="Arial Unicode MS" pitchFamily="34" charset="-128"/>
                </a:rPr>
                <a:t>of</a:t>
              </a:r>
              <a:r>
                <a:rPr lang="cs-CZ" dirty="0">
                  <a:solidFill>
                    <a:schemeClr val="bg1"/>
                  </a:solidFill>
                  <a:latin typeface="Arial" charset="0"/>
                  <a:ea typeface="Arial Unicode MS" pitchFamily="34" charset="-128"/>
                  <a:cs typeface="Arial Unicode MS" pitchFamily="34" charset="-128"/>
                </a:rPr>
                <a:t> Defense</a:t>
              </a:r>
              <a:endParaRPr lang="en-US" i="1" dirty="0">
                <a:solidFill>
                  <a:schemeClr val="bg1"/>
                </a:solidFill>
                <a:latin typeface="Arial" charset="0"/>
                <a:ea typeface="Arial Unicode MS" pitchFamily="34" charset="-128"/>
                <a:cs typeface="Arial Unicode MS" pitchFamily="34" charset="-128"/>
              </a:endParaRPr>
            </a:p>
          </p:txBody>
        </p:sp>
        <p:sp>
          <p:nvSpPr>
            <p:cNvPr id="15" name="Rounded Rectangle 14">
              <a:extLst>
                <a:ext uri="{FF2B5EF4-FFF2-40B4-BE49-F238E27FC236}">
                  <a16:creationId xmlns:a16="http://schemas.microsoft.com/office/drawing/2014/main" id="{AB053B09-4E38-7204-8C0F-6749CAC6EA63}"/>
                </a:ext>
              </a:extLst>
            </p:cNvPr>
            <p:cNvSpPr/>
            <p:nvPr/>
          </p:nvSpPr>
          <p:spPr bwMode="auto">
            <a:xfrm>
              <a:off x="5159844" y="2187905"/>
              <a:ext cx="3240000" cy="468000"/>
            </a:xfrm>
            <a:prstGeom prst="roundRect">
              <a:avLst/>
            </a:prstGeom>
            <a:solidFill>
              <a:schemeClr val="tx2"/>
            </a:solidFill>
            <a:ln w="9525" cap="flat" cmpd="sng" algn="ctr">
              <a:noFill/>
              <a:prstDash val="solid"/>
              <a:round/>
              <a:headEnd type="none" w="med" len="med"/>
              <a:tailEnd type="none" w="med" len="med"/>
            </a:ln>
            <a:effectLst>
              <a:innerShdw blurRad="101600" dist="50800" dir="13500000">
                <a:prstClr val="black">
                  <a:alpha val="50000"/>
                </a:prstClr>
              </a:innerShdw>
            </a:effectLst>
          </p:spPr>
          <p:txBody>
            <a:bodyPr vert="horz" wrap="square" lIns="91440" tIns="45720" rIns="91440" bIns="45720" numCol="1" rtlCol="0" anchor="ctr" anchorCtr="0" compatLnSpc="1">
              <a:prstTxWarp prst="textNoShape">
                <a:avLst/>
              </a:prstTxWarp>
            </a:bodyPr>
            <a:lstStyle/>
            <a:p>
              <a:pPr algn="ctr" defTabSz="914400"/>
              <a:r>
                <a:rPr lang="cs-CZ" dirty="0" err="1">
                  <a:solidFill>
                    <a:schemeClr val="bg1"/>
                  </a:solidFill>
                  <a:latin typeface="Arial" charset="0"/>
                  <a:ea typeface="Arial Unicode MS" pitchFamily="34" charset="-128"/>
                  <a:cs typeface="Arial Unicode MS" pitchFamily="34" charset="-128"/>
                </a:rPr>
                <a:t>Document</a:t>
              </a:r>
              <a:r>
                <a:rPr lang="cs-CZ" dirty="0">
                  <a:solidFill>
                    <a:schemeClr val="bg1"/>
                  </a:solidFill>
                  <a:latin typeface="Arial" charset="0"/>
                  <a:ea typeface="Arial Unicode MS" pitchFamily="34" charset="-128"/>
                  <a:cs typeface="Arial Unicode MS" pitchFamily="34" charset="-128"/>
                </a:rPr>
                <a:t> </a:t>
              </a:r>
              <a:r>
                <a:rPr lang="cs-CZ" dirty="0" err="1">
                  <a:solidFill>
                    <a:schemeClr val="bg1"/>
                  </a:solidFill>
                  <a:latin typeface="Arial" charset="0"/>
                  <a:ea typeface="Arial Unicode MS" pitchFamily="34" charset="-128"/>
                  <a:cs typeface="Arial Unicode MS" pitchFamily="34" charset="-128"/>
                </a:rPr>
                <a:t>production</a:t>
              </a:r>
              <a:endParaRPr lang="en-US" dirty="0">
                <a:solidFill>
                  <a:schemeClr val="bg1"/>
                </a:solidFill>
                <a:latin typeface="Arial" charset="0"/>
                <a:ea typeface="Arial Unicode MS" pitchFamily="34" charset="-128"/>
                <a:cs typeface="Arial Unicode MS" pitchFamily="34" charset="-128"/>
              </a:endParaRPr>
            </a:p>
          </p:txBody>
        </p:sp>
        <p:sp>
          <p:nvSpPr>
            <p:cNvPr id="16" name="Rounded Rectangle 15">
              <a:extLst>
                <a:ext uri="{FF2B5EF4-FFF2-40B4-BE49-F238E27FC236}">
                  <a16:creationId xmlns:a16="http://schemas.microsoft.com/office/drawing/2014/main" id="{FEF39749-C3EA-BE4F-F6D7-3543594B2306}"/>
                </a:ext>
              </a:extLst>
            </p:cNvPr>
            <p:cNvSpPr/>
            <p:nvPr/>
          </p:nvSpPr>
          <p:spPr bwMode="auto">
            <a:xfrm>
              <a:off x="5159844" y="2863352"/>
              <a:ext cx="3240000" cy="468000"/>
            </a:xfrm>
            <a:prstGeom prst="roundRect">
              <a:avLst/>
            </a:prstGeom>
            <a:solidFill>
              <a:schemeClr val="tx2"/>
            </a:solidFill>
            <a:ln w="9525" cap="flat" cmpd="sng" algn="ctr">
              <a:noFill/>
              <a:prstDash val="solid"/>
              <a:round/>
              <a:headEnd type="none" w="med" len="med"/>
              <a:tailEnd type="none" w="med" len="med"/>
            </a:ln>
            <a:effectLst>
              <a:innerShdw blurRad="101600" dist="50800" dir="13500000">
                <a:prstClr val="black">
                  <a:alpha val="50000"/>
                </a:prstClr>
              </a:innerShdw>
            </a:effectLst>
          </p:spPr>
          <p:txBody>
            <a:bodyPr vert="horz" wrap="square" lIns="91440" tIns="45720" rIns="91440" bIns="45720" numCol="1" rtlCol="0" anchor="ctr" anchorCtr="0" compatLnSpc="1">
              <a:prstTxWarp prst="textNoShape">
                <a:avLst/>
              </a:prstTxWarp>
            </a:bodyPr>
            <a:lstStyle/>
            <a:p>
              <a:pPr algn="ctr" defTabSz="914400"/>
              <a:r>
                <a:rPr lang="cs-CZ" dirty="0" err="1">
                  <a:solidFill>
                    <a:schemeClr val="bg1"/>
                  </a:solidFill>
                  <a:latin typeface="Arial" charset="0"/>
                  <a:ea typeface="Arial Unicode MS" pitchFamily="34" charset="-128"/>
                  <a:cs typeface="Arial Unicode MS" pitchFamily="34" charset="-128"/>
                </a:rPr>
                <a:t>Reply</a:t>
              </a:r>
              <a:endParaRPr lang="en-US" dirty="0">
                <a:solidFill>
                  <a:schemeClr val="bg1"/>
                </a:solidFill>
                <a:latin typeface="Arial" charset="0"/>
                <a:ea typeface="Arial Unicode MS" pitchFamily="34" charset="-128"/>
                <a:cs typeface="Arial Unicode MS" pitchFamily="34" charset="-128"/>
              </a:endParaRPr>
            </a:p>
          </p:txBody>
        </p:sp>
        <p:sp>
          <p:nvSpPr>
            <p:cNvPr id="17" name="Rounded Rectangle 16">
              <a:extLst>
                <a:ext uri="{FF2B5EF4-FFF2-40B4-BE49-F238E27FC236}">
                  <a16:creationId xmlns:a16="http://schemas.microsoft.com/office/drawing/2014/main" id="{C038F12D-0074-78D8-1384-5CC37A265942}"/>
                </a:ext>
              </a:extLst>
            </p:cNvPr>
            <p:cNvSpPr/>
            <p:nvPr/>
          </p:nvSpPr>
          <p:spPr bwMode="auto">
            <a:xfrm>
              <a:off x="5159844" y="3538799"/>
              <a:ext cx="3240000" cy="468000"/>
            </a:xfrm>
            <a:prstGeom prst="roundRect">
              <a:avLst/>
            </a:prstGeom>
            <a:solidFill>
              <a:schemeClr val="tx2"/>
            </a:solidFill>
            <a:ln w="9525" cap="flat" cmpd="sng" algn="ctr">
              <a:noFill/>
              <a:prstDash val="solid"/>
              <a:round/>
              <a:headEnd type="none" w="med" len="med"/>
              <a:tailEnd type="none" w="med" len="med"/>
            </a:ln>
            <a:effectLst>
              <a:innerShdw blurRad="101600" dist="50800" dir="13500000">
                <a:prstClr val="black">
                  <a:alpha val="50000"/>
                </a:prstClr>
              </a:innerShdw>
            </a:effectLst>
          </p:spPr>
          <p:txBody>
            <a:bodyPr vert="horz" wrap="square" lIns="91440" tIns="45720" rIns="91440" bIns="45720" numCol="1" rtlCol="0" anchor="ctr" anchorCtr="0" compatLnSpc="1">
              <a:prstTxWarp prst="textNoShape">
                <a:avLst/>
              </a:prstTxWarp>
            </a:bodyPr>
            <a:lstStyle/>
            <a:p>
              <a:pPr algn="ctr" defTabSz="914400"/>
              <a:r>
                <a:rPr lang="cs-CZ" dirty="0" err="1">
                  <a:solidFill>
                    <a:schemeClr val="bg1"/>
                  </a:solidFill>
                  <a:latin typeface="Arial" charset="0"/>
                  <a:ea typeface="Arial Unicode MS" pitchFamily="34" charset="-128"/>
                  <a:cs typeface="Arial Unicode MS" pitchFamily="34" charset="-128"/>
                </a:rPr>
                <a:t>Rejoinder</a:t>
              </a:r>
              <a:endParaRPr lang="en-US" dirty="0">
                <a:solidFill>
                  <a:schemeClr val="bg1"/>
                </a:solidFill>
                <a:latin typeface="Arial" charset="0"/>
                <a:ea typeface="Arial Unicode MS" pitchFamily="34" charset="-128"/>
                <a:cs typeface="Arial Unicode MS" pitchFamily="34" charset="-128"/>
              </a:endParaRPr>
            </a:p>
          </p:txBody>
        </p:sp>
        <p:sp>
          <p:nvSpPr>
            <p:cNvPr id="18" name="Rounded Rectangle 17">
              <a:extLst>
                <a:ext uri="{FF2B5EF4-FFF2-40B4-BE49-F238E27FC236}">
                  <a16:creationId xmlns:a16="http://schemas.microsoft.com/office/drawing/2014/main" id="{192C2FBD-2AA3-7D80-E9D2-786DAFB2D5B5}"/>
                </a:ext>
              </a:extLst>
            </p:cNvPr>
            <p:cNvSpPr/>
            <p:nvPr/>
          </p:nvSpPr>
          <p:spPr bwMode="auto">
            <a:xfrm>
              <a:off x="5159844" y="4219837"/>
              <a:ext cx="3240000" cy="468000"/>
            </a:xfrm>
            <a:prstGeom prst="roundRect">
              <a:avLst/>
            </a:prstGeom>
            <a:solidFill>
              <a:schemeClr val="tx2"/>
            </a:solidFill>
            <a:ln w="9525" cap="flat" cmpd="sng" algn="ctr">
              <a:noFill/>
              <a:prstDash val="solid"/>
              <a:round/>
              <a:headEnd type="none" w="med" len="med"/>
              <a:tailEnd type="none" w="med" len="med"/>
            </a:ln>
            <a:effectLst>
              <a:innerShdw blurRad="101600" dist="50800" dir="13500000">
                <a:prstClr val="black">
                  <a:alpha val="50000"/>
                </a:prstClr>
              </a:innerShdw>
            </a:effectLst>
          </p:spPr>
          <p:txBody>
            <a:bodyPr vert="horz" wrap="square" lIns="91440" tIns="45720" rIns="91440" bIns="45720" numCol="1" rtlCol="0" anchor="ctr" anchorCtr="0" compatLnSpc="1">
              <a:prstTxWarp prst="textNoShape">
                <a:avLst/>
              </a:prstTxWarp>
            </a:bodyPr>
            <a:lstStyle/>
            <a:p>
              <a:pPr algn="ctr" defTabSz="914400"/>
              <a:r>
                <a:rPr lang="cs-CZ" dirty="0" err="1">
                  <a:solidFill>
                    <a:schemeClr val="bg1"/>
                  </a:solidFill>
                  <a:latin typeface="Arial" charset="0"/>
                  <a:ea typeface="Arial Unicode MS" pitchFamily="34" charset="-128"/>
                  <a:cs typeface="Arial Unicode MS" pitchFamily="34" charset="-128"/>
                </a:rPr>
                <a:t>Hearing</a:t>
              </a:r>
              <a:endParaRPr lang="en-US" dirty="0">
                <a:solidFill>
                  <a:schemeClr val="bg1"/>
                </a:solidFill>
                <a:latin typeface="Arial" charset="0"/>
                <a:ea typeface="Arial Unicode MS" pitchFamily="34" charset="-128"/>
                <a:cs typeface="Arial Unicode MS" pitchFamily="34" charset="-128"/>
              </a:endParaRPr>
            </a:p>
          </p:txBody>
        </p:sp>
        <p:sp>
          <p:nvSpPr>
            <p:cNvPr id="19" name="Rounded Rectangle 18">
              <a:extLst>
                <a:ext uri="{FF2B5EF4-FFF2-40B4-BE49-F238E27FC236}">
                  <a16:creationId xmlns:a16="http://schemas.microsoft.com/office/drawing/2014/main" id="{1350FB7A-D343-5307-F758-228BF58CED16}"/>
                </a:ext>
              </a:extLst>
            </p:cNvPr>
            <p:cNvSpPr/>
            <p:nvPr/>
          </p:nvSpPr>
          <p:spPr bwMode="auto">
            <a:xfrm>
              <a:off x="5159844" y="4900937"/>
              <a:ext cx="3240000" cy="468000"/>
            </a:xfrm>
            <a:prstGeom prst="roundRect">
              <a:avLst/>
            </a:prstGeom>
            <a:solidFill>
              <a:schemeClr val="tx2"/>
            </a:solidFill>
            <a:ln w="9525" cap="flat" cmpd="sng" algn="ctr">
              <a:noFill/>
              <a:prstDash val="solid"/>
              <a:round/>
              <a:headEnd type="none" w="med" len="med"/>
              <a:tailEnd type="none" w="med" len="med"/>
            </a:ln>
            <a:effectLst>
              <a:innerShdw blurRad="101600" dist="50800" dir="13500000">
                <a:prstClr val="black">
                  <a:alpha val="50000"/>
                </a:prstClr>
              </a:innerShdw>
            </a:effectLst>
          </p:spPr>
          <p:txBody>
            <a:bodyPr vert="horz" wrap="square" lIns="91440" tIns="45720" rIns="91440" bIns="45720" numCol="1" rtlCol="0" anchor="ctr" anchorCtr="0" compatLnSpc="1">
              <a:prstTxWarp prst="textNoShape">
                <a:avLst/>
              </a:prstTxWarp>
            </a:bodyPr>
            <a:lstStyle/>
            <a:p>
              <a:pPr algn="ctr" defTabSz="914400"/>
              <a:r>
                <a:rPr lang="cs-CZ" dirty="0">
                  <a:solidFill>
                    <a:schemeClr val="bg1"/>
                  </a:solidFill>
                  <a:latin typeface="Arial" charset="0"/>
                  <a:ea typeface="Arial Unicode MS" pitchFamily="34" charset="-128"/>
                  <a:cs typeface="Arial Unicode MS" pitchFamily="34" charset="-128"/>
                </a:rPr>
                <a:t>Award</a:t>
              </a:r>
              <a:endParaRPr lang="en-US" i="1" dirty="0">
                <a:solidFill>
                  <a:schemeClr val="bg1"/>
                </a:solidFill>
                <a:latin typeface="Arial" charset="0"/>
                <a:ea typeface="Arial Unicode MS" pitchFamily="34" charset="-128"/>
                <a:cs typeface="Arial Unicode MS" pitchFamily="34" charset="-128"/>
              </a:endParaRPr>
            </a:p>
          </p:txBody>
        </p:sp>
        <p:sp>
          <p:nvSpPr>
            <p:cNvPr id="20" name="Rounded Rectangle 19">
              <a:extLst>
                <a:ext uri="{FF2B5EF4-FFF2-40B4-BE49-F238E27FC236}">
                  <a16:creationId xmlns:a16="http://schemas.microsoft.com/office/drawing/2014/main" id="{4F27E037-0162-E643-37CC-35E597DECFC1}"/>
                </a:ext>
              </a:extLst>
            </p:cNvPr>
            <p:cNvSpPr/>
            <p:nvPr/>
          </p:nvSpPr>
          <p:spPr bwMode="auto">
            <a:xfrm>
              <a:off x="5159844" y="5575124"/>
              <a:ext cx="3240000" cy="468000"/>
            </a:xfrm>
            <a:prstGeom prst="roundRect">
              <a:avLst/>
            </a:prstGeom>
            <a:solidFill>
              <a:schemeClr val="tx2"/>
            </a:solidFill>
            <a:ln w="9525" cap="flat" cmpd="sng" algn="ctr">
              <a:noFill/>
              <a:prstDash val="solid"/>
              <a:round/>
              <a:headEnd type="none" w="med" len="med"/>
              <a:tailEnd type="none" w="med" len="med"/>
            </a:ln>
            <a:effectLst>
              <a:innerShdw blurRad="101600" dist="50800" dir="13500000">
                <a:prstClr val="black">
                  <a:alpha val="50000"/>
                </a:prstClr>
              </a:innerShdw>
            </a:effectLst>
          </p:spPr>
          <p:txBody>
            <a:bodyPr vert="horz" wrap="square" lIns="91440" tIns="45720" rIns="91440" bIns="45720" numCol="1" rtlCol="0" anchor="ctr" anchorCtr="0" compatLnSpc="1">
              <a:prstTxWarp prst="textNoShape">
                <a:avLst/>
              </a:prstTxWarp>
            </a:bodyPr>
            <a:lstStyle/>
            <a:p>
              <a:pPr algn="ctr" defTabSz="914400"/>
              <a:r>
                <a:rPr lang="cs-CZ" dirty="0">
                  <a:solidFill>
                    <a:schemeClr val="bg1"/>
                  </a:solidFill>
                  <a:latin typeface="Arial" charset="0"/>
                  <a:ea typeface="Arial Unicode MS" pitchFamily="34" charset="-128"/>
                  <a:cs typeface="Arial Unicode MS" pitchFamily="34" charset="-128"/>
                </a:rPr>
                <a:t>And </a:t>
              </a:r>
              <a:r>
                <a:rPr lang="cs-CZ" dirty="0" err="1">
                  <a:solidFill>
                    <a:schemeClr val="bg1"/>
                  </a:solidFill>
                  <a:latin typeface="Arial" charset="0"/>
                  <a:ea typeface="Arial Unicode MS" pitchFamily="34" charset="-128"/>
                  <a:cs typeface="Arial Unicode MS" pitchFamily="34" charset="-128"/>
                </a:rPr>
                <a:t>then</a:t>
              </a:r>
              <a:r>
                <a:rPr lang="cs-CZ" dirty="0">
                  <a:solidFill>
                    <a:schemeClr val="bg1"/>
                  </a:solidFill>
                  <a:latin typeface="Arial" charset="0"/>
                  <a:ea typeface="Arial Unicode MS" pitchFamily="34" charset="-128"/>
                  <a:cs typeface="Arial Unicode MS" pitchFamily="34" charset="-128"/>
                </a:rPr>
                <a:t>?</a:t>
              </a:r>
              <a:endParaRPr lang="en-US" i="1" dirty="0">
                <a:solidFill>
                  <a:schemeClr val="bg1"/>
                </a:solidFill>
                <a:latin typeface="Arial" charset="0"/>
                <a:ea typeface="Arial Unicode MS" pitchFamily="34" charset="-128"/>
                <a:cs typeface="Arial Unicode MS" pitchFamily="34" charset="-128"/>
              </a:endParaRPr>
            </a:p>
          </p:txBody>
        </p:sp>
        <p:cxnSp>
          <p:nvCxnSpPr>
            <p:cNvPr id="21" name="Straight Arrow Connector 20">
              <a:extLst>
                <a:ext uri="{FF2B5EF4-FFF2-40B4-BE49-F238E27FC236}">
                  <a16:creationId xmlns:a16="http://schemas.microsoft.com/office/drawing/2014/main" id="{D949BC95-63D6-F00D-FD68-85BF834AF850}"/>
                </a:ext>
              </a:extLst>
            </p:cNvPr>
            <p:cNvCxnSpPr>
              <a:stCxn id="7" idx="2"/>
              <a:endCxn id="8" idx="0"/>
            </p:cNvCxnSpPr>
            <p:nvPr/>
          </p:nvCxnSpPr>
          <p:spPr bwMode="auto">
            <a:xfrm>
              <a:off x="2120744" y="1973072"/>
              <a:ext cx="0" cy="211173"/>
            </a:xfrm>
            <a:prstGeom prst="straightConnector1">
              <a:avLst/>
            </a:prstGeom>
            <a:solidFill>
              <a:schemeClr val="accent1"/>
            </a:solidFill>
            <a:ln w="1905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B35FCC0C-8FF3-C2B1-152F-F323C5D2D110}"/>
                </a:ext>
              </a:extLst>
            </p:cNvPr>
            <p:cNvCxnSpPr/>
            <p:nvPr/>
          </p:nvCxnSpPr>
          <p:spPr bwMode="auto">
            <a:xfrm>
              <a:off x="2120744" y="2655905"/>
              <a:ext cx="0" cy="211173"/>
            </a:xfrm>
            <a:prstGeom prst="straightConnector1">
              <a:avLst/>
            </a:prstGeom>
            <a:solidFill>
              <a:schemeClr val="accent1"/>
            </a:solidFill>
            <a:ln w="1905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a:extLst>
                <a:ext uri="{FF2B5EF4-FFF2-40B4-BE49-F238E27FC236}">
                  <a16:creationId xmlns:a16="http://schemas.microsoft.com/office/drawing/2014/main" id="{44C56484-54D6-3D56-7429-14B6D40C0EDD}"/>
                </a:ext>
              </a:extLst>
            </p:cNvPr>
            <p:cNvCxnSpPr/>
            <p:nvPr/>
          </p:nvCxnSpPr>
          <p:spPr bwMode="auto">
            <a:xfrm>
              <a:off x="2107888" y="3327626"/>
              <a:ext cx="0" cy="211173"/>
            </a:xfrm>
            <a:prstGeom prst="straightConnector1">
              <a:avLst/>
            </a:prstGeom>
            <a:solidFill>
              <a:schemeClr val="accent1"/>
            </a:solidFill>
            <a:ln w="1905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21AF9877-EC62-CB68-4A8D-7BC2354C530F}"/>
                </a:ext>
              </a:extLst>
            </p:cNvPr>
            <p:cNvCxnSpPr/>
            <p:nvPr/>
          </p:nvCxnSpPr>
          <p:spPr bwMode="auto">
            <a:xfrm>
              <a:off x="2095032" y="4010591"/>
              <a:ext cx="0" cy="211173"/>
            </a:xfrm>
            <a:prstGeom prst="straightConnector1">
              <a:avLst/>
            </a:prstGeom>
            <a:solidFill>
              <a:schemeClr val="accent1"/>
            </a:solidFill>
            <a:ln w="1905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369AA200-0F6C-020E-95C7-C6EC32435AB6}"/>
                </a:ext>
              </a:extLst>
            </p:cNvPr>
            <p:cNvCxnSpPr/>
            <p:nvPr/>
          </p:nvCxnSpPr>
          <p:spPr bwMode="auto">
            <a:xfrm>
              <a:off x="2095032" y="4689764"/>
              <a:ext cx="0" cy="211173"/>
            </a:xfrm>
            <a:prstGeom prst="straightConnector1">
              <a:avLst/>
            </a:prstGeom>
            <a:solidFill>
              <a:schemeClr val="accent1"/>
            </a:solidFill>
            <a:ln w="1905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E734F1BF-E73F-144E-7818-B672E4D7AF23}"/>
                </a:ext>
              </a:extLst>
            </p:cNvPr>
            <p:cNvCxnSpPr/>
            <p:nvPr/>
          </p:nvCxnSpPr>
          <p:spPr bwMode="auto">
            <a:xfrm>
              <a:off x="2095032" y="5363951"/>
              <a:ext cx="0" cy="211173"/>
            </a:xfrm>
            <a:prstGeom prst="straightConnector1">
              <a:avLst/>
            </a:prstGeom>
            <a:solidFill>
              <a:schemeClr val="accent1"/>
            </a:solidFill>
            <a:ln w="1905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09C7B388-97AA-4B2D-D92A-D8C8EDA99684}"/>
                </a:ext>
              </a:extLst>
            </p:cNvPr>
            <p:cNvCxnSpPr/>
            <p:nvPr/>
          </p:nvCxnSpPr>
          <p:spPr bwMode="auto">
            <a:xfrm>
              <a:off x="6806590" y="1967828"/>
              <a:ext cx="0" cy="211173"/>
            </a:xfrm>
            <a:prstGeom prst="straightConnector1">
              <a:avLst/>
            </a:prstGeom>
            <a:solidFill>
              <a:schemeClr val="accent1"/>
            </a:solidFill>
            <a:ln w="1905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3A3E363D-48AB-812A-DACC-0A14B8C7897B}"/>
                </a:ext>
              </a:extLst>
            </p:cNvPr>
            <p:cNvCxnSpPr/>
            <p:nvPr/>
          </p:nvCxnSpPr>
          <p:spPr bwMode="auto">
            <a:xfrm>
              <a:off x="6806590" y="2652179"/>
              <a:ext cx="0" cy="211173"/>
            </a:xfrm>
            <a:prstGeom prst="straightConnector1">
              <a:avLst/>
            </a:prstGeom>
            <a:solidFill>
              <a:schemeClr val="accent1"/>
            </a:solidFill>
            <a:ln w="1905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a:extLst>
                <a:ext uri="{FF2B5EF4-FFF2-40B4-BE49-F238E27FC236}">
                  <a16:creationId xmlns:a16="http://schemas.microsoft.com/office/drawing/2014/main" id="{D7112C36-4526-88FF-A59B-B8957991446C}"/>
                </a:ext>
              </a:extLst>
            </p:cNvPr>
            <p:cNvCxnSpPr/>
            <p:nvPr/>
          </p:nvCxnSpPr>
          <p:spPr bwMode="auto">
            <a:xfrm>
              <a:off x="6806590" y="3327625"/>
              <a:ext cx="0" cy="211173"/>
            </a:xfrm>
            <a:prstGeom prst="straightConnector1">
              <a:avLst/>
            </a:prstGeom>
            <a:solidFill>
              <a:schemeClr val="accent1"/>
            </a:solidFill>
            <a:ln w="1905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E3511323-6A7B-19A6-ABE0-70F051161A6F}"/>
                </a:ext>
              </a:extLst>
            </p:cNvPr>
            <p:cNvCxnSpPr/>
            <p:nvPr/>
          </p:nvCxnSpPr>
          <p:spPr bwMode="auto">
            <a:xfrm>
              <a:off x="6793748" y="4006799"/>
              <a:ext cx="0" cy="211173"/>
            </a:xfrm>
            <a:prstGeom prst="straightConnector1">
              <a:avLst/>
            </a:prstGeom>
            <a:solidFill>
              <a:schemeClr val="accent1"/>
            </a:solidFill>
            <a:ln w="1905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538D49E4-2ACA-92DC-5062-183A293381D8}"/>
                </a:ext>
              </a:extLst>
            </p:cNvPr>
            <p:cNvCxnSpPr/>
            <p:nvPr/>
          </p:nvCxnSpPr>
          <p:spPr bwMode="auto">
            <a:xfrm>
              <a:off x="6779844" y="4695405"/>
              <a:ext cx="0" cy="211173"/>
            </a:xfrm>
            <a:prstGeom prst="straightConnector1">
              <a:avLst/>
            </a:prstGeom>
            <a:solidFill>
              <a:schemeClr val="accent1"/>
            </a:solidFill>
            <a:ln w="1905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03232D80-C558-B501-B832-A1663AC0F71D}"/>
                </a:ext>
              </a:extLst>
            </p:cNvPr>
            <p:cNvCxnSpPr/>
            <p:nvPr/>
          </p:nvCxnSpPr>
          <p:spPr bwMode="auto">
            <a:xfrm>
              <a:off x="6767002" y="5363950"/>
              <a:ext cx="0" cy="211173"/>
            </a:xfrm>
            <a:prstGeom prst="straightConnector1">
              <a:avLst/>
            </a:prstGeom>
            <a:solidFill>
              <a:schemeClr val="accent1"/>
            </a:solidFill>
            <a:ln w="1905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Elbow Connector 37">
              <a:extLst>
                <a:ext uri="{FF2B5EF4-FFF2-40B4-BE49-F238E27FC236}">
                  <a16:creationId xmlns:a16="http://schemas.microsoft.com/office/drawing/2014/main" id="{D50250A2-B6C7-FF0A-E88B-FB8AA48F7AB6}"/>
                </a:ext>
              </a:extLst>
            </p:cNvPr>
            <p:cNvCxnSpPr>
              <a:stCxn id="13" idx="3"/>
            </p:cNvCxnSpPr>
            <p:nvPr/>
          </p:nvCxnSpPr>
          <p:spPr bwMode="auto">
            <a:xfrm flipV="1">
              <a:off x="3740744" y="1739072"/>
              <a:ext cx="646199" cy="4070052"/>
            </a:xfrm>
            <a:prstGeom prst="bentConnector2">
              <a:avLst/>
            </a:prstGeom>
            <a:solidFill>
              <a:schemeClr val="accent1"/>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a:extLst>
                <a:ext uri="{FF2B5EF4-FFF2-40B4-BE49-F238E27FC236}">
                  <a16:creationId xmlns:a16="http://schemas.microsoft.com/office/drawing/2014/main" id="{372AE71F-214B-ABC7-01F1-6ADD9110208C}"/>
                </a:ext>
              </a:extLst>
            </p:cNvPr>
            <p:cNvCxnSpPr>
              <a:endCxn id="14" idx="1"/>
            </p:cNvCxnSpPr>
            <p:nvPr/>
          </p:nvCxnSpPr>
          <p:spPr bwMode="auto">
            <a:xfrm>
              <a:off x="4386943" y="1739072"/>
              <a:ext cx="772901" cy="0"/>
            </a:xfrm>
            <a:prstGeom prst="straightConnector1">
              <a:avLst/>
            </a:prstGeom>
            <a:solidFill>
              <a:schemeClr val="accent1"/>
            </a:solidFill>
            <a:ln w="19050" cap="flat" cmpd="sng" algn="ctr">
              <a:solidFill>
                <a:schemeClr val="tx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349915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018998-6C87-A714-85BD-AB5DFED882CF}"/>
              </a:ext>
            </a:extLst>
          </p:cNvPr>
          <p:cNvSpPr>
            <a:spLocks noGrp="1"/>
          </p:cNvSpPr>
          <p:nvPr>
            <p:ph type="title"/>
          </p:nvPr>
        </p:nvSpPr>
        <p:spPr/>
        <p:txBody>
          <a:bodyPr/>
          <a:lstStyle/>
          <a:p>
            <a:r>
              <a:rPr lang="cs-CZ" dirty="0"/>
              <a:t>Any </a:t>
            </a:r>
            <a:r>
              <a:rPr lang="cs-CZ" dirty="0" err="1"/>
              <a:t>questions</a:t>
            </a:r>
            <a:r>
              <a:rPr lang="cs-CZ" dirty="0"/>
              <a:t>? </a:t>
            </a:r>
            <a:r>
              <a:rPr lang="en-US" dirty="0"/>
              <a:t>Feel free to reach out!</a:t>
            </a:r>
          </a:p>
        </p:txBody>
      </p:sp>
      <p:sp>
        <p:nvSpPr>
          <p:cNvPr id="4" name="Text Placeholder 3">
            <a:extLst>
              <a:ext uri="{FF2B5EF4-FFF2-40B4-BE49-F238E27FC236}">
                <a16:creationId xmlns:a16="http://schemas.microsoft.com/office/drawing/2014/main" id="{AE839F23-E250-DC19-19F7-310BFB373C1F}"/>
              </a:ext>
            </a:extLst>
          </p:cNvPr>
          <p:cNvSpPr>
            <a:spLocks noGrp="1"/>
          </p:cNvSpPr>
          <p:nvPr>
            <p:ph type="body" sz="quarter" idx="20"/>
          </p:nvPr>
        </p:nvSpPr>
        <p:spPr>
          <a:xfrm>
            <a:off x="2273777" y="3060569"/>
            <a:ext cx="2193928" cy="914397"/>
          </a:xfrm>
        </p:spPr>
        <p:txBody>
          <a:bodyPr/>
          <a:lstStyle/>
          <a:p>
            <a:r>
              <a:rPr lang="cs-CZ" dirty="0"/>
              <a:t>David Seidl</a:t>
            </a:r>
            <a:endParaRPr lang="en-US" dirty="0"/>
          </a:p>
          <a:p>
            <a:r>
              <a:rPr lang="cs-CZ" b="0" i="1" dirty="0">
                <a:solidFill>
                  <a:srgbClr val="54585A"/>
                </a:solidFill>
              </a:rPr>
              <a:t>Senior </a:t>
            </a:r>
            <a:r>
              <a:rPr lang="cs-CZ" b="0" i="1" dirty="0" err="1">
                <a:solidFill>
                  <a:srgbClr val="54585A"/>
                </a:solidFill>
              </a:rPr>
              <a:t>Associate</a:t>
            </a:r>
            <a:r>
              <a:rPr lang="cs-CZ" b="0" i="1" dirty="0">
                <a:solidFill>
                  <a:srgbClr val="54585A"/>
                </a:solidFill>
              </a:rPr>
              <a:t> / Advokát</a:t>
            </a:r>
            <a:endParaRPr lang="en-US" b="0" i="1" dirty="0">
              <a:solidFill>
                <a:srgbClr val="54585A"/>
              </a:solidFill>
            </a:endParaRPr>
          </a:p>
          <a:p>
            <a:r>
              <a:rPr lang="cs-CZ" b="0" dirty="0">
                <a:solidFill>
                  <a:srgbClr val="54585A"/>
                </a:solidFill>
              </a:rPr>
              <a:t>T +420 778 736 762</a:t>
            </a:r>
            <a:endParaRPr lang="en-US" b="0" dirty="0">
              <a:solidFill>
                <a:srgbClr val="54585A"/>
              </a:solidFill>
            </a:endParaRPr>
          </a:p>
          <a:p>
            <a:r>
              <a:rPr lang="cs-CZ" b="0" dirty="0" err="1"/>
              <a:t>matej.pustay</a:t>
            </a:r>
            <a:r>
              <a:rPr lang="en-US" b="0" dirty="0">
                <a:solidFill>
                  <a:srgbClr val="54585A"/>
                </a:solidFill>
              </a:rPr>
              <a:t>@squirepb.com</a:t>
            </a:r>
          </a:p>
          <a:p>
            <a:endParaRPr lang="en-US" dirty="0"/>
          </a:p>
        </p:txBody>
      </p:sp>
      <p:sp>
        <p:nvSpPr>
          <p:cNvPr id="8" name="Text Placeholder 7">
            <a:extLst>
              <a:ext uri="{FF2B5EF4-FFF2-40B4-BE49-F238E27FC236}">
                <a16:creationId xmlns:a16="http://schemas.microsoft.com/office/drawing/2014/main" id="{422E12AE-4C9E-21E5-FA9A-F80BE02CE003}"/>
              </a:ext>
            </a:extLst>
          </p:cNvPr>
          <p:cNvSpPr>
            <a:spLocks noGrp="1"/>
          </p:cNvSpPr>
          <p:nvPr>
            <p:ph type="body" sz="quarter" idx="28"/>
          </p:nvPr>
        </p:nvSpPr>
        <p:spPr>
          <a:xfrm>
            <a:off x="6529017" y="2971801"/>
            <a:ext cx="2433051" cy="914397"/>
          </a:xfrm>
        </p:spPr>
        <p:txBody>
          <a:bodyPr/>
          <a:lstStyle/>
          <a:p>
            <a:r>
              <a:rPr lang="en-US" dirty="0"/>
              <a:t>Tamara Ben</a:t>
            </a:r>
            <a:r>
              <a:rPr lang="cs-CZ" dirty="0" err="1"/>
              <a:t>áková</a:t>
            </a:r>
            <a:endParaRPr lang="en-US" dirty="0"/>
          </a:p>
          <a:p>
            <a:r>
              <a:rPr lang="cs-CZ" b="0" i="1" dirty="0" err="1"/>
              <a:t>Associate</a:t>
            </a:r>
            <a:r>
              <a:rPr lang="cs-CZ" b="0" i="1" dirty="0"/>
              <a:t> / Advokát</a:t>
            </a:r>
          </a:p>
          <a:p>
            <a:r>
              <a:rPr lang="cs-CZ" b="0" dirty="0">
                <a:solidFill>
                  <a:srgbClr val="54585A"/>
                </a:solidFill>
              </a:rPr>
              <a:t>T +420 770 172 010</a:t>
            </a:r>
            <a:endParaRPr lang="en-US" b="0" dirty="0">
              <a:solidFill>
                <a:srgbClr val="54585A"/>
              </a:solidFill>
            </a:endParaRPr>
          </a:p>
          <a:p>
            <a:r>
              <a:rPr lang="cs-CZ" b="0" dirty="0" err="1"/>
              <a:t>tamara.koresova</a:t>
            </a:r>
            <a:r>
              <a:rPr lang="en-US" b="0" dirty="0">
                <a:solidFill>
                  <a:srgbClr val="54585A"/>
                </a:solidFill>
              </a:rPr>
              <a:t>@squirepb.com</a:t>
            </a:r>
          </a:p>
          <a:p>
            <a:endParaRPr lang="en-US" dirty="0"/>
          </a:p>
        </p:txBody>
      </p:sp>
      <p:pic>
        <p:nvPicPr>
          <p:cNvPr id="27" name="Picture Placeholder 2">
            <a:extLst>
              <a:ext uri="{FF2B5EF4-FFF2-40B4-BE49-F238E27FC236}">
                <a16:creationId xmlns:a16="http://schemas.microsoft.com/office/drawing/2014/main" id="{FF32DCF1-B706-8ACA-24D4-611A1E8CBD4C}"/>
              </a:ext>
            </a:extLst>
          </p:cNvPr>
          <p:cNvPicPr>
            <a:picLocks noChangeAspect="1"/>
          </p:cNvPicPr>
          <p:nvPr/>
        </p:nvPicPr>
        <p:blipFill>
          <a:blip r:embed="rId2"/>
          <a:srcRect l="24961" r="24961"/>
          <a:stretch>
            <a:fillRect/>
          </a:stretch>
        </p:blipFill>
        <p:spPr>
          <a:xfrm>
            <a:off x="5032663" y="2369090"/>
            <a:ext cx="1326537" cy="1768715"/>
          </a:xfrm>
          <a:prstGeom prst="rect">
            <a:avLst/>
          </a:prstGeom>
          <a:ln>
            <a:solidFill>
              <a:schemeClr val="tx1"/>
            </a:solidFill>
          </a:ln>
        </p:spPr>
      </p:pic>
      <p:pic>
        <p:nvPicPr>
          <p:cNvPr id="9" name="Picture 8">
            <a:extLst>
              <a:ext uri="{FF2B5EF4-FFF2-40B4-BE49-F238E27FC236}">
                <a16:creationId xmlns:a16="http://schemas.microsoft.com/office/drawing/2014/main" id="{1F449379-2903-5225-5266-6B88663C276E}"/>
              </a:ext>
            </a:extLst>
          </p:cNvPr>
          <p:cNvPicPr>
            <a:picLocks noChangeAspect="1"/>
          </p:cNvPicPr>
          <p:nvPr/>
        </p:nvPicPr>
        <p:blipFill>
          <a:blip r:embed="rId3"/>
          <a:stretch>
            <a:fillRect/>
          </a:stretch>
        </p:blipFill>
        <p:spPr>
          <a:xfrm>
            <a:off x="655996" y="2369090"/>
            <a:ext cx="1447964" cy="1768715"/>
          </a:xfrm>
          <a:prstGeom prst="rect">
            <a:avLst/>
          </a:prstGeom>
          <a:ln>
            <a:solidFill>
              <a:schemeClr val="tx1"/>
            </a:solidFill>
          </a:ln>
        </p:spPr>
      </p:pic>
    </p:spTree>
    <p:extLst>
      <p:ext uri="{BB962C8B-B14F-4D97-AF65-F5344CB8AC3E}">
        <p14:creationId xmlns:p14="http://schemas.microsoft.com/office/powerpoint/2010/main" val="3733275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noProof="1"/>
              <a:t>Public International Law</a:t>
            </a:r>
          </a:p>
          <a:p>
            <a:pPr marL="838200" lvl="1" indent="-381000">
              <a:lnSpc>
                <a:spcPct val="90000"/>
              </a:lnSpc>
              <a:buSzPct val="90000"/>
              <a:buFont typeface="Wingdings" panose="05000000000000000000" pitchFamily="2" charset="2"/>
              <a:buChar char="§"/>
            </a:pPr>
            <a:r>
              <a:rPr lang="en-US" sz="1800" noProof="1">
                <a:latin typeface="Arial" panose="020B0604020202020204" pitchFamily="34" charset="0"/>
                <a:cs typeface="Arial" panose="020B0604020202020204" pitchFamily="34" charset="0"/>
              </a:rPr>
              <a:t>Investment Treaties </a:t>
            </a:r>
          </a:p>
          <a:p>
            <a:pPr marL="838200" lvl="1" indent="-381000">
              <a:lnSpc>
                <a:spcPct val="90000"/>
              </a:lnSpc>
              <a:buSzPct val="90000"/>
              <a:buFont typeface="Wingdings" panose="05000000000000000000" pitchFamily="2" charset="2"/>
              <a:buChar char="§"/>
            </a:pPr>
            <a:r>
              <a:rPr lang="en-US" sz="1800" noProof="1">
                <a:latin typeface="Arial" panose="020B0604020202020204" pitchFamily="34" charset="0"/>
                <a:cs typeface="Arial" panose="020B0604020202020204" pitchFamily="34" charset="0"/>
              </a:rPr>
              <a:t>Non-Investment Treaties  (Human Rights Treaties, Environmental Treaties)</a:t>
            </a:r>
          </a:p>
          <a:p>
            <a:pPr marL="838200" lvl="1" indent="-381000">
              <a:lnSpc>
                <a:spcPct val="90000"/>
              </a:lnSpc>
              <a:buSzPct val="90000"/>
              <a:buFont typeface="Wingdings" panose="05000000000000000000" pitchFamily="2" charset="2"/>
              <a:buChar char="§"/>
            </a:pPr>
            <a:r>
              <a:rPr lang="en-US" sz="1800" noProof="1">
                <a:latin typeface="Arial" panose="020B0604020202020204" pitchFamily="34" charset="0"/>
                <a:cs typeface="Arial" panose="020B0604020202020204" pitchFamily="34" charset="0"/>
              </a:rPr>
              <a:t>Customary International Law </a:t>
            </a:r>
          </a:p>
          <a:p>
            <a:pPr lvl="1" indent="0">
              <a:lnSpc>
                <a:spcPct val="90000"/>
              </a:lnSpc>
              <a:buSzPct val="90000"/>
              <a:buNone/>
            </a:pPr>
            <a:endParaRPr lang="en-US" sz="1800" noProof="1"/>
          </a:p>
          <a:p>
            <a:r>
              <a:rPr lang="en-US" noProof="1"/>
              <a:t>Domestic Law of the Host State</a:t>
            </a:r>
          </a:p>
          <a:p>
            <a:endParaRPr lang="en-US" noProof="1"/>
          </a:p>
          <a:p>
            <a:r>
              <a:rPr lang="en-US" noProof="1"/>
              <a:t>Applicable Arbitration Rules</a:t>
            </a:r>
          </a:p>
          <a:p>
            <a:pPr marL="838200" lvl="1" indent="-381000">
              <a:lnSpc>
                <a:spcPct val="90000"/>
              </a:lnSpc>
              <a:buSzPct val="90000"/>
              <a:buFont typeface="Wingdings" panose="05000000000000000000" pitchFamily="2" charset="2"/>
              <a:buChar char="§"/>
            </a:pPr>
            <a:r>
              <a:rPr lang="en-US" sz="1800" noProof="1">
                <a:latin typeface="Arial" panose="020B0604020202020204" pitchFamily="34" charset="0"/>
                <a:cs typeface="Arial" panose="020B0604020202020204" pitchFamily="34" charset="0"/>
              </a:rPr>
              <a:t>The International Centre for Settlement of Investment Disputes (“ICSID”) </a:t>
            </a:r>
          </a:p>
          <a:p>
            <a:pPr marL="838200" lvl="1" indent="-381000">
              <a:lnSpc>
                <a:spcPct val="90000"/>
              </a:lnSpc>
              <a:buSzPct val="90000"/>
              <a:buFont typeface="Wingdings" panose="05000000000000000000" pitchFamily="2" charset="2"/>
              <a:buChar char="§"/>
            </a:pPr>
            <a:r>
              <a:rPr lang="en-US" sz="1800" noProof="1">
                <a:latin typeface="Arial" panose="020B0604020202020204" pitchFamily="34" charset="0"/>
                <a:cs typeface="Arial" panose="020B0604020202020204" pitchFamily="34" charset="0"/>
              </a:rPr>
              <a:t>UNCITRAL Arbitration Rules</a:t>
            </a:r>
          </a:p>
          <a:p>
            <a:pPr marL="838200" lvl="1" indent="-381000">
              <a:lnSpc>
                <a:spcPct val="90000"/>
              </a:lnSpc>
              <a:buSzPct val="90000"/>
              <a:buFont typeface="Wingdings" panose="05000000000000000000" pitchFamily="2" charset="2"/>
              <a:buChar char="§"/>
            </a:pPr>
            <a:r>
              <a:rPr lang="en-US" sz="1800" noProof="1">
                <a:latin typeface="Arial" panose="020B0604020202020204" pitchFamily="34" charset="0"/>
                <a:cs typeface="Arial" panose="020B0604020202020204" pitchFamily="34" charset="0"/>
              </a:rPr>
              <a:t>ICC Arbitration Rules</a:t>
            </a:r>
          </a:p>
          <a:p>
            <a:pPr marL="838200" lvl="1" indent="-381000">
              <a:lnSpc>
                <a:spcPct val="90000"/>
              </a:lnSpc>
              <a:buSzPct val="90000"/>
              <a:buFont typeface="Wingdings" panose="05000000000000000000" pitchFamily="2" charset="2"/>
              <a:buChar char="§"/>
            </a:pPr>
            <a:r>
              <a:rPr lang="en-US" sz="1800" noProof="1">
                <a:latin typeface="Arial" panose="020B0604020202020204" pitchFamily="34" charset="0"/>
                <a:cs typeface="Arial" panose="020B0604020202020204" pitchFamily="34" charset="0"/>
              </a:rPr>
              <a:t>SCC Arbitration Rules </a:t>
            </a:r>
          </a:p>
          <a:p>
            <a:r>
              <a:rPr lang="en-US" noProof="1"/>
              <a:t>Procedural Law of the Seat of the Arbitration / ICSID Convention (“Delocalization”)</a:t>
            </a:r>
          </a:p>
          <a:p>
            <a:endParaRPr lang="en-US" noProof="1"/>
          </a:p>
        </p:txBody>
      </p:sp>
      <p:sp>
        <p:nvSpPr>
          <p:cNvPr id="3" name="Title 2"/>
          <p:cNvSpPr>
            <a:spLocks noGrp="1"/>
          </p:cNvSpPr>
          <p:nvPr>
            <p:ph type="title"/>
          </p:nvPr>
        </p:nvSpPr>
        <p:spPr/>
        <p:txBody>
          <a:bodyPr/>
          <a:lstStyle/>
          <a:p>
            <a:r>
              <a:rPr lang="en-US" noProof="1"/>
              <a:t>The System of International Investment Law</a:t>
            </a:r>
          </a:p>
        </p:txBody>
      </p:sp>
    </p:spTree>
    <p:extLst>
      <p:ext uri="{BB962C8B-B14F-4D97-AF65-F5344CB8AC3E}">
        <p14:creationId xmlns:p14="http://schemas.microsoft.com/office/powerpoint/2010/main" val="185240243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spcBef>
                <a:spcPts val="600"/>
              </a:spcBef>
              <a:spcAft>
                <a:spcPts val="600"/>
              </a:spcAft>
              <a:buNone/>
            </a:pPr>
            <a:endParaRPr lang="en-US" altLang="en-US" sz="1050" noProof="1"/>
          </a:p>
          <a:p>
            <a:pPr marL="252000" indent="-252000">
              <a:spcBef>
                <a:spcPts val="600"/>
              </a:spcBef>
              <a:spcAft>
                <a:spcPts val="1200"/>
              </a:spcAft>
            </a:pPr>
            <a:r>
              <a:rPr lang="en-US" altLang="en-US" sz="2000" noProof="1"/>
              <a:t>IIAs protect investors of the one contracting party (the Home State)  who have investment in the territory of other contracting party (the Host State).</a:t>
            </a:r>
          </a:p>
          <a:p>
            <a:pPr marL="252000" indent="-252000">
              <a:spcBef>
                <a:spcPts val="600"/>
              </a:spcBef>
              <a:spcAft>
                <a:spcPts val="1200"/>
              </a:spcAft>
            </a:pPr>
            <a:r>
              <a:rPr lang="en-US" altLang="en-US" sz="2000" noProof="1"/>
              <a:t>IIAs introduced in 1960’s to protect investment in former colonies; widespread since 1990’s.</a:t>
            </a:r>
          </a:p>
          <a:p>
            <a:pPr marL="480600" lvl="1" indent="-252000">
              <a:spcBef>
                <a:spcPts val="600"/>
              </a:spcBef>
              <a:spcAft>
                <a:spcPts val="1200"/>
              </a:spcAft>
            </a:pPr>
            <a:r>
              <a:rPr lang="en-US" altLang="en-US" sz="1800" noProof="1"/>
              <a:t>Bilateral Investment Treaties (BITs):  2,369 in force</a:t>
            </a:r>
          </a:p>
          <a:p>
            <a:pPr marL="480600" lvl="1" indent="-252000">
              <a:spcBef>
                <a:spcPts val="600"/>
              </a:spcBef>
              <a:spcAft>
                <a:spcPts val="1200"/>
              </a:spcAft>
            </a:pPr>
            <a:r>
              <a:rPr lang="en-US" altLang="en-US" sz="1800" noProof="1"/>
              <a:t>Investment Chapter in Free Trade Agreements (NAFTA, CETA, TTIP?)</a:t>
            </a:r>
          </a:p>
          <a:p>
            <a:pPr marL="480600" lvl="1" indent="-252000">
              <a:spcBef>
                <a:spcPts val="600"/>
              </a:spcBef>
              <a:spcAft>
                <a:spcPts val="1200"/>
              </a:spcAft>
            </a:pPr>
            <a:r>
              <a:rPr lang="en-US" altLang="en-US" sz="1800" noProof="1"/>
              <a:t>Sectoral International Treaties (Energy Charter Treaty)</a:t>
            </a:r>
          </a:p>
          <a:p>
            <a:pPr marL="0" lvl="0" indent="0">
              <a:buNone/>
            </a:pPr>
            <a:endParaRPr lang="en-US" altLang="en-US" noProof="1"/>
          </a:p>
          <a:p>
            <a:pPr lvl="0"/>
            <a:endParaRPr lang="en-US" altLang="en-US" noProof="1"/>
          </a:p>
          <a:p>
            <a:endParaRPr lang="en-US" noProof="1"/>
          </a:p>
        </p:txBody>
      </p:sp>
      <p:sp>
        <p:nvSpPr>
          <p:cNvPr id="15362" name="Title 1"/>
          <p:cNvSpPr>
            <a:spLocks noGrp="1"/>
          </p:cNvSpPr>
          <p:nvPr>
            <p:ph type="title"/>
          </p:nvPr>
        </p:nvSpPr>
        <p:spPr/>
        <p:txBody>
          <a:bodyPr/>
          <a:lstStyle/>
          <a:p>
            <a:r>
              <a:rPr lang="en-US" altLang="en-US" noProof="1"/>
              <a:t>International Investment Agreements (IIAs)</a:t>
            </a:r>
          </a:p>
        </p:txBody>
      </p:sp>
    </p:spTree>
    <p:extLst>
      <p:ext uri="{BB962C8B-B14F-4D97-AF65-F5344CB8AC3E}">
        <p14:creationId xmlns:p14="http://schemas.microsoft.com/office/powerpoint/2010/main" val="179632078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1200"/>
              </a:spcAft>
            </a:pPr>
            <a:r>
              <a:rPr lang="en-US" sz="2400" b="0" i="0" noProof="1">
                <a:latin typeface="Arial" panose="020B0604020202020204" pitchFamily="34" charset="0"/>
                <a:cs typeface="Arial" panose="020B0604020202020204" pitchFamily="34" charset="0"/>
              </a:rPr>
              <a:t>Scope of coverage</a:t>
            </a:r>
          </a:p>
          <a:p>
            <a:pPr marL="838200" lvl="1" indent="-381000">
              <a:lnSpc>
                <a:spcPct val="90000"/>
              </a:lnSpc>
              <a:spcAft>
                <a:spcPts val="1200"/>
              </a:spcAft>
              <a:buSzPct val="90000"/>
              <a:buFont typeface="Wingdings" panose="05000000000000000000" pitchFamily="2" charset="2"/>
              <a:buChar char="§"/>
            </a:pPr>
            <a:r>
              <a:rPr lang="en-US" sz="2000" b="0" i="0" noProof="1">
                <a:latin typeface="Arial" panose="020B0604020202020204" pitchFamily="34" charset="0"/>
                <a:cs typeface="Arial" panose="020B0604020202020204" pitchFamily="34" charset="0"/>
              </a:rPr>
              <a:t>    </a:t>
            </a:r>
            <a:r>
              <a:rPr lang="en-US" sz="2000" b="1" i="0" noProof="1">
                <a:latin typeface="Arial" panose="020B0604020202020204" pitchFamily="34" charset="0"/>
                <a:cs typeface="Arial" panose="020B0604020202020204" pitchFamily="34" charset="0"/>
              </a:rPr>
              <a:t>Who? </a:t>
            </a:r>
            <a:r>
              <a:rPr lang="en-US" sz="2000" b="0" i="0" noProof="1">
                <a:latin typeface="Arial" panose="020B0604020202020204" pitchFamily="34" charset="0"/>
                <a:cs typeface="Arial" panose="020B0604020202020204" pitchFamily="34" charset="0"/>
              </a:rPr>
              <a:t>Definition of investor</a:t>
            </a:r>
          </a:p>
          <a:p>
            <a:pPr marL="838200" lvl="1" indent="-381000">
              <a:lnSpc>
                <a:spcPct val="90000"/>
              </a:lnSpc>
              <a:spcAft>
                <a:spcPts val="1200"/>
              </a:spcAft>
              <a:buSzPct val="90000"/>
              <a:buFont typeface="Wingdings" panose="05000000000000000000" pitchFamily="2" charset="2"/>
              <a:buChar char="§"/>
            </a:pPr>
            <a:r>
              <a:rPr lang="en-US" sz="2000" b="0" i="0" noProof="1">
                <a:latin typeface="Arial" panose="020B0604020202020204" pitchFamily="34" charset="0"/>
                <a:cs typeface="Arial" panose="020B0604020202020204" pitchFamily="34" charset="0"/>
              </a:rPr>
              <a:t>    </a:t>
            </a:r>
            <a:r>
              <a:rPr lang="en-US" sz="2000" b="1" i="0" noProof="1">
                <a:latin typeface="Arial" panose="020B0604020202020204" pitchFamily="34" charset="0"/>
                <a:cs typeface="Arial" panose="020B0604020202020204" pitchFamily="34" charset="0"/>
              </a:rPr>
              <a:t>What? </a:t>
            </a:r>
            <a:r>
              <a:rPr lang="en-US" sz="2000" b="0" i="0" noProof="1">
                <a:latin typeface="Arial" panose="020B0604020202020204" pitchFamily="34" charset="0"/>
                <a:cs typeface="Arial" panose="020B0604020202020204" pitchFamily="34" charset="0"/>
              </a:rPr>
              <a:t>Definition of investment</a:t>
            </a:r>
          </a:p>
          <a:p>
            <a:pPr marL="838200" lvl="1" indent="-381000">
              <a:lnSpc>
                <a:spcPct val="90000"/>
              </a:lnSpc>
              <a:buSzPct val="90000"/>
              <a:buFont typeface="Wingdings" panose="05000000000000000000" pitchFamily="2" charset="2"/>
              <a:buChar char="§"/>
            </a:pPr>
            <a:r>
              <a:rPr lang="en-US" sz="2000" b="0" i="0" noProof="1">
                <a:latin typeface="Arial" panose="020B0604020202020204" pitchFamily="34" charset="0"/>
                <a:cs typeface="Arial" panose="020B0604020202020204" pitchFamily="34" charset="0"/>
              </a:rPr>
              <a:t>    </a:t>
            </a:r>
            <a:r>
              <a:rPr lang="en-US" sz="2000" b="1" i="0" noProof="1">
                <a:latin typeface="Arial" panose="020B0604020202020204" pitchFamily="34" charset="0"/>
                <a:cs typeface="Arial" panose="020B0604020202020204" pitchFamily="34" charset="0"/>
              </a:rPr>
              <a:t>When?</a:t>
            </a:r>
            <a:r>
              <a:rPr lang="en-US" sz="2000" b="0" i="0" noProof="1">
                <a:latin typeface="Arial" panose="020B0604020202020204" pitchFamily="34" charset="0"/>
                <a:cs typeface="Arial" panose="020B0604020202020204" pitchFamily="34" charset="0"/>
              </a:rPr>
              <a:t> IIA’s temporal scope</a:t>
            </a:r>
          </a:p>
          <a:p>
            <a:pPr lvl="1" indent="0">
              <a:lnSpc>
                <a:spcPct val="90000"/>
              </a:lnSpc>
              <a:buSzPct val="90000"/>
              <a:buNone/>
            </a:pPr>
            <a:endParaRPr lang="en-US" sz="2000" b="0" i="0" noProof="1">
              <a:latin typeface="Arial" panose="020B0604020202020204" pitchFamily="34" charset="0"/>
              <a:cs typeface="Arial" panose="020B0604020202020204" pitchFamily="34" charset="0"/>
            </a:endParaRPr>
          </a:p>
          <a:p>
            <a:r>
              <a:rPr lang="en-US" sz="2400" b="0" i="0" noProof="1">
                <a:latin typeface="Arial" panose="020B0604020202020204" pitchFamily="34" charset="0"/>
                <a:cs typeface="Arial" panose="020B0604020202020204" pitchFamily="34" charset="0"/>
              </a:rPr>
              <a:t>Standards of protection</a:t>
            </a:r>
            <a:r>
              <a:rPr lang="en-US" sz="2400" noProof="1">
                <a:latin typeface="Arial" panose="020B0604020202020204" pitchFamily="34" charset="0"/>
                <a:cs typeface="Arial" panose="020B0604020202020204" pitchFamily="34" charset="0"/>
              </a:rPr>
              <a:t>: </a:t>
            </a:r>
          </a:p>
          <a:p>
            <a:pPr lvl="1"/>
            <a:r>
              <a:rPr lang="en-US" sz="2200" noProof="1">
                <a:latin typeface="Arial" panose="020B0604020202020204" pitchFamily="34" charset="0"/>
                <a:cs typeface="Arial" panose="020B0604020202020204" pitchFamily="34" charset="0"/>
              </a:rPr>
              <a:t>Setting out the duties of the state towards the foreign investor: </a:t>
            </a:r>
            <a:r>
              <a:rPr lang="en-US" sz="2200" i="1" noProof="1">
                <a:latin typeface="Arial" panose="020B0604020202020204" pitchFamily="34" charset="0"/>
                <a:cs typeface="Arial" panose="020B0604020202020204" pitchFamily="34" charset="0"/>
              </a:rPr>
              <a:t>How must the host state behave?</a:t>
            </a:r>
            <a:endParaRPr lang="en-US" sz="2200" b="0" i="1" noProof="1">
              <a:latin typeface="Arial" panose="020B0604020202020204" pitchFamily="34" charset="0"/>
              <a:cs typeface="Arial" panose="020B0604020202020204" pitchFamily="34" charset="0"/>
            </a:endParaRPr>
          </a:p>
          <a:p>
            <a:pPr lvl="1" indent="0">
              <a:lnSpc>
                <a:spcPct val="90000"/>
              </a:lnSpc>
              <a:buSzPct val="90000"/>
              <a:buNone/>
            </a:pPr>
            <a:endParaRPr lang="en-US" altLang="en-US" sz="2400" b="0" i="0" noProof="1">
              <a:latin typeface="Arial" panose="020B0604020202020204" pitchFamily="34" charset="0"/>
              <a:cs typeface="Arial" panose="020B0604020202020204" pitchFamily="34" charset="0"/>
            </a:endParaRPr>
          </a:p>
          <a:p>
            <a:r>
              <a:rPr lang="en-US" sz="2400" b="0" i="0" noProof="1">
                <a:latin typeface="Arial" panose="020B0604020202020204" pitchFamily="34" charset="0"/>
                <a:cs typeface="Arial" panose="020B0604020202020204" pitchFamily="34" charset="0"/>
              </a:rPr>
              <a:t>Investor-State arbitration clause </a:t>
            </a:r>
          </a:p>
          <a:p>
            <a:endParaRPr lang="en-US" b="0" i="0" noProof="1">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en-US" altLang="en-US" b="0" i="0" noProof="1">
                <a:solidFill>
                  <a:schemeClr val="tx2"/>
                </a:solidFill>
                <a:latin typeface="Arial" panose="020B0604020202020204" pitchFamily="34" charset="0"/>
                <a:cs typeface="Arial" panose="020B0604020202020204" pitchFamily="34" charset="0"/>
              </a:rPr>
              <a:t>International Investment Agreements: Typical Structure</a:t>
            </a:r>
            <a:endParaRPr lang="en-US" b="0" i="0" noProof="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85455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a:spcAft>
                <a:spcPts val="1200"/>
              </a:spcAft>
            </a:pPr>
            <a:r>
              <a:rPr lang="en-US" altLang="en-US" sz="2400" noProof="1"/>
              <a:t>Increase FDI inflow</a:t>
            </a:r>
          </a:p>
          <a:p>
            <a:pPr>
              <a:spcAft>
                <a:spcPts val="1200"/>
              </a:spcAft>
            </a:pPr>
            <a:r>
              <a:rPr lang="en-US" altLang="en-US" sz="2400" noProof="1"/>
              <a:t>Depoliticize settlement of investment dispute </a:t>
            </a:r>
          </a:p>
          <a:p>
            <a:pPr>
              <a:spcAft>
                <a:spcPts val="1200"/>
              </a:spcAft>
            </a:pPr>
            <a:r>
              <a:rPr lang="en-US" altLang="en-US" sz="2400" noProof="1"/>
              <a:t>Improve domestic rule of Law (“</a:t>
            </a:r>
            <a:r>
              <a:rPr lang="en-US" altLang="en-US" sz="2400" i="1" noProof="1"/>
              <a:t>spill-over effect</a:t>
            </a:r>
            <a:r>
              <a:rPr lang="en-US" altLang="en-US" sz="2400" noProof="1"/>
              <a:t>“, “educational” purpose of international arbitration) </a:t>
            </a:r>
          </a:p>
          <a:p>
            <a:endParaRPr lang="en-US" noProof="1"/>
          </a:p>
        </p:txBody>
      </p:sp>
      <p:sp>
        <p:nvSpPr>
          <p:cNvPr id="3" name="Title 2"/>
          <p:cNvSpPr>
            <a:spLocks noGrp="1"/>
          </p:cNvSpPr>
          <p:nvPr>
            <p:ph type="title"/>
          </p:nvPr>
        </p:nvSpPr>
        <p:spPr/>
        <p:txBody>
          <a:bodyPr/>
          <a:lstStyle/>
          <a:p>
            <a:pPr lvl="0"/>
            <a:r>
              <a:rPr lang="en-US" altLang="en-US" noProof="1"/>
              <a:t>Purpose of IIAs</a:t>
            </a:r>
            <a:endParaRPr lang="en-US" noProof="1"/>
          </a:p>
        </p:txBody>
      </p:sp>
      <p:pic>
        <p:nvPicPr>
          <p:cNvPr id="6" name="Content Placeholder 5"/>
          <p:cNvPicPr>
            <a:picLocks noGrp="1" noChangeAspect="1"/>
          </p:cNvPicPr>
          <p:nvPr>
            <p:ph sz="half" idx="10"/>
          </p:nvPr>
        </p:nvPicPr>
        <p:blipFill>
          <a:blip r:embed="rId2"/>
          <a:stretch>
            <a:fillRect/>
          </a:stretch>
        </p:blipFill>
        <p:spPr>
          <a:xfrm>
            <a:off x="4795838" y="2111433"/>
            <a:ext cx="3886200" cy="3108960"/>
          </a:xfrm>
          <a:prstGeom prst="rect">
            <a:avLst/>
          </a:prstGeom>
        </p:spPr>
      </p:pic>
    </p:spTree>
    <p:extLst>
      <p:ext uri="{BB962C8B-B14F-4D97-AF65-F5344CB8AC3E}">
        <p14:creationId xmlns:p14="http://schemas.microsoft.com/office/powerpoint/2010/main" val="259291212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0"/>
              </a:spcBef>
              <a:spcAft>
                <a:spcPts val="1200"/>
              </a:spcAft>
            </a:pPr>
            <a:r>
              <a:rPr lang="en-US" altLang="en-US" sz="2000" noProof="1"/>
              <a:t>Uneven playing field - obligations only for the host state</a:t>
            </a:r>
          </a:p>
          <a:p>
            <a:pPr>
              <a:spcBef>
                <a:spcPts val="0"/>
              </a:spcBef>
              <a:spcAft>
                <a:spcPts val="1200"/>
              </a:spcAft>
            </a:pPr>
            <a:endParaRPr lang="en-US" altLang="en-US" sz="2000" noProof="1"/>
          </a:p>
          <a:p>
            <a:pPr>
              <a:spcBef>
                <a:spcPts val="0"/>
              </a:spcBef>
              <a:spcAft>
                <a:spcPts val="1200"/>
              </a:spcAft>
            </a:pPr>
            <a:r>
              <a:rPr lang="en-US" altLang="en-US" sz="2000" noProof="1"/>
              <a:t>State’s legal conduct under domestic law may be illegal under international law</a:t>
            </a:r>
          </a:p>
          <a:p>
            <a:pPr marL="0" indent="0">
              <a:spcBef>
                <a:spcPts val="0"/>
              </a:spcBef>
              <a:spcAft>
                <a:spcPts val="1200"/>
              </a:spcAft>
              <a:buNone/>
            </a:pPr>
            <a:endParaRPr lang="en-US" altLang="en-US" sz="2000" noProof="1"/>
          </a:p>
          <a:p>
            <a:pPr>
              <a:spcBef>
                <a:spcPts val="0"/>
              </a:spcBef>
              <a:spcAft>
                <a:spcPts val="1200"/>
              </a:spcAft>
            </a:pPr>
            <a:r>
              <a:rPr lang="en-US" altLang="en-US" sz="2000" noProof="1"/>
              <a:t>Broad liability of the host state for acts of:</a:t>
            </a:r>
          </a:p>
          <a:p>
            <a:pPr lvl="1">
              <a:lnSpc>
                <a:spcPct val="100000"/>
              </a:lnSpc>
              <a:spcBef>
                <a:spcPts val="0"/>
              </a:spcBef>
              <a:spcAft>
                <a:spcPts val="1200"/>
              </a:spcAft>
            </a:pPr>
            <a:r>
              <a:rPr lang="en-US" altLang="en-US" sz="1800" noProof="1"/>
              <a:t>All branches of government</a:t>
            </a:r>
          </a:p>
          <a:p>
            <a:pPr lvl="1">
              <a:lnSpc>
                <a:spcPct val="100000"/>
              </a:lnSpc>
              <a:spcBef>
                <a:spcPts val="0"/>
              </a:spcBef>
              <a:spcAft>
                <a:spcPts val="1200"/>
              </a:spcAft>
            </a:pPr>
            <a:r>
              <a:rPr lang="en-US" altLang="en-US" sz="1800" noProof="1"/>
              <a:t>Municipalities and regional authorities</a:t>
            </a:r>
          </a:p>
          <a:p>
            <a:pPr lvl="1">
              <a:spcBef>
                <a:spcPts val="0"/>
              </a:spcBef>
              <a:spcAft>
                <a:spcPts val="1200"/>
              </a:spcAft>
            </a:pPr>
            <a:r>
              <a:rPr lang="en-US" altLang="en-US" sz="1800" noProof="1"/>
              <a:t>State-owned companies when acting under the State’s direction or control </a:t>
            </a:r>
          </a:p>
          <a:p>
            <a:endParaRPr lang="en-US" noProof="1"/>
          </a:p>
        </p:txBody>
      </p:sp>
      <p:sp>
        <p:nvSpPr>
          <p:cNvPr id="3" name="Title 2"/>
          <p:cNvSpPr>
            <a:spLocks noGrp="1"/>
          </p:cNvSpPr>
          <p:nvPr>
            <p:ph type="title"/>
          </p:nvPr>
        </p:nvSpPr>
        <p:spPr/>
        <p:txBody>
          <a:bodyPr/>
          <a:lstStyle/>
          <a:p>
            <a:r>
              <a:rPr lang="en-US" noProof="1"/>
              <a:t>IIAs: Unique Benefits for Investors I.</a:t>
            </a:r>
          </a:p>
        </p:txBody>
      </p:sp>
    </p:spTree>
    <p:extLst>
      <p:ext uri="{BB962C8B-B14F-4D97-AF65-F5344CB8AC3E}">
        <p14:creationId xmlns:p14="http://schemas.microsoft.com/office/powerpoint/2010/main" val="71616946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theme/theme1.xml><?xml version="1.0" encoding="utf-8"?>
<a:theme xmlns:a="http://schemas.openxmlformats.org/drawingml/2006/main" name="Blank">
  <a:themeElements>
    <a:clrScheme name="Blank 2">
      <a:dk1>
        <a:srgbClr val="1D252D"/>
      </a:dk1>
      <a:lt1>
        <a:srgbClr val="FFFFFF"/>
      </a:lt1>
      <a:dk2>
        <a:srgbClr val="00A69D"/>
      </a:dk2>
      <a:lt2>
        <a:srgbClr val="EEECE1"/>
      </a:lt2>
      <a:accent1>
        <a:srgbClr val="CF4520"/>
      </a:accent1>
      <a:accent2>
        <a:srgbClr val="67823A"/>
      </a:accent2>
      <a:accent3>
        <a:srgbClr val="FFFFFF"/>
      </a:accent3>
      <a:accent4>
        <a:srgbClr val="171E25"/>
      </a:accent4>
      <a:accent5>
        <a:srgbClr val="E4B0AB"/>
      </a:accent5>
      <a:accent6>
        <a:srgbClr val="5D7534"/>
      </a:accent6>
      <a:hlink>
        <a:srgbClr val="EAAA00"/>
      </a:hlink>
      <a:folHlink>
        <a:srgbClr val="722257"/>
      </a:folHlink>
    </a:clrScheme>
    <a:fontScheme name="Blank">
      <a:majorFont>
        <a:latin typeface="Arial"/>
        <a:ea typeface="Arial Unicode MS"/>
        <a:cs typeface="Arial"/>
      </a:majorFont>
      <a:minorFont>
        <a:latin typeface="Arial"/>
        <a:ea typeface="Arial Unicode MS"/>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txDef>
      <a:spPr bwMode="auto">
        <a:solidFill>
          <a:srgbClr val="FFFFFF"/>
        </a:solidFill>
        <a:ln w="28575">
          <a:solidFill>
            <a:schemeClr val="tx2"/>
          </a:solidFill>
          <a:miter lim="800000"/>
          <a:headEnd/>
          <a:tailEnd/>
        </a:ln>
      </a:spPr>
      <a:bodyPr anchor="ctr"/>
      <a:lstStyle>
        <a:defPPr algn="ctr">
          <a:defRPr sz="1800" dirty="0" err="1" smtClean="0"/>
        </a:defPPr>
      </a:lstStyle>
    </a:txDef>
  </a:objectDefaults>
  <a:extraClrSchemeLst>
    <a:extraClrScheme>
      <a:clrScheme name="Blank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Blank 2">
        <a:dk1>
          <a:srgbClr val="1D252D"/>
        </a:dk1>
        <a:lt1>
          <a:srgbClr val="FFFFFF"/>
        </a:lt1>
        <a:dk2>
          <a:srgbClr val="00A69D"/>
        </a:dk2>
        <a:lt2>
          <a:srgbClr val="EEECE1"/>
        </a:lt2>
        <a:accent1>
          <a:srgbClr val="CF4520"/>
        </a:accent1>
        <a:accent2>
          <a:srgbClr val="67823A"/>
        </a:accent2>
        <a:accent3>
          <a:srgbClr val="FFFFFF"/>
        </a:accent3>
        <a:accent4>
          <a:srgbClr val="171E25"/>
        </a:accent4>
        <a:accent5>
          <a:srgbClr val="E4B0AB"/>
        </a:accent5>
        <a:accent6>
          <a:srgbClr val="5D7534"/>
        </a:accent6>
        <a:hlink>
          <a:srgbClr val="EAAA00"/>
        </a:hlink>
        <a:folHlink>
          <a:srgbClr val="72225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_Firm Branding">
  <a:themeElements>
    <a:clrScheme name="Blank 2">
      <a:dk1>
        <a:srgbClr val="1D252D"/>
      </a:dk1>
      <a:lt1>
        <a:srgbClr val="FFFFFF"/>
      </a:lt1>
      <a:dk2>
        <a:srgbClr val="00A69D"/>
      </a:dk2>
      <a:lt2>
        <a:srgbClr val="EEECE1"/>
      </a:lt2>
      <a:accent1>
        <a:srgbClr val="CF4520"/>
      </a:accent1>
      <a:accent2>
        <a:srgbClr val="67823A"/>
      </a:accent2>
      <a:accent3>
        <a:srgbClr val="FFFFFF"/>
      </a:accent3>
      <a:accent4>
        <a:srgbClr val="171E25"/>
      </a:accent4>
      <a:accent5>
        <a:srgbClr val="E4B0AB"/>
      </a:accent5>
      <a:accent6>
        <a:srgbClr val="5D7534"/>
      </a:accent6>
      <a:hlink>
        <a:srgbClr val="EAAA00"/>
      </a:hlink>
      <a:folHlink>
        <a:srgbClr val="722257"/>
      </a:folHlink>
    </a:clrScheme>
    <a:fontScheme name="Blank">
      <a:majorFont>
        <a:latin typeface="Arial"/>
        <a:ea typeface="Arial Unicode MS"/>
        <a:cs typeface="Arial"/>
      </a:majorFont>
      <a:minorFont>
        <a:latin typeface="Arial"/>
        <a:ea typeface="Arial Unicode MS"/>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Blank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Blank 2">
        <a:dk1>
          <a:srgbClr val="1D252D"/>
        </a:dk1>
        <a:lt1>
          <a:srgbClr val="FFFFFF"/>
        </a:lt1>
        <a:dk2>
          <a:srgbClr val="00A69D"/>
        </a:dk2>
        <a:lt2>
          <a:srgbClr val="EEECE1"/>
        </a:lt2>
        <a:accent1>
          <a:srgbClr val="CF4520"/>
        </a:accent1>
        <a:accent2>
          <a:srgbClr val="67823A"/>
        </a:accent2>
        <a:accent3>
          <a:srgbClr val="FFFFFF"/>
        </a:accent3>
        <a:accent4>
          <a:srgbClr val="171E25"/>
        </a:accent4>
        <a:accent5>
          <a:srgbClr val="E4B0AB"/>
        </a:accent5>
        <a:accent6>
          <a:srgbClr val="5D7534"/>
        </a:accent6>
        <a:hlink>
          <a:srgbClr val="EAAA00"/>
        </a:hlink>
        <a:folHlink>
          <a:srgbClr val="72225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738B63784D02342A3837D21A80E4377" ma:contentTypeVersion="14" ma:contentTypeDescription="Create a new document." ma:contentTypeScope="" ma:versionID="b78fba374e2dc4dce8824baa5804bbc8">
  <xsd:schema xmlns:xsd="http://www.w3.org/2001/XMLSchema" xmlns:xs="http://www.w3.org/2001/XMLSchema" xmlns:p="http://schemas.microsoft.com/office/2006/metadata/properties" xmlns:ns1="http://schemas.microsoft.com/sharepoint/v3" xmlns:ns2="3d2b456f-72e8-4ca8-bfb3-53d4c76aaf4a" xmlns:ns3="8ada8f4d-fa04-4994-8889-4059ee4a8590" targetNamespace="http://schemas.microsoft.com/office/2006/metadata/properties" ma:root="true" ma:fieldsID="d045d197d5ccbe880794adb17d8fa011" ns1:_="" ns2:_="" ns3:_="">
    <xsd:import namespace="http://schemas.microsoft.com/sharepoint/v3"/>
    <xsd:import namespace="3d2b456f-72e8-4ca8-bfb3-53d4c76aaf4a"/>
    <xsd:import namespace="8ada8f4d-fa04-4994-8889-4059ee4a8590"/>
    <xsd:element name="properties">
      <xsd:complexType>
        <xsd:sequence>
          <xsd:element name="documentManagement">
            <xsd:complexType>
              <xsd:all>
                <xsd:element ref="ns2:ViewCount" minOccurs="0"/>
                <xsd:element ref="ns3:ShowOnLandingPage" minOccurs="0"/>
                <xsd:element ref="ns3:SortOrder"/>
                <xsd:element ref="ns3:Target_x0020_Audiences" minOccurs="0"/>
                <xsd:element ref="ns2:_dlc_DocId" minOccurs="0"/>
                <xsd:element ref="ns2:_dlc_DocIdUrl" minOccurs="0"/>
                <xsd:element ref="ns2:_dlc_DocIdPersistId" minOccurs="0"/>
                <xsd:element ref="ns2:e02ea028bdd2416bb5cfb5f5404a85f1" minOccurs="0"/>
                <xsd:element ref="ns2:TaxCatchAll" minOccurs="0"/>
                <xsd:element ref="ns1:_dlc_Exemp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8" nillable="true" ma:displayName="Exempt from Policy"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2b456f-72e8-4ca8-bfb3-53d4c76aaf4a" elementFormDefault="qualified">
    <xsd:import namespace="http://schemas.microsoft.com/office/2006/documentManagement/types"/>
    <xsd:import namespace="http://schemas.microsoft.com/office/infopath/2007/PartnerControls"/>
    <xsd:element name="ViewCount" ma:index="3" nillable="true" ma:displayName="ViewCount" ma:internalName="ViewCount">
      <xsd:simpleType>
        <xsd:restriction base="dms:Number"/>
      </xsd:simpleType>
    </xsd:element>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element name="e02ea028bdd2416bb5cfb5f5404a85f1" ma:index="12" ma:taxonomy="true" ma:internalName="e02ea028bdd2416bb5cfb5f5404a85f1" ma:taxonomyFieldName="Tag" ma:displayName="Tag" ma:readOnly="false" ma:default="" ma:fieldId="{e02ea028-bdd2-416b-b5cf-b5f5404a85f1}" ma:taxonomyMulti="true" ma:sspId="18a5ce21-3bf2-4a31-b894-b8927d72cb9c" ma:termSetId="2f30cb7e-978c-47a9-a05b-691841c34604" ma:anchorId="00000000-0000-0000-0000-000000000000" ma:open="false" ma:isKeyword="false">
      <xsd:complexType>
        <xsd:sequence>
          <xsd:element ref="pc:Terms" minOccurs="0" maxOccurs="1"/>
        </xsd:sequence>
      </xsd:complexType>
    </xsd:element>
    <xsd:element name="TaxCatchAll" ma:index="13" nillable="true" ma:displayName="Taxonomy Catch All Column" ma:hidden="true" ma:list="{f483bc23-5523-4227-80b1-e880b9bbe18d}" ma:internalName="TaxCatchAll" ma:showField="CatchAllData" ma:web="3d2b456f-72e8-4ca8-bfb3-53d4c76aaf4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ada8f4d-fa04-4994-8889-4059ee4a8590" elementFormDefault="qualified">
    <xsd:import namespace="http://schemas.microsoft.com/office/2006/documentManagement/types"/>
    <xsd:import namespace="http://schemas.microsoft.com/office/infopath/2007/PartnerControls"/>
    <xsd:element name="ShowOnLandingPage" ma:index="4" nillable="true" ma:displayName="ShowOnLandingPage" ma:default="0" ma:internalName="ShowOnLandingPage">
      <xsd:simpleType>
        <xsd:restriction base="dms:Boolean"/>
      </xsd:simpleType>
    </xsd:element>
    <xsd:element name="SortOrder" ma:index="5" ma:displayName="SortOrder" ma:decimals="0" ma:default="50" ma:internalName="SortOrder" ma:percentage="FALSE">
      <xsd:simpleType>
        <xsd:restriction base="dms:Number">
          <xsd:maxInclusive value="1000"/>
          <xsd:minInclusive value="1"/>
        </xsd:restriction>
      </xsd:simpleType>
    </xsd:element>
    <xsd:element name="Target_x0020_Audiences" ma:index="6" nillable="true" ma:displayName="Target Audiences" ma:internalName="Target_x0020_Audiences">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p:Policy xmlns:p="office.server.policy" id="" local="true">
  <p:Name>Document</p:Name>
  <p:Description/>
  <p:Statement/>
  <p:PolicyItems>
    <p:PolicyItem featureId="Microsoft.Office.RecordsManagement.PolicyFeatures.PolicyAudit" staticId="0x0101000738B63784D02342A3837D21A80E4377|937198175" UniqueId="5ad9fe5e-6f97-430b-9d46-251c5c6cf0d3">
      <p:Name>Auditing</p:Name>
      <p:Description>Audits user actions on documents and list items to the Audit Log.</p:Description>
      <p:CustomData>
        <Audit>
          <View/>
        </Audit>
      </p:CustomData>
    </p:PolicyItem>
  </p:PolicyItems>
</p:Policy>
</file>

<file path=customXml/item4.xml><?xml version="1.0" encoding="utf-8"?>
<p:properties xmlns:p="http://schemas.microsoft.com/office/2006/metadata/properties" xmlns:xsi="http://www.w3.org/2001/XMLSchema-instance" xmlns:pc="http://schemas.microsoft.com/office/infopath/2007/PartnerControls">
  <documentManagement>
    <_dlc_DocId xmlns="3d2b456f-72e8-4ca8-bfb3-53d4c76aaf4a">UMTJEDQVRNTK-18-2685</_dlc_DocId>
    <_dlc_DocIdUrl xmlns="3d2b456f-72e8-4ca8-bfb3-53d4c76aaf4a">
      <Url>http://inside.ssd.com/_layouts/DocIdRedir.aspx?ID=UMTJEDQVRNTK-18-2685</Url>
      <Description>UMTJEDQVRNTK-18-2685</Description>
    </_dlc_DocIdUrl>
    <SortOrder xmlns="8ada8f4d-fa04-4994-8889-4059ee4a8590">50</SortOrder>
    <e02ea028bdd2416bb5cfb5f5404a85f1 xmlns="3d2b456f-72e8-4ca8-bfb3-53d4c76aaf4a">
      <Terms xmlns="http://schemas.microsoft.com/office/infopath/2007/PartnerControls">
        <TermInfo xmlns="http://schemas.microsoft.com/office/infopath/2007/PartnerControls">
          <TermName xmlns="http://schemas.microsoft.com/office/infopath/2007/PartnerControls">Business Development ＆ Marketing</TermName>
          <TermId xmlns="http://schemas.microsoft.com/office/infopath/2007/PartnerControls">ec55149c-ada2-4e20-8d21-9434802cb862</TermId>
        </TermInfo>
      </Terms>
    </e02ea028bdd2416bb5cfb5f5404a85f1>
    <ViewCount xmlns="3d2b456f-72e8-4ca8-bfb3-53d4c76aaf4a" xsi:nil="true"/>
    <Target_x0020_Audiences xmlns="8ada8f4d-fa04-4994-8889-4059ee4a8590" xsi:nil="true"/>
    <ShowOnLandingPage xmlns="8ada8f4d-fa04-4994-8889-4059ee4a8590">false</ShowOnLandingPage>
    <TaxCatchAll xmlns="3d2b456f-72e8-4ca8-bfb3-53d4c76aaf4a">
      <Value>20</Value>
    </TaxCatchAll>
  </documentManagement>
</p:properti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6A33D7C-40DB-4183-9328-7F4D5AE2C7B6}">
  <ds:schemaRefs>
    <ds:schemaRef ds:uri="http://schemas.microsoft.com/sharepoint/v3/contenttype/forms"/>
  </ds:schemaRefs>
</ds:datastoreItem>
</file>

<file path=customXml/itemProps2.xml><?xml version="1.0" encoding="utf-8"?>
<ds:datastoreItem xmlns:ds="http://schemas.openxmlformats.org/officeDocument/2006/customXml" ds:itemID="{EF558F99-0D17-470F-B202-507558A54D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d2b456f-72e8-4ca8-bfb3-53d4c76aaf4a"/>
    <ds:schemaRef ds:uri="8ada8f4d-fa04-4994-8889-4059ee4a85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264CF5-036A-42CF-8E1C-3BCF55FD54EC}">
  <ds:schemaRefs>
    <ds:schemaRef ds:uri="office.server.policy"/>
  </ds:schemaRefs>
</ds:datastoreItem>
</file>

<file path=customXml/itemProps4.xml><?xml version="1.0" encoding="utf-8"?>
<ds:datastoreItem xmlns:ds="http://schemas.openxmlformats.org/officeDocument/2006/customXml" ds:itemID="{3C167A66-C055-403D-A016-4270E5C1CB31}">
  <ds:schemaRefs>
    <ds:schemaRef ds:uri="8ada8f4d-fa04-4994-8889-4059ee4a8590"/>
    <ds:schemaRef ds:uri="http://schemas.microsoft.com/sharepoint/v3"/>
    <ds:schemaRef ds:uri="http://schemas.microsoft.com/office/2006/documentManagement/types"/>
    <ds:schemaRef ds:uri="3d2b456f-72e8-4ca8-bfb3-53d4c76aaf4a"/>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terms/"/>
  </ds:schemaRefs>
</ds:datastoreItem>
</file>

<file path=customXml/itemProps5.xml><?xml version="1.0" encoding="utf-8"?>
<ds:datastoreItem xmlns:ds="http://schemas.openxmlformats.org/officeDocument/2006/customXml" ds:itemID="{7A8FCD0C-4F84-49D5-8AB5-C48706C0E15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blank</Template>
  <TotalTime>11460</TotalTime>
  <Words>2401</Words>
  <Application>Microsoft Office PowerPoint</Application>
  <PresentationFormat>Předvádění na obrazovce (4:3)</PresentationFormat>
  <Paragraphs>339</Paragraphs>
  <Slides>44</Slides>
  <Notes>14</Notes>
  <HiddenSlides>0</HiddenSlides>
  <MMClips>0</MMClips>
  <ScaleCrop>false</ScaleCrop>
  <HeadingPairs>
    <vt:vector size="6" baseType="variant">
      <vt:variant>
        <vt:lpstr>Použitá písma</vt:lpstr>
      </vt:variant>
      <vt:variant>
        <vt:i4>8</vt:i4>
      </vt:variant>
      <vt:variant>
        <vt:lpstr>Motiv</vt:lpstr>
      </vt:variant>
      <vt:variant>
        <vt:i4>2</vt:i4>
      </vt:variant>
      <vt:variant>
        <vt:lpstr>Nadpisy snímků</vt:lpstr>
      </vt:variant>
      <vt:variant>
        <vt:i4>44</vt:i4>
      </vt:variant>
    </vt:vector>
  </HeadingPairs>
  <TitlesOfParts>
    <vt:vector size="54" baseType="lpstr">
      <vt:lpstr>ＭＳ Ｐゴシック</vt:lpstr>
      <vt:lpstr>ＭＳ Ｐゴシック</vt:lpstr>
      <vt:lpstr>Arial</vt:lpstr>
      <vt:lpstr>Arial Unicode MS</vt:lpstr>
      <vt:lpstr>Calibri</vt:lpstr>
      <vt:lpstr>Cu</vt:lpstr>
      <vt:lpstr>Lucida Grande</vt:lpstr>
      <vt:lpstr>Wingdings</vt:lpstr>
      <vt:lpstr>Blank</vt:lpstr>
      <vt:lpstr>_Firm Branding</vt:lpstr>
      <vt:lpstr>Investment Treaty Arbitration</vt:lpstr>
      <vt:lpstr>Overview</vt:lpstr>
      <vt:lpstr>Introduction</vt:lpstr>
      <vt:lpstr>International Commercial Arbitration v. Investment Treaty Arbitration</vt:lpstr>
      <vt:lpstr>The System of International Investment Law</vt:lpstr>
      <vt:lpstr>International Investment Agreements (IIAs)</vt:lpstr>
      <vt:lpstr>International Investment Agreements: Typical Structure</vt:lpstr>
      <vt:lpstr>Purpose of IIAs</vt:lpstr>
      <vt:lpstr>IIAs: Unique Benefits for Investors I.</vt:lpstr>
      <vt:lpstr>IIAs: Unique Benefits for Investors II.</vt:lpstr>
      <vt:lpstr>Common Contexts of Investment Disputes</vt:lpstr>
      <vt:lpstr>Growing Number of Investment Treaty Arbitrations</vt:lpstr>
      <vt:lpstr>Investment Treaty Arbitrations by Economic Sectors</vt:lpstr>
      <vt:lpstr>Example of Claimants in Investment Arbitrations</vt:lpstr>
      <vt:lpstr>Most Frequent Respondent States</vt:lpstr>
      <vt:lpstr>Results of Concluded Cases</vt:lpstr>
      <vt:lpstr>Jurisdiction</vt:lpstr>
      <vt:lpstr>Definition of Investor</vt:lpstr>
      <vt:lpstr>Definition of Investment </vt:lpstr>
      <vt:lpstr>Notion of Investment under ICSID Case-law</vt:lpstr>
      <vt:lpstr>Examples of Treaty Shopping I.</vt:lpstr>
      <vt:lpstr>Examples of Treaty Shopping II. </vt:lpstr>
      <vt:lpstr>Temporal Scope of IIAs’ Coverage </vt:lpstr>
      <vt:lpstr>Phoenix Action Ltd. v. Czech Republic</vt:lpstr>
      <vt:lpstr>The 2018 Revolution in intra-EU investment arbitration: Achmea</vt:lpstr>
      <vt:lpstr>Substantive Protections</vt:lpstr>
      <vt:lpstr>Protection against Unlawful Expropriation I.</vt:lpstr>
      <vt:lpstr>Protection against Unlawful Expropriation II.</vt:lpstr>
      <vt:lpstr>Protection against Unlawful Expropriation III.</vt:lpstr>
      <vt:lpstr>Fair and Equitable Treatment</vt:lpstr>
      <vt:lpstr>Protection and Security, Umbrella Clause</vt:lpstr>
      <vt:lpstr>Most Favored Nation Clause and National Treatment Clause</vt:lpstr>
      <vt:lpstr>Defences of the host state: sovereign regulatory power</vt:lpstr>
      <vt:lpstr>Investor-State Arbitration Clause</vt:lpstr>
      <vt:lpstr>Investor-State arbitration clause</vt:lpstr>
      <vt:lpstr>Compensation for host State’s breach of International Law</vt:lpstr>
      <vt:lpstr>Results of Concluded Cases</vt:lpstr>
      <vt:lpstr>How do these numbers come about?</vt:lpstr>
      <vt:lpstr>Quantifying the claim</vt:lpstr>
      <vt:lpstr>The role of quantum experts in investment arbitration</vt:lpstr>
      <vt:lpstr>Quantifying the claim II.</vt:lpstr>
      <vt:lpstr>Typical Arbitral Proceeding</vt:lpstr>
      <vt:lpstr>Typical arbitral proceeding</vt:lpstr>
      <vt:lpstr>Any questions? Feel free to reach out!</vt:lpstr>
    </vt:vector>
  </TitlesOfParts>
  <Company>Squire Sanders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Firm PowerPoint Template - Updated 2-13-2015 - 16139 - SPB</dc:title>
  <dc:creator>Technology Department</dc:creator>
  <cp:lastModifiedBy>Uzivatel</cp:lastModifiedBy>
  <cp:revision>263</cp:revision>
  <cp:lastPrinted>2017-06-21T16:10:23Z</cp:lastPrinted>
  <dcterms:created xsi:type="dcterms:W3CDTF">2014-04-25T09:25:21Z</dcterms:created>
  <dcterms:modified xsi:type="dcterms:W3CDTF">2024-04-24T11:51:50Z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4cce25a2-3c74-466a-950e-71bbafed887a</vt:lpwstr>
  </property>
  <property fmtid="{D5CDD505-2E9C-101B-9397-08002B2CF9AE}" pid="3" name="ContentTypeId">
    <vt:lpwstr>0x0101000738B63784D02342A3837D21A80E4377</vt:lpwstr>
  </property>
  <property fmtid="{D5CDD505-2E9C-101B-9397-08002B2CF9AE}" pid="4" name="Tag">
    <vt:lpwstr>20;#Business Development ＆ Marketing|ec55149c-ada2-4e20-8d21-9434802cb862</vt:lpwstr>
  </property>
</Properties>
</file>