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5" r:id="rId6"/>
    <p:sldId id="257" r:id="rId7"/>
    <p:sldId id="261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68D56-8E8E-4646-95CA-3D9447499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3AA2B4-FF5E-4141-B5DD-86E825FE6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D243AA-F805-4798-BAEB-EEE7960C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C5D07D-C4B8-433A-AD02-C2013607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F9198C-39C7-4A02-BDAB-65E82311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0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0FF1E-21EE-43FF-8DCE-B02E37ED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BBDC3C-1036-4B30-8F04-489B05DEC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1C6B68-8DDE-41A3-8471-F8930AA9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0149F-91E7-480B-9C44-DDB056D5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08363D-EFD8-4201-AEC0-38B88D2C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8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BE5449-18CF-496F-A45D-2B835E011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EEA5C3-BB65-4225-9E52-AC9D6103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31987A-42D2-498C-B605-14BF982D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5C8F11-6718-49A0-BDBC-40B859F4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DFBA2B-85C8-4982-B3A6-4C8AC84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0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7B548-7261-4C1C-BF02-1E04AF91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78A305-DA08-47A1-AD16-D43856CB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70216C-3C18-4BD5-BE05-D07CD163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AFAF3-BB4C-48F1-9878-F164F1F1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79D71C-2010-47C8-B50B-4CC47025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3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C1FD05-EF08-4523-A2E9-951E10F6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084C74-5967-4B87-860E-B36954C79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6E2CF4-F312-41C0-BCAE-F4B82278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1ACDA3-3DE2-4BEC-9675-699210E4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D164C3-E795-424F-8EB8-A1008EA6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2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8869F-6C4D-4AA9-A6AC-967B559F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5C91AC-FC64-4212-B138-5345D6D41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5DE37BD-4FD1-46FB-953A-1B7FC7869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8DFD2F-39E6-47D9-840C-B634562D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DFAEA1-75F4-4B1B-8BAD-D55E5CC5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F6B70B-3466-43EA-B9D4-3E22F275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3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5D3AF-0B53-449B-8605-76ADD614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5832D4-3CCF-4DF4-A79C-2DB1084F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BD47F-6B19-41EB-942A-96E21BEC5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5344997-DCD2-46C0-A1BF-52253689E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493E8B-7B62-480F-88CB-1B72B5B5E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B9D33EB-8FB3-4E71-BF82-7F933C05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B6E758C-3AF5-494D-B381-EDFA11EC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B60324-CC14-44B2-9516-D04E8D1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0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6C32C-0187-4AC8-942B-A9543151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51F7178-5D1A-41A8-AC7D-87B3E0A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CA13F2-DA19-46EE-98CF-393C7ED1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ED3E6A-BB36-466C-A190-04018E71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8D9A79-E3AC-43B3-8CEC-618C568C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5642FA-D348-435E-9856-764CCFEB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1E95D2-7496-459E-A7B5-D3A2C1FE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497BA-346C-4604-BBE1-3C139FD3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99F16A-847D-462A-89B3-ADFCE60A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BF65FA1-3BCF-441F-9478-CD0449833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9C31C6-C7B6-4E97-B994-6A75E89F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33DE4B-6F2E-40BC-B835-2F55B2E1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5B4F4D-92AF-4B90-A14F-B61828D6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8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00BBD-E5F8-4BD5-8536-BBB7675B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11165F1-3878-4DE1-8989-2A2734F77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40D7A8A-3D93-40F2-B529-F5DFAE289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7C7AB9-E68D-4D09-918E-FA609A43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818E9-5385-4018-BCCB-E5CEB1C1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60834D-039D-4393-BF1C-CA554919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1A52D4E2-23AA-4C25-BB1D-13CB84DF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F2B7417-C2D4-484E-B358-E70C2A762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A86439-4EDF-4C19-B55B-7EB391536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F895-66DF-4479-B228-F240334CC60A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9EB2BB-B3B0-49B5-A8CE-980B3FB8C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847198-E6C8-4B09-AC03-C7C88772E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A71C4-0002-4CDE-B5C1-5FACC46808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80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CA17CA-C338-4CA5-91A0-0BCA7C0A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21" y="728050"/>
            <a:ext cx="5119688" cy="5058251"/>
          </a:xfrm>
          <a:prstGeom prst="rect">
            <a:avLst/>
          </a:prstGeom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97FCB4AC-74E0-4CC3-95D6-E6158D6ECE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5C4527E1-0008-421A-B31C-AEA4C2A6A7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F1CA7C-46C8-43AD-9C6F-017285234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09" y="2600324"/>
            <a:ext cx="5626491" cy="3813727"/>
          </a:xfrm>
        </p:spPr>
        <p:txBody>
          <a:bodyPr anchor="t">
            <a:noAutofit/>
          </a:bodyPr>
          <a:lstStyle/>
          <a:p>
            <a:pPr algn="l"/>
            <a:r>
              <a:rPr lang="en-GB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surréalismes anonymes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1946F7-D98E-427C-8DFE-F683ACB8F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4558"/>
            <a:ext cx="4167376" cy="2111418"/>
          </a:xfrm>
        </p:spPr>
        <p:txBody>
          <a:bodyPr anchor="b"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Scutenaire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Camille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Goemans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Dotremont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Marcel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Lecomte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3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E7F1F54-5215-448B-AA20-9790BE277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253917"/>
            <a:ext cx="6553545" cy="4358107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B59CF910-05F8-43EA-B936-0E98CA85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Écrire</a:t>
            </a:r>
            <a:r>
              <a:rPr lang="en-US" sz="48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mots </a:t>
            </a:r>
            <a:r>
              <a:rPr lang="en-US" sz="48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48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48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bougent</a:t>
            </a:r>
            <a:r>
              <a:rPr lang="en-US" sz="4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1971</a:t>
            </a:r>
          </a:p>
        </p:txBody>
      </p:sp>
    </p:spTree>
    <p:extLst>
      <p:ext uri="{BB962C8B-B14F-4D97-AF65-F5344CB8AC3E}">
        <p14:creationId xmlns:p14="http://schemas.microsoft.com/office/powerpoint/2010/main" val="25082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FFF7A-6458-498F-996A-7B30BF0C8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3" y="1873605"/>
            <a:ext cx="3950208" cy="31107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109AB8-8D30-4964-A0CF-ACEB2E58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172278"/>
            <a:ext cx="7164493" cy="1169286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Scutenaire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5E32B-BFA8-4A4D-80B4-D975A870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183" y="1722783"/>
            <a:ext cx="7885043" cy="503582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29 juin 1905 – le 15 août 1987</a:t>
            </a:r>
          </a:p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Je ne suis ni poète, ni surréaliste, ni Belge »</a:t>
            </a:r>
          </a:p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L’auteur des inscriptions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Relu hier soir </a:t>
            </a: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Princesse de Clèves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Avec mon cul. »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Œuvres :</a:t>
            </a:r>
          </a:p>
          <a:p>
            <a:pPr marL="0" indent="0">
              <a:buNone/>
            </a:pP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 Inscriptions (1943-1944)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(1945-1963)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(1964-1973)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(1974-1980)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(1980-1987)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1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2D229E-7DF7-49CF-BEBE-731EDF8DC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750041"/>
            <a:ext cx="3425957" cy="33574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E794489-8C46-4EA6-A3FC-34E8C2A9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Marcel Lecomte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AE26C-28FB-4F9A-AF03-7FB499953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25 septembre 1900 – le 19 novembre 1966</a:t>
            </a:r>
          </a:p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 des cosignataires, en 1935, du </a:t>
            </a:r>
            <a:r>
              <a:rPr lang="fr-FR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Couteau dans la plaie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rassemble pour la première fois le groupe surréaliste de Bruxelles, Magritte,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Mesens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Nougé</a:t>
            </a: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Louis Scutenaire, André Souris et celui du Hainaut, Achille Chavée et Fernand Dumont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6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08A236-C1D7-4DFB-8D61-91D47DB04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5" y="770572"/>
            <a:ext cx="4086225" cy="54063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1BB1A4-6C1D-49E1-8849-3F092607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Camille Ghislain </a:t>
            </a:r>
            <a:r>
              <a:rPr lang="fr-FR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Goemans</a:t>
            </a:r>
            <a:endParaRPr lang="en-GB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E79AD7-4B19-43DB-A378-C19E54E4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23 janvier 1900 – le 4 juin 1960</a:t>
            </a: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Dès 1925, il a coopéré avec les surréalistes parisiens</a:t>
            </a: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1931, </a:t>
            </a:r>
            <a:r>
              <a:rPr lang="fr-FR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Goemans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 nommé directeur de l'Office du tourisme Belgo-Luxembourgeois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7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C348CF-432C-4BDC-818D-96EDD06CF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255369"/>
            <a:ext cx="3425957" cy="23467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697A26-1C2C-43A7-8F34-48EFD51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Christian </a:t>
            </a:r>
            <a:r>
              <a:rPr lang="fr-FR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Dotremont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A76843-4436-4D72-82D8-4B14EAEA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12 décembre 1922 – le 20 août 1979</a:t>
            </a:r>
          </a:p>
          <a:p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Auteur des	LOGOGRAMMES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LOGONEIGES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LOGOGLACES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 voyageur</a:t>
            </a:r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8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CB612E2-EC85-4618-9CB2-A775E6F0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" b="17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0B1B0F8-F682-4461-B61D-213A7899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Logogramme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J’écris pour vois »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9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C90E73-E230-459C-9419-A3F68110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49" y="248505"/>
            <a:ext cx="5000625" cy="50006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832ED6-84DD-470D-AB96-D02A4C58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6258"/>
            <a:ext cx="6738449" cy="2552368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Logogramme : </a:t>
            </a:r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En crénom de diable » </a:t>
            </a:r>
            <a:b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1969 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6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192088D-8360-4B27-9913-7BEFFA127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b="103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4A649C4-1C7D-400B-8D5D-C1979830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7240"/>
            <a:ext cx="12191999" cy="744836"/>
          </a:xfrm>
        </p:spPr>
        <p:txBody>
          <a:bodyPr>
            <a:norm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Logoneige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« Serpent de neige sifflant au soleil »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9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CBB614-17B6-4464-9DB1-F501EA14F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74333"/>
            <a:ext cx="7188199" cy="490594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40A00D-5CBB-4FC9-8FC7-EA12AEC2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1209823"/>
            <a:ext cx="3841652" cy="393895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fr-FR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Coran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sourate XXIV « la lumière » </a:t>
            </a:r>
            <a:b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du verset 35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697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149</Words>
  <Application>Microsoft Office PowerPoint</Application>
  <PresentationFormat>Širokoúhlá obrazovka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Les surréalismes anonymes</vt:lpstr>
      <vt:lpstr>Louis Scutenaire</vt:lpstr>
      <vt:lpstr>Marcel Lecomte</vt:lpstr>
      <vt:lpstr>Camille Ghislain Goemans</vt:lpstr>
      <vt:lpstr>Christian Dotremont</vt:lpstr>
      <vt:lpstr>Logogramme : « J’écris pour vois »</vt:lpstr>
      <vt:lpstr>Logogramme :  « En crénom de diable »  1969 </vt:lpstr>
      <vt:lpstr>Logoneige : « Serpent de neige sifflant au soleil »</vt:lpstr>
      <vt:lpstr>Coran, sourate XXIV « la lumière »  fin du verset 35</vt:lpstr>
      <vt:lpstr>Écrire les mots comme ils bougent 1971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surréalismes anonymes</dc:title>
  <dc:creator>Vojtěch Šarše</dc:creator>
  <cp:lastModifiedBy>Vojtěch Šarše</cp:lastModifiedBy>
  <cp:revision>9</cp:revision>
  <dcterms:created xsi:type="dcterms:W3CDTF">2017-12-11T04:15:49Z</dcterms:created>
  <dcterms:modified xsi:type="dcterms:W3CDTF">2017-12-11T12:18:32Z</dcterms:modified>
</cp:coreProperties>
</file>