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58182-F8A6-4E67-A5F8-3B87BF38E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0500E1-48DA-42DB-9733-54D04924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99F226-1637-4F48-BD4F-0C7F027A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353F7-491B-4AF7-A4D4-4D9241CD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80D43-D400-40AA-A477-D0BBAEA9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6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BC210-6873-4B0B-A352-9E1D9EEC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321DD9-FA9C-4650-8186-E8E7DFDB9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CC449E-EE46-4CEC-8093-FB330DA4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39B04-FE4E-41E6-8B67-434100BA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7CAE9D-FEA3-4BBE-9979-BB71A691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6350C5-36D9-441C-91BE-F2355A23E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25DA6A-BCB1-4303-8DF7-558943A21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4BFDB1-2068-4D6E-A1AB-B8960A65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2DB0BB-2B33-420C-9F55-4C931384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401A26-6252-429B-8649-D81A39D1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9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7A745-197B-4EEF-9A62-599A4998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27100-C30B-40C9-817A-79434D71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CBC80-EC38-4E1A-8E26-6DE029FC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BBD50-1CF2-41F2-8582-5AE9DAD3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A5CDD-CD76-4982-9E3E-3EF0535C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8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EF850-8608-4058-9F9F-9ED703C4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10EB26A-1A98-4E03-BCF9-EFEDA14F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D71DB7-EE50-4629-9269-BB7521D7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8E73B3-765D-4765-9334-8A50D754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E1C659-74DD-46E6-A7C7-0759D28F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9B9AE-13D1-4822-8DB6-3565D2E3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51EE5D-5B08-4C19-B4FA-1A071B254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131660-16F9-4B42-865F-5AA4CA306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566A57-0B93-473A-892D-51B32D0C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9FDA4D-4168-42A6-AF14-315C1AAE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E85B4A-E874-4E27-B6C8-4B6C865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80122-A6E1-4A1E-BFCC-246B5D54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7083C0-7958-4FE0-BB03-0D2548591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38D29F6-305F-4364-AA1A-DA2AAC93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0C22E89-A674-46C1-BAD5-13176F612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07545EE-4EBE-466D-8DC5-3745F6C6D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33DE284-612E-44CC-BD07-216D2B4A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1D6E88-AD9F-454B-9151-810F7DB4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C96AD3-911A-46F5-8C50-0833B22C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4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5B6DF-BCB2-447C-BC0D-B7A29683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139D73-28EC-41A9-A715-5B727081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0E0E6E-3B49-4C4C-BD57-1ABED1BC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0310D2-0B38-469C-8B50-A0FEAB5E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94AB44-709F-4652-BEF4-66A50231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4C68D4-1932-48DA-8FAF-FA1C68E2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1D64C3-8C1F-41F4-98D4-3771C7FD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2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3D18D-66A6-4AAB-87F2-539F764D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C8CC1-D0A0-41D0-91B5-003B0A84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CECA80-588B-4786-82C6-8CA1C6F7B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CDDB1B-B573-4CCB-ABD0-70DAED21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14CD8E-A7AE-44E1-A218-C2A27765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7EEE7-2494-44AA-A73F-1C856A84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6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83C77-474B-4D52-B58C-F18D750D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3F3BFB-6191-4EBC-8D26-496C6DAF4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FCAE87-FF7F-4788-85DE-9BDC3066C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20576A-DD3B-4F87-96B4-C812374E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77198E-69B3-4074-8AD6-CBE84402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921340-59FD-4BEF-9193-FF494E4C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6FCE255-3995-441D-BEE5-F2E81621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940235-7FBE-4DB0-BA29-02656A39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55A5B-06E5-49EF-BEFE-0B7A5AA00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AA8A-950F-4FAE-B969-C1EBE8FD56FD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C7AB7-4D3E-4ABF-9DC5-8B750CF63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72899-AC70-4F4B-A0DC-83A094AF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58FF-B77F-400D-B722-F8A10013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7BF5CF-8985-4787-8A7C-2F786B58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E46F47-9B45-499F-92E5-47BBFDA90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061"/>
            <a:ext cx="9144000" cy="3651819"/>
          </a:xfrm>
        </p:spPr>
        <p:txBody>
          <a:bodyPr>
            <a:noAutofit/>
          </a:bodyPr>
          <a:lstStyle/>
          <a:p>
            <a:r>
              <a:rPr lang="fr-FR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Elskamp</a:t>
            </a:r>
            <a:br>
              <a:rPr lang="fr-FR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br>
              <a:rPr lang="fr-FR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fr-FR" sz="8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Mockel</a:t>
            </a:r>
            <a:endParaRPr lang="en-GB" sz="8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05BEF2-06FB-4BA2-BECD-CB9313804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FR" sz="4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éclin</a:t>
            </a:r>
            <a:endParaRPr lang="en-GB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AC04C2-7228-46E0-B977-95BB8C51C2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EC808F-1FC1-4A2E-B01B-768121195E7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CFE68EA-4FC5-4C75-90E1-184E465FBDB2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27A6CF9-A4EF-4E3C-9BB9-CE9E1B2B1FB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3F6BCD4-4B29-4570-86DD-C063D0A7182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98776EA-E610-4021-B218-9F405372BEC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D8448F1-3976-4285-B6F0-2B679F0AD83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E12B694-C60D-430E-A9A1-E531B8CF481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62150B2-8E09-4106-A3B4-D04A65F1992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ED1904E-7B40-4203-A4F2-64086596B9A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107C6D6-7CCD-45C1-9F72-CCF3DBD2F5F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5DBC124-02A4-4147-A227-8AACC31122D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A046586-2FEC-449F-80AC-2A700A742CA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5E19B7-E89C-447B-A2C5-6B0B9E2BF48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27A78E-EFBE-4DEA-80DF-C449D1F03AC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2E64BBD-72C4-4DCC-8ECE-3A1934C6062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ACC5732-AB88-454E-8058-13C8C46030A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031E1C6-5224-4679-925E-ADD051DA19F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B568F1B-8844-4ABD-AEE9-24E3ED5A880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540ED86-90CE-4D49-84DF-E52E9534109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B709B38-34E6-4418-817C-C6852373DB0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4DCC7CA-1427-4272-9997-7FA64B3976E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066B0F1-E8C5-4219-A992-9769BCD8C8A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1F9C7FFA-6FDA-4CEB-897E-64F47DD1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r="-1" b="40676"/>
          <a:stretch/>
        </p:blipFill>
        <p:spPr>
          <a:xfrm>
            <a:off x="7550167" y="10"/>
            <a:ext cx="4641833" cy="3429217"/>
          </a:xfrm>
          <a:prstGeom prst="rect">
            <a:avLst/>
          </a:prstGeom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556B74-5413-412F-987C-6F1749440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" b="2"/>
          <a:stretch/>
        </p:blipFill>
        <p:spPr>
          <a:xfrm>
            <a:off x="7549862" y="3428999"/>
            <a:ext cx="4641833" cy="3429227"/>
          </a:xfrm>
          <a:prstGeom prst="rect">
            <a:avLst/>
          </a:prstGeom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504ED0C-6A4A-48BD-B467-0AD542E2EA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22">
            <a:extLst>
              <a:ext uri="{FF2B5EF4-FFF2-40B4-BE49-F238E27FC236}">
                <a16:creationId xmlns:a16="http://schemas.microsoft.com/office/drawing/2014/main" id="{F4366B6B-9464-4F48-BFFE-BF28823402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01C424-7227-4039-8615-710FEBBEF9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C2E70-AE05-4D9B-B0F4-090CEE08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746169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Elskamp</a:t>
            </a:r>
            <a:endParaRPr lang="en-GB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32284A-B64F-45DF-AFEE-9A66FD3A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313192"/>
            <a:ext cx="5768442" cy="3888825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 le 5 mai 1862 et mort le 10 décembre 1931</a:t>
            </a:r>
          </a:p>
          <a:p>
            <a:r>
              <a:rPr lang="fr-F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Ville natale : Anvers (ville flamande)</a:t>
            </a:r>
          </a:p>
          <a:p>
            <a:r>
              <a:rPr lang="fr-F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Polymathe : graveur, imprimeur, marin, ébéniste, folkloriste, horloger</a:t>
            </a:r>
          </a:p>
          <a:p>
            <a:r>
              <a:rPr lang="fr-F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Artisanat de son œuvre </a:t>
            </a:r>
          </a:p>
          <a:p>
            <a:endParaRPr lang="fr-FR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ABA78-19F2-49D0-BE22-F0447303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malaise de vivre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7A7A6F-8A79-4E4D-9C3E-DBF3414D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825625"/>
            <a:ext cx="11728174" cy="4800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 J’ai fait un holocauste ; hier j’ai brûlé tous mes vers ; pour être pur et n’avoir plus d’attache avec cette ignoble époque d’université – je les ai avant relus tous ; et cela m’a demandé du temps ; il y en avait qui dataient de la 3ème !!! C’est très chic à empiler des cahiers dans son feu et de voir brûler tout cela ; quand ça a été fini je me suis senti soulagé ; il me semble que j’ai rompu avec la tradition ; et je suis à présent devant l’immensité du Rien n’osant toucher à rien de peur de retomber sur le chemin de tous. »</a:t>
            </a:r>
          </a:p>
        </p:txBody>
      </p:sp>
    </p:spTree>
    <p:extLst>
      <p:ext uri="{BB962C8B-B14F-4D97-AF65-F5344CB8AC3E}">
        <p14:creationId xmlns:p14="http://schemas.microsoft.com/office/powerpoint/2010/main" val="221147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E9E5C-36CE-4824-98A1-E5C0C1CA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62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D’Anciennement transposé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E838F2-F7EB-474D-9AD8-5A1F06E8C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98712"/>
            <a:ext cx="6019800" cy="5559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d’une ville en bois,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tourne, foire de ma rancœur,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chevaux de bois de malheur —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d’une ville en bois,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mal à mes sabots de bois.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d’être le perdu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ombre et nue et mal en place,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mais dont mon cœur trop sait la place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/>
              <a:t>j’ai triste d’être le perdu</a:t>
            </a:r>
            <a:br>
              <a:rPr lang="fr-FR" dirty="0"/>
            </a:br>
            <a:r>
              <a:rPr lang="fr-FR" dirty="0"/>
              <a:t>des places, et froid et tout nu.</a:t>
            </a:r>
          </a:p>
          <a:p>
            <a:pPr marL="0" indent="0">
              <a:buNone/>
            </a:pPr>
            <a:r>
              <a:rPr lang="fr-FR" dirty="0"/>
              <a:t>J’ai triste de jours de patins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/>
              <a:t>— Sœur Anne ne voyez-vous rien ? —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0D7FFA-8B26-4C92-8B1F-51307EF0D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712"/>
            <a:ext cx="6019800" cy="555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n’aimer en nulle femme ;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de jours de patins,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n’aimer en nulle femme.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de mon cœur en bois,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j’ai très-triste de mes pierres,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des maisons où, dans du froid,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dimanche des cœurs de bois,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lampes mangent la lumière.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j’ai triste d’une eau-de-vie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fait rentrer tard les soldats,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dimanche ivre d’eau-de-vie,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mes rues pleines de soldats,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j’ai triste de trop d’eau-de-vie.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60CD2-95D2-4247-B929-D50B32C6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Vase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84B19-1E09-4DEC-9BC3-AE59CC69B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391" y="861392"/>
            <a:ext cx="3617844" cy="5996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le jour qui meurt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un vase blanc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Fou-Khien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Tandis que c’est l’heure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sonne au cadran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soir qui pleure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Hokodaté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mer d’été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naît le vent ;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sur son divan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mandarin rêve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vie brève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n’est dans le temps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Qu’ainsi qu’un instant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Tôt qui s’achève.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un vase blanc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Dont est l’ornement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Virginité,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col allongé</a:t>
            </a:r>
            <a:br>
              <a:rPr lang="fr-FR" dirty="0"/>
            </a:br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F5BC9C-E3AB-4A5B-A6EA-87302D5AC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183" y="861392"/>
            <a:ext cx="4144616" cy="5996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Blond comme lait trait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la pluie,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qui dit en lui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Couleurs endormies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néant,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son émail clair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lors transparent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du verre.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la nuit qui vient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un vase blanc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Fou-Khien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mettre son ombre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heure sombre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son levain,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le vase est vierge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sont les cierges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Marie sait,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le vase luit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Alors dans la nuit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 étoilé.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9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49043-9656-4B58-AC51-75C2E349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/>
              <a:t>Gotama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B4FD6-C3B4-4E69-8908-CCF949E76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443" y="848140"/>
            <a:ext cx="4840356" cy="6009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maintenant Bouddha c’est toi,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veux qu’on ait pitié de tout,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est serti dans le monde,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naît et qui vit en foi,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est juste, bon et doux,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Ici-bas sur la terre ronde,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maître, qui pour le chemin,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as fait connaître huit routes,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nous autres, las, les humains,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qui portons souvent le doute,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nous sans connaître le bien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croire à ce qui est ou vient.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maintenant ici Bouddha,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toi qui, et par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Aminda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as vrai le pur enseigné,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mettant en nous blonde foi,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 futur, où rédimée,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serait nous et dans l’émoi,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D’être de nouveau incarnés,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que la mort et venue,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D73078-467B-4A44-A090-357CD26E2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6416" y="848140"/>
            <a:ext cx="4943061" cy="6009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aurait en long étendus,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 la terre où ver se repaît,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notre chair putréfiée,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rien que nos os les laisser,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alors un jour rédimés,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Connaître de nouveau la vie,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ailleurs, et plus haut montés.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Maître, des terres promises,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c’est l’âme seule qui luit,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une tendresse infinie,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plus n’est rien que la douceur,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justice, et dans la clarté,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nous donne, alors tout sans leurre,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en toi qu’est allée ma foi,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chemin que j’ai suivi,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qui en moi a mis la paix,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si longtemps j’avais cherchée,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 la rencontrer dans ma vie,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Maître, que tu m’as donnée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2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3FBC61-CD0D-41CE-9A83-506ECD93F7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FB9AE4-261F-422F-A069-0831DAA87A5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23DF226-1AD6-4EE4-8FBE-5C8462F1E99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E38D428-5C6E-4298-BB30-0EA97384476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387F8C5-4E1C-47CB-8AB8-5DC61420D9A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10246E6-E725-4C39-BA95-8FDFD80A1CE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3137BC-2FE6-45B9-8856-F39E03A0426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3101FE1-C08E-4484-ADE5-DB17BBDD1ED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2090CA8-01B0-40C2-BD86-E30BB53552D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17D8BBB-8FF4-411B-9EA4-C1B932ABBEF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943A388-6FD1-4827-8AEF-8606C50640C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B441A35-663D-43D6-9B6A-115A710A0FB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AA24FE7-1875-4C6D-A5D1-323A449B734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02E0254-D452-4E8C-9389-B408DA94BAC5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FACF300-139F-4F70-A1C9-7609AED8D14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3078353-E6C1-4681-864D-E5B7C7171C7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BF69A10-A03B-408C-9169-7507A1CC29F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BD69CA3-ECB7-40EB-B653-0D901569FC6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E58FF44-F5D4-4147-A274-5811A3150BA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80F6156-4C1F-47DD-8EAA-B61524DAD43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AFA346A-0F7B-4475-942A-5CE262754394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C96A441-C33C-48EA-8B4F-B3FC170BF86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1939171-05AE-4968-8FAC-6134F5FF09A1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64548A-3C6C-4158-99C7-4E9B910583D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759045-E4AE-462A-BE52-785FA50666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84366824-8641-4381-9CFE-9BA1E91F86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1EE1D2-43E6-465B-8623-4E7B4FBCC3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1226CA9A-72A4-4422-9A9C-ABF71C874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r="4" b="19091"/>
          <a:stretch/>
        </p:blipFill>
        <p:spPr>
          <a:xfrm>
            <a:off x="5112331" y="807763"/>
            <a:ext cx="3059586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F7B3AA8-1482-485B-874A-2C887AA0C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069"/>
          <a:stretch/>
        </p:blipFill>
        <p:spPr>
          <a:xfrm>
            <a:off x="8330883" y="804036"/>
            <a:ext cx="3059586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7B1AEA-00D8-4C71-9CF0-7E9F1BEA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fr-FR" sz="6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Mockel</a:t>
            </a:r>
            <a:r>
              <a:rPr lang="fr-FR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84A5D0-22E5-4B5E-9E59-9E1ED390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487" y="4267830"/>
            <a:ext cx="6799265" cy="1783977"/>
          </a:xfrm>
        </p:spPr>
        <p:txBody>
          <a:bodyPr anchor="ctr"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décembre 1866 – 30 janvier 1945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à Ougrée, ville francophone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031CF58-EF70-42C9-A3F1-31852B67C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 r="-2" b="-2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C334C5-E16C-4564-9930-7948505B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WALLONIE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334690-0109-4040-BDDE-BFFC8918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2438400"/>
            <a:ext cx="697037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tous ceux qui ont à cœur l'avènement littéraire de notre patrie et surtout de notre Wallonie aimée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[...]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intensément originale et artiste, elle vaut que ses enfants la chantent, l'exaltent, la glorifient »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revue littéraire, nationaliste, avant-gardiste 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9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146044-8069-458C-B012-66A0B43F4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2788920"/>
            <a:ext cx="2423160" cy="40690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6C647E-FB5C-4F3A-AEAB-12C18674D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12" y="169750"/>
            <a:ext cx="3038475" cy="24622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7B3174-0ABF-4D03-85BF-B9AC447D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Théoricien du symbolisme 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3ABA01-DFE1-45AD-8F80-ABFE12D1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2" y="2121762"/>
            <a:ext cx="7174247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Stéphane Mallarmé, un héros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1898</a:t>
            </a:r>
          </a:p>
          <a:p>
            <a:pPr marL="0" indent="0">
              <a:buNone/>
            </a:pP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Van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Lerberghe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1904</a:t>
            </a:r>
          </a:p>
          <a:p>
            <a:pPr marL="0" indent="0">
              <a:buNone/>
            </a:pPr>
            <a:b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Émile Verhaeren, poète de l'énergie,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09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121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Max Elskamp et  Albert Mockel</vt:lpstr>
      <vt:lpstr>Max Elskamp</vt:lpstr>
      <vt:lpstr>Un malaise de vivre</vt:lpstr>
      <vt:lpstr>D’Anciennement transposé</vt:lpstr>
      <vt:lpstr>Le Vase</vt:lpstr>
      <vt:lpstr>Gotama</vt:lpstr>
      <vt:lpstr>Albert Mockel </vt:lpstr>
      <vt:lpstr>LA WALLONIE</vt:lpstr>
      <vt:lpstr>Théoricien du symbolisme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 Elskamp et  Albert Mockel</dc:title>
  <dc:creator>Vojtěch Šarše</dc:creator>
  <cp:lastModifiedBy>Vojtěch Šarše</cp:lastModifiedBy>
  <cp:revision>8</cp:revision>
  <dcterms:created xsi:type="dcterms:W3CDTF">2017-11-12T20:41:15Z</dcterms:created>
  <dcterms:modified xsi:type="dcterms:W3CDTF">2017-11-13T04:42:50Z</dcterms:modified>
</cp:coreProperties>
</file>