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91" r:id="rId4"/>
    <p:sldId id="284" r:id="rId5"/>
    <p:sldId id="283" r:id="rId6"/>
    <p:sldId id="282" r:id="rId7"/>
    <p:sldId id="268" r:id="rId8"/>
    <p:sldId id="269" r:id="rId9"/>
    <p:sldId id="270" r:id="rId10"/>
    <p:sldId id="272" r:id="rId11"/>
    <p:sldId id="274" r:id="rId12"/>
    <p:sldId id="273" r:id="rId13"/>
    <p:sldId id="275" r:id="rId14"/>
    <p:sldId id="276" r:id="rId15"/>
    <p:sldId id="277" r:id="rId16"/>
    <p:sldId id="278" r:id="rId17"/>
    <p:sldId id="279" r:id="rId18"/>
    <p:sldId id="280" r:id="rId19"/>
    <p:sldId id="281" r:id="rId20"/>
    <p:sldId id="286" r:id="rId21"/>
    <p:sldId id="287" r:id="rId22"/>
    <p:sldId id="289" r:id="rId23"/>
    <p:sldId id="290" r:id="rId24"/>
    <p:sldId id="288" r:id="rId25"/>
  </p:sldIdLst>
  <p:sldSz cx="9144000" cy="6858000" type="screen4x3"/>
  <p:notesSz cx="6858000"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104" d="100"/>
          <a:sy n="104" d="100"/>
        </p:scale>
        <p:origin x="134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1CD1F9-33FD-407F-B625-7EECC293E9E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cs-CZ"/>
        </a:p>
      </dgm:t>
    </dgm:pt>
    <dgm:pt modelId="{9BD7C288-7E53-43CC-9CF7-29D883EAF712}">
      <dgm:prSet/>
      <dgm:spPr/>
      <dgm:t>
        <a:bodyPr/>
        <a:lstStyle/>
        <a:p>
          <a:r>
            <a:rPr lang="cs-CZ" b="1" dirty="0"/>
            <a:t>FO jako zaměstnanci </a:t>
          </a:r>
          <a:endParaRPr lang="cs-CZ" dirty="0"/>
        </a:p>
      </dgm:t>
    </dgm:pt>
    <dgm:pt modelId="{C6663002-A2CA-4BAE-AE9E-DC3B69FFE1E7}" type="parTrans" cxnId="{C5E70298-F91D-4713-AF2D-C3797FE72103}">
      <dgm:prSet/>
      <dgm:spPr/>
      <dgm:t>
        <a:bodyPr/>
        <a:lstStyle/>
        <a:p>
          <a:endParaRPr lang="cs-CZ"/>
        </a:p>
      </dgm:t>
    </dgm:pt>
    <dgm:pt modelId="{B06A3E3E-6233-48DA-ABBD-DDF139117A07}" type="sibTrans" cxnId="{C5E70298-F91D-4713-AF2D-C3797FE72103}">
      <dgm:prSet/>
      <dgm:spPr/>
      <dgm:t>
        <a:bodyPr/>
        <a:lstStyle/>
        <a:p>
          <a:endParaRPr lang="cs-CZ"/>
        </a:p>
      </dgm:t>
    </dgm:pt>
    <dgm:pt modelId="{89380878-5FA5-4B92-95F6-A8FD26A7F53C}">
      <dgm:prSet/>
      <dgm:spPr/>
      <dgm:t>
        <a:bodyPr/>
        <a:lstStyle/>
        <a:p>
          <a:r>
            <a:rPr lang="cs-CZ"/>
            <a:t>ZP § 6 Zaměstnancem je fyzická osoba, která se zavázala k výkonu závislé práce v základním pracovněprávním vztahu.</a:t>
          </a:r>
        </a:p>
      </dgm:t>
    </dgm:pt>
    <dgm:pt modelId="{F659FD50-74F6-4028-94CD-71210AF4803D}" type="parTrans" cxnId="{05708A19-E6F1-4FF9-BC69-C2A0528F00F5}">
      <dgm:prSet/>
      <dgm:spPr/>
      <dgm:t>
        <a:bodyPr/>
        <a:lstStyle/>
        <a:p>
          <a:endParaRPr lang="cs-CZ"/>
        </a:p>
      </dgm:t>
    </dgm:pt>
    <dgm:pt modelId="{D4440842-AE97-4E66-AEA4-24D33A0568FA}" type="sibTrans" cxnId="{05708A19-E6F1-4FF9-BC69-C2A0528F00F5}">
      <dgm:prSet/>
      <dgm:spPr/>
      <dgm:t>
        <a:bodyPr/>
        <a:lstStyle/>
        <a:p>
          <a:endParaRPr lang="cs-CZ"/>
        </a:p>
      </dgm:t>
    </dgm:pt>
    <dgm:pt modelId="{E8D5BDA4-17EB-467A-8838-FA3816DA32E6}">
      <dgm:prSet/>
      <dgm:spPr/>
      <dgm:t>
        <a:bodyPr/>
        <a:lstStyle/>
        <a:p>
          <a:r>
            <a:rPr lang="cs-CZ" dirty="0"/>
            <a:t>NOZ § 34  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a:t>
          </a:r>
        </a:p>
      </dgm:t>
    </dgm:pt>
    <dgm:pt modelId="{8CA932CC-908D-4A55-B21B-CEB15311CDE6}" type="parTrans" cxnId="{9C0754F7-AE18-4FDE-BB15-F564CED88EAB}">
      <dgm:prSet/>
      <dgm:spPr/>
      <dgm:t>
        <a:bodyPr/>
        <a:lstStyle/>
        <a:p>
          <a:endParaRPr lang="cs-CZ"/>
        </a:p>
      </dgm:t>
    </dgm:pt>
    <dgm:pt modelId="{2BB87F69-70CA-4136-9227-BAE5B9A28478}" type="sibTrans" cxnId="{9C0754F7-AE18-4FDE-BB15-F564CED88EAB}">
      <dgm:prSet/>
      <dgm:spPr/>
      <dgm:t>
        <a:bodyPr/>
        <a:lstStyle/>
        <a:p>
          <a:endParaRPr lang="cs-CZ"/>
        </a:p>
      </dgm:t>
    </dgm:pt>
    <dgm:pt modelId="{CD27FADA-5DE3-46BE-8300-5EF398D91039}">
      <dgm:prSet/>
      <dgm:spPr/>
      <dgm:t>
        <a:bodyPr/>
        <a:lstStyle/>
        <a:p>
          <a:r>
            <a:rPr lang="cs-CZ"/>
            <a:t>NOZ § 35  Nezletilý, který dovršil patnáct let, se může zavázat k výkonu závislé práce podle jiného právního předpisu. Jako den nástupu do práce nesmí být sjednán den, který by předcházel dni, kdy nezletilý ukončí povinnou školní docházku.</a:t>
          </a:r>
        </a:p>
      </dgm:t>
    </dgm:pt>
    <dgm:pt modelId="{1ACCB748-D15D-4559-A22B-66493B02F9BB}" type="parTrans" cxnId="{A44E19BC-9FA9-4795-88E8-57C2A7F83BEF}">
      <dgm:prSet/>
      <dgm:spPr/>
      <dgm:t>
        <a:bodyPr/>
        <a:lstStyle/>
        <a:p>
          <a:endParaRPr lang="cs-CZ"/>
        </a:p>
      </dgm:t>
    </dgm:pt>
    <dgm:pt modelId="{8A8CB677-9590-4309-BB95-97DFE1335E4F}" type="sibTrans" cxnId="{A44E19BC-9FA9-4795-88E8-57C2A7F83BEF}">
      <dgm:prSet/>
      <dgm:spPr/>
      <dgm:t>
        <a:bodyPr/>
        <a:lstStyle/>
        <a:p>
          <a:endParaRPr lang="cs-CZ"/>
        </a:p>
      </dgm:t>
    </dgm:pt>
    <dgm:pt modelId="{81152703-8A84-4CC0-A92F-5928B99FFA9F}">
      <dgm:prSet/>
      <dgm:spPr/>
      <dgm:t>
        <a:bodyPr/>
        <a:lstStyle/>
        <a:p>
          <a:r>
            <a:rPr lang="cs-CZ" dirty="0"/>
            <a:t>Pouze fyzické osoby, starší 15 ti let, jako den nástupu do práce nelze sjednat den, který předcházel dni ukončení povinné školní docházky – výjimky = činnost umělecká, kulturní, reklamní a sportovní</a:t>
          </a:r>
        </a:p>
      </dgm:t>
    </dgm:pt>
    <dgm:pt modelId="{81D7817D-6DD3-477A-AA18-2C4A0FA93575}" type="parTrans" cxnId="{EDAEC3A5-E2CD-4D2C-AF42-9C20FC289599}">
      <dgm:prSet/>
      <dgm:spPr/>
      <dgm:t>
        <a:bodyPr/>
        <a:lstStyle/>
        <a:p>
          <a:endParaRPr lang="cs-CZ"/>
        </a:p>
      </dgm:t>
    </dgm:pt>
    <dgm:pt modelId="{7CFB8405-3DFE-43A5-9A3A-38A55F58112F}" type="sibTrans" cxnId="{EDAEC3A5-E2CD-4D2C-AF42-9C20FC289599}">
      <dgm:prSet/>
      <dgm:spPr/>
      <dgm:t>
        <a:bodyPr/>
        <a:lstStyle/>
        <a:p>
          <a:endParaRPr lang="cs-CZ"/>
        </a:p>
      </dgm:t>
    </dgm:pt>
    <dgm:pt modelId="{595BF08F-1EBA-42BF-8C42-1FF6956FDDC0}">
      <dgm:prSet/>
      <dgm:spPr/>
      <dgm:t>
        <a:bodyPr/>
        <a:lstStyle/>
        <a:p>
          <a:r>
            <a:rPr lang="cs-CZ"/>
            <a:t>zákaz uzavření dohody o odpovědnosti k ochraně hodnot svěřených k vyúčtování u mladistvých + zvláštní pracovní podmínky mladistvých zákaz zaměstnávání určitými pracemi, </a:t>
          </a:r>
        </a:p>
      </dgm:t>
    </dgm:pt>
    <dgm:pt modelId="{0C79F36D-CD7D-4B41-B842-8D375A2958B9}" type="parTrans" cxnId="{4A62C0CC-A4D8-4466-8C33-AF95A9C3F534}">
      <dgm:prSet/>
      <dgm:spPr/>
      <dgm:t>
        <a:bodyPr/>
        <a:lstStyle/>
        <a:p>
          <a:endParaRPr lang="cs-CZ"/>
        </a:p>
      </dgm:t>
    </dgm:pt>
    <dgm:pt modelId="{CAE4950D-BBAE-4456-AB54-E757EF77C334}" type="sibTrans" cxnId="{4A62C0CC-A4D8-4466-8C33-AF95A9C3F534}">
      <dgm:prSet/>
      <dgm:spPr/>
      <dgm:t>
        <a:bodyPr/>
        <a:lstStyle/>
        <a:p>
          <a:endParaRPr lang="cs-CZ"/>
        </a:p>
      </dgm:t>
    </dgm:pt>
    <dgm:pt modelId="{BF1E8A86-51A6-441E-A4E4-F33FEFC3D636}" type="pres">
      <dgm:prSet presAssocID="{AF1CD1F9-33FD-407F-B625-7EECC293E9E3}" presName="cycle" presStyleCnt="0">
        <dgm:presLayoutVars>
          <dgm:dir/>
          <dgm:resizeHandles val="exact"/>
        </dgm:presLayoutVars>
      </dgm:prSet>
      <dgm:spPr/>
    </dgm:pt>
    <dgm:pt modelId="{85CC31DD-CA4B-48CB-AB24-C2762DEFF4FB}" type="pres">
      <dgm:prSet presAssocID="{9BD7C288-7E53-43CC-9CF7-29D883EAF712}" presName="node" presStyleLbl="node1" presStyleIdx="0" presStyleCnt="2" custScaleX="53839" custScaleY="73292" custRadScaleRad="127502" custRadScaleInc="1060">
        <dgm:presLayoutVars>
          <dgm:bulletEnabled val="1"/>
        </dgm:presLayoutVars>
      </dgm:prSet>
      <dgm:spPr/>
    </dgm:pt>
    <dgm:pt modelId="{17B50CB0-68C7-4939-9778-FF73040820C1}" type="pres">
      <dgm:prSet presAssocID="{B06A3E3E-6233-48DA-ABBD-DDF139117A07}" presName="sibTrans" presStyleLbl="sibTrans2D1" presStyleIdx="0" presStyleCnt="2" custAng="926959" custScaleX="58079" custScaleY="54026" custLinFactNeighborX="-12614" custLinFactNeighborY="84382"/>
      <dgm:spPr/>
    </dgm:pt>
    <dgm:pt modelId="{7FD86313-BDF7-43F3-8A57-10BFC4D7238F}" type="pres">
      <dgm:prSet presAssocID="{B06A3E3E-6233-48DA-ABBD-DDF139117A07}" presName="connectorText" presStyleLbl="sibTrans2D1" presStyleIdx="0" presStyleCnt="2"/>
      <dgm:spPr/>
    </dgm:pt>
    <dgm:pt modelId="{689F5CFC-2DE1-4DBB-9534-A3E5D8A1D35F}" type="pres">
      <dgm:prSet presAssocID="{89380878-5FA5-4B92-95F6-A8FD26A7F53C}" presName="node" presStyleLbl="node1" presStyleIdx="1" presStyleCnt="2" custScaleX="141466" custScaleY="123869">
        <dgm:presLayoutVars>
          <dgm:bulletEnabled val="1"/>
        </dgm:presLayoutVars>
      </dgm:prSet>
      <dgm:spPr/>
    </dgm:pt>
    <dgm:pt modelId="{06AA1030-038A-4466-B129-735ADBB79C05}" type="pres">
      <dgm:prSet presAssocID="{D4440842-AE97-4E66-AEA4-24D33A0568FA}" presName="sibTrans" presStyleLbl="sibTrans2D1" presStyleIdx="1" presStyleCnt="2" custAng="20603856" custScaleX="54676" custScaleY="48072" custLinFactNeighborX="-15368" custLinFactNeighborY="-73975"/>
      <dgm:spPr/>
    </dgm:pt>
    <dgm:pt modelId="{B3C8B55A-9EB9-42EA-B74F-D25B445DDC0D}" type="pres">
      <dgm:prSet presAssocID="{D4440842-AE97-4E66-AEA4-24D33A0568FA}" presName="connectorText" presStyleLbl="sibTrans2D1" presStyleIdx="1" presStyleCnt="2"/>
      <dgm:spPr/>
    </dgm:pt>
  </dgm:ptLst>
  <dgm:cxnLst>
    <dgm:cxn modelId="{05708A19-E6F1-4FF9-BC69-C2A0528F00F5}" srcId="{AF1CD1F9-33FD-407F-B625-7EECC293E9E3}" destId="{89380878-5FA5-4B92-95F6-A8FD26A7F53C}" srcOrd="1" destOrd="0" parTransId="{F659FD50-74F6-4028-94CD-71210AF4803D}" sibTransId="{D4440842-AE97-4E66-AEA4-24D33A0568FA}"/>
    <dgm:cxn modelId="{F8D48E20-BD8D-4E5A-89DE-7C299BED5D73}" type="presOf" srcId="{B06A3E3E-6233-48DA-ABBD-DDF139117A07}" destId="{7FD86313-BDF7-43F3-8A57-10BFC4D7238F}" srcOrd="1" destOrd="0" presId="urn:microsoft.com/office/officeart/2005/8/layout/cycle2"/>
    <dgm:cxn modelId="{A3AE6732-CD55-49EA-95F9-1F4DAAFB8131}" type="presOf" srcId="{B06A3E3E-6233-48DA-ABBD-DDF139117A07}" destId="{17B50CB0-68C7-4939-9778-FF73040820C1}" srcOrd="0" destOrd="0" presId="urn:microsoft.com/office/officeart/2005/8/layout/cycle2"/>
    <dgm:cxn modelId="{24EFD333-B930-4089-BB5B-4E2FB33330AA}" type="presOf" srcId="{D4440842-AE97-4E66-AEA4-24D33A0568FA}" destId="{06AA1030-038A-4466-B129-735ADBB79C05}" srcOrd="0" destOrd="0" presId="urn:microsoft.com/office/officeart/2005/8/layout/cycle2"/>
    <dgm:cxn modelId="{CECE7A38-1077-43D7-A256-FE7FC00CC6A3}" type="presOf" srcId="{E8D5BDA4-17EB-467A-8838-FA3816DA32E6}" destId="{689F5CFC-2DE1-4DBB-9534-A3E5D8A1D35F}" srcOrd="0" destOrd="1" presId="urn:microsoft.com/office/officeart/2005/8/layout/cycle2"/>
    <dgm:cxn modelId="{91A78F54-84E4-40D7-A037-05B8D442B700}" type="presOf" srcId="{D4440842-AE97-4E66-AEA4-24D33A0568FA}" destId="{B3C8B55A-9EB9-42EA-B74F-D25B445DDC0D}" srcOrd="1" destOrd="0" presId="urn:microsoft.com/office/officeart/2005/8/layout/cycle2"/>
    <dgm:cxn modelId="{B2B9EA91-D870-4ECE-A86D-6F34831F5448}" type="presOf" srcId="{AF1CD1F9-33FD-407F-B625-7EECC293E9E3}" destId="{BF1E8A86-51A6-441E-A4E4-F33FEFC3D636}" srcOrd="0" destOrd="0" presId="urn:microsoft.com/office/officeart/2005/8/layout/cycle2"/>
    <dgm:cxn modelId="{C5E70298-F91D-4713-AF2D-C3797FE72103}" srcId="{AF1CD1F9-33FD-407F-B625-7EECC293E9E3}" destId="{9BD7C288-7E53-43CC-9CF7-29D883EAF712}" srcOrd="0" destOrd="0" parTransId="{C6663002-A2CA-4BAE-AE9E-DC3B69FFE1E7}" sibTransId="{B06A3E3E-6233-48DA-ABBD-DDF139117A07}"/>
    <dgm:cxn modelId="{FC47C19C-A946-4F81-929E-F1842026B9C5}" type="presOf" srcId="{89380878-5FA5-4B92-95F6-A8FD26A7F53C}" destId="{689F5CFC-2DE1-4DBB-9534-A3E5D8A1D35F}" srcOrd="0" destOrd="0" presId="urn:microsoft.com/office/officeart/2005/8/layout/cycle2"/>
    <dgm:cxn modelId="{EDAEC3A5-E2CD-4D2C-AF42-9C20FC289599}" srcId="{CD27FADA-5DE3-46BE-8300-5EF398D91039}" destId="{81152703-8A84-4CC0-A92F-5928B99FFA9F}" srcOrd="0" destOrd="0" parTransId="{81D7817D-6DD3-477A-AA18-2C4A0FA93575}" sibTransId="{7CFB8405-3DFE-43A5-9A3A-38A55F58112F}"/>
    <dgm:cxn modelId="{F00820AE-1D21-4F12-BED6-031767ADECCC}" type="presOf" srcId="{9BD7C288-7E53-43CC-9CF7-29D883EAF712}" destId="{85CC31DD-CA4B-48CB-AB24-C2762DEFF4FB}" srcOrd="0" destOrd="0" presId="urn:microsoft.com/office/officeart/2005/8/layout/cycle2"/>
    <dgm:cxn modelId="{822075B9-ACF3-4F9E-82AC-46E16F0EA118}" type="presOf" srcId="{595BF08F-1EBA-42BF-8C42-1FF6956FDDC0}" destId="{689F5CFC-2DE1-4DBB-9534-A3E5D8A1D35F}" srcOrd="0" destOrd="4" presId="urn:microsoft.com/office/officeart/2005/8/layout/cycle2"/>
    <dgm:cxn modelId="{A44E19BC-9FA9-4795-88E8-57C2A7F83BEF}" srcId="{89380878-5FA5-4B92-95F6-A8FD26A7F53C}" destId="{CD27FADA-5DE3-46BE-8300-5EF398D91039}" srcOrd="1" destOrd="0" parTransId="{1ACCB748-D15D-4559-A22B-66493B02F9BB}" sibTransId="{8A8CB677-9590-4309-BB95-97DFE1335E4F}"/>
    <dgm:cxn modelId="{8BB9EFC9-09FC-44D6-8A80-48C7C3880BC5}" type="presOf" srcId="{81152703-8A84-4CC0-A92F-5928B99FFA9F}" destId="{689F5CFC-2DE1-4DBB-9534-A3E5D8A1D35F}" srcOrd="0" destOrd="3" presId="urn:microsoft.com/office/officeart/2005/8/layout/cycle2"/>
    <dgm:cxn modelId="{4A62C0CC-A4D8-4466-8C33-AF95A9C3F534}" srcId="{CD27FADA-5DE3-46BE-8300-5EF398D91039}" destId="{595BF08F-1EBA-42BF-8C42-1FF6956FDDC0}" srcOrd="1" destOrd="0" parTransId="{0C79F36D-CD7D-4B41-B842-8D375A2958B9}" sibTransId="{CAE4950D-BBAE-4456-AB54-E757EF77C334}"/>
    <dgm:cxn modelId="{A7D275E5-F162-4CBD-9CD5-C528872D2EA0}" type="presOf" srcId="{CD27FADA-5DE3-46BE-8300-5EF398D91039}" destId="{689F5CFC-2DE1-4DBB-9534-A3E5D8A1D35F}" srcOrd="0" destOrd="2" presId="urn:microsoft.com/office/officeart/2005/8/layout/cycle2"/>
    <dgm:cxn modelId="{9C0754F7-AE18-4FDE-BB15-F564CED88EAB}" srcId="{89380878-5FA5-4B92-95F6-A8FD26A7F53C}" destId="{E8D5BDA4-17EB-467A-8838-FA3816DA32E6}" srcOrd="0" destOrd="0" parTransId="{8CA932CC-908D-4A55-B21B-CEB15311CDE6}" sibTransId="{2BB87F69-70CA-4136-9227-BAE5B9A28478}"/>
    <dgm:cxn modelId="{58CC913D-AFFB-4C97-86E7-4084BFD5B7B8}" type="presParOf" srcId="{BF1E8A86-51A6-441E-A4E4-F33FEFC3D636}" destId="{85CC31DD-CA4B-48CB-AB24-C2762DEFF4FB}" srcOrd="0" destOrd="0" presId="urn:microsoft.com/office/officeart/2005/8/layout/cycle2"/>
    <dgm:cxn modelId="{3FDD8DDB-61D7-4603-9F59-C900B977532A}" type="presParOf" srcId="{BF1E8A86-51A6-441E-A4E4-F33FEFC3D636}" destId="{17B50CB0-68C7-4939-9778-FF73040820C1}" srcOrd="1" destOrd="0" presId="urn:microsoft.com/office/officeart/2005/8/layout/cycle2"/>
    <dgm:cxn modelId="{FA33DDAE-EF6B-406B-A654-6D929BF7AAC2}" type="presParOf" srcId="{17B50CB0-68C7-4939-9778-FF73040820C1}" destId="{7FD86313-BDF7-43F3-8A57-10BFC4D7238F}" srcOrd="0" destOrd="0" presId="urn:microsoft.com/office/officeart/2005/8/layout/cycle2"/>
    <dgm:cxn modelId="{4A6F5EE7-6715-46AC-8E6C-1CA4479703C8}" type="presParOf" srcId="{BF1E8A86-51A6-441E-A4E4-F33FEFC3D636}" destId="{689F5CFC-2DE1-4DBB-9534-A3E5D8A1D35F}" srcOrd="2" destOrd="0" presId="urn:microsoft.com/office/officeart/2005/8/layout/cycle2"/>
    <dgm:cxn modelId="{6DD87361-5D6B-4374-88C4-B88633A1BAC9}" type="presParOf" srcId="{BF1E8A86-51A6-441E-A4E4-F33FEFC3D636}" destId="{06AA1030-038A-4466-B129-735ADBB79C05}" srcOrd="3" destOrd="0" presId="urn:microsoft.com/office/officeart/2005/8/layout/cycle2"/>
    <dgm:cxn modelId="{32D97000-28B1-4A40-9237-687340C6A70F}" type="presParOf" srcId="{06AA1030-038A-4466-B129-735ADBB79C05}" destId="{B3C8B55A-9EB9-42EA-B74F-D25B445DDC0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803F00-B174-44AB-8406-B138DF776E7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8444A6C-179E-4BF9-94DF-E2106A62684E}">
      <dgm:prSet/>
      <dgm:spPr/>
      <dgm:t>
        <a:bodyPr/>
        <a:lstStyle/>
        <a:p>
          <a:r>
            <a:rPr lang="cs-CZ"/>
            <a:t>doba trvání PP – na dobu určitou/neurčitou</a:t>
          </a:r>
          <a:endParaRPr lang="en-US"/>
        </a:p>
      </dgm:t>
    </dgm:pt>
    <dgm:pt modelId="{CFB06F62-5E83-416D-B21A-946303257094}" type="parTrans" cxnId="{ED22A10A-A1A3-423C-A513-2C7574E602BE}">
      <dgm:prSet/>
      <dgm:spPr/>
      <dgm:t>
        <a:bodyPr/>
        <a:lstStyle/>
        <a:p>
          <a:endParaRPr lang="en-US"/>
        </a:p>
      </dgm:t>
    </dgm:pt>
    <dgm:pt modelId="{9CFBBC67-B83F-455E-BC71-A38901AA6EBA}" type="sibTrans" cxnId="{ED22A10A-A1A3-423C-A513-2C7574E602BE}">
      <dgm:prSet/>
      <dgm:spPr/>
      <dgm:t>
        <a:bodyPr/>
        <a:lstStyle/>
        <a:p>
          <a:endParaRPr lang="en-US"/>
        </a:p>
      </dgm:t>
    </dgm:pt>
    <dgm:pt modelId="{7C50D275-494C-4FEC-8081-F7CFB4667249}">
      <dgm:prSet/>
      <dgm:spPr/>
      <dgm:t>
        <a:bodyPr/>
        <a:lstStyle/>
        <a:p>
          <a:r>
            <a:rPr lang="cs-CZ" dirty="0"/>
            <a:t>Souběh zákonných úprav – ZP/ZP + další úprava typicky zákon o pedagogických pracovnících</a:t>
          </a:r>
          <a:endParaRPr lang="en-US" dirty="0"/>
        </a:p>
      </dgm:t>
    </dgm:pt>
    <dgm:pt modelId="{B8F15CC6-C232-428B-9ECC-D4CAAB6A48FE}" type="parTrans" cxnId="{9E7006A0-CD3F-44D2-83B6-18325558F8E8}">
      <dgm:prSet/>
      <dgm:spPr/>
      <dgm:t>
        <a:bodyPr/>
        <a:lstStyle/>
        <a:p>
          <a:endParaRPr lang="en-US"/>
        </a:p>
      </dgm:t>
    </dgm:pt>
    <dgm:pt modelId="{5E82D89F-0E27-4344-8FDD-5725E0BD452C}" type="sibTrans" cxnId="{9E7006A0-CD3F-44D2-83B6-18325558F8E8}">
      <dgm:prSet/>
      <dgm:spPr/>
      <dgm:t>
        <a:bodyPr/>
        <a:lstStyle/>
        <a:p>
          <a:endParaRPr lang="en-US"/>
        </a:p>
      </dgm:t>
    </dgm:pt>
    <dgm:pt modelId="{A5F9F685-2933-4C24-A012-388141DD3A0A}">
      <dgm:prSet/>
      <dgm:spPr/>
      <dgm:t>
        <a:bodyPr/>
        <a:lstStyle/>
        <a:p>
          <a:r>
            <a:rPr lang="cs-CZ"/>
            <a:t>Charakter zaměstnavatele –podnikatel/nepodnikatel</a:t>
          </a:r>
          <a:endParaRPr lang="en-US"/>
        </a:p>
      </dgm:t>
    </dgm:pt>
    <dgm:pt modelId="{C9C375BB-56E4-42B6-B3B3-AD23D83DA857}" type="parTrans" cxnId="{D4486A56-63EB-4719-A44C-6A17779A2322}">
      <dgm:prSet/>
      <dgm:spPr/>
      <dgm:t>
        <a:bodyPr/>
        <a:lstStyle/>
        <a:p>
          <a:endParaRPr lang="en-US"/>
        </a:p>
      </dgm:t>
    </dgm:pt>
    <dgm:pt modelId="{DC17F496-E79A-407F-B31D-BA4F1A3DEE6F}" type="sibTrans" cxnId="{D4486A56-63EB-4719-A44C-6A17779A2322}">
      <dgm:prSet/>
      <dgm:spPr/>
      <dgm:t>
        <a:bodyPr/>
        <a:lstStyle/>
        <a:p>
          <a:endParaRPr lang="en-US"/>
        </a:p>
      </dgm:t>
    </dgm:pt>
    <dgm:pt modelId="{63844B32-D2E1-49B8-9C3A-56FE11DC8B13}">
      <dgm:prSet/>
      <dgm:spPr/>
      <dgm:t>
        <a:bodyPr/>
        <a:lstStyle/>
        <a:p>
          <a:r>
            <a:rPr lang="cs-CZ"/>
            <a:t>Způsob vzniku PP – smlouvou/jmenováním</a:t>
          </a:r>
          <a:endParaRPr lang="en-US"/>
        </a:p>
      </dgm:t>
    </dgm:pt>
    <dgm:pt modelId="{AAA7B28A-7188-4B45-AB01-6D61F81C7F88}" type="parTrans" cxnId="{B4738A7A-B87B-47C9-BFB5-D305EE5579C0}">
      <dgm:prSet/>
      <dgm:spPr/>
      <dgm:t>
        <a:bodyPr/>
        <a:lstStyle/>
        <a:p>
          <a:endParaRPr lang="en-US"/>
        </a:p>
      </dgm:t>
    </dgm:pt>
    <dgm:pt modelId="{D5F405CF-8B6A-4167-814A-502B2F58A056}" type="sibTrans" cxnId="{B4738A7A-B87B-47C9-BFB5-D305EE5579C0}">
      <dgm:prSet/>
      <dgm:spPr/>
      <dgm:t>
        <a:bodyPr/>
        <a:lstStyle/>
        <a:p>
          <a:endParaRPr lang="en-US"/>
        </a:p>
      </dgm:t>
    </dgm:pt>
    <dgm:pt modelId="{B9A01DD3-4ABE-4EF1-9743-412AFDCA3961}">
      <dgm:prSet/>
      <dgm:spPr/>
      <dgm:t>
        <a:bodyPr/>
        <a:lstStyle/>
        <a:p>
          <a:r>
            <a:rPr lang="cs-CZ"/>
            <a:t>Charakter místa výkonu práce – na pracovišti zaměstnavatelů/mimo</a:t>
          </a:r>
          <a:endParaRPr lang="en-US"/>
        </a:p>
      </dgm:t>
    </dgm:pt>
    <dgm:pt modelId="{5652DD70-02B1-4C8F-A51C-DB800F1E4586}" type="parTrans" cxnId="{F10D046C-DA8C-41DD-9302-96D985ECCA07}">
      <dgm:prSet/>
      <dgm:spPr/>
      <dgm:t>
        <a:bodyPr/>
        <a:lstStyle/>
        <a:p>
          <a:endParaRPr lang="en-US"/>
        </a:p>
      </dgm:t>
    </dgm:pt>
    <dgm:pt modelId="{1B05A688-27ED-40FF-A88E-807FEC345A34}" type="sibTrans" cxnId="{F10D046C-DA8C-41DD-9302-96D985ECCA07}">
      <dgm:prSet/>
      <dgm:spPr/>
      <dgm:t>
        <a:bodyPr/>
        <a:lstStyle/>
        <a:p>
          <a:endParaRPr lang="en-US"/>
        </a:p>
      </dgm:t>
    </dgm:pt>
    <dgm:pt modelId="{F68D0139-19FA-4193-A6DE-6DF599FF46CA}">
      <dgm:prSet/>
      <dgm:spPr/>
      <dgm:t>
        <a:bodyPr/>
        <a:lstStyle/>
        <a:p>
          <a:r>
            <a:rPr lang="cs-CZ"/>
            <a:t>Rozsah pracovní doby – stanovená týdenní pracovní doba/kratší</a:t>
          </a:r>
          <a:endParaRPr lang="en-US"/>
        </a:p>
      </dgm:t>
    </dgm:pt>
    <dgm:pt modelId="{468EA70C-81A8-49D7-957E-2D677BEE7B3C}" type="parTrans" cxnId="{57C01C7B-2786-48A8-A44F-7EF3AA652C3E}">
      <dgm:prSet/>
      <dgm:spPr/>
      <dgm:t>
        <a:bodyPr/>
        <a:lstStyle/>
        <a:p>
          <a:endParaRPr lang="en-US"/>
        </a:p>
      </dgm:t>
    </dgm:pt>
    <dgm:pt modelId="{2DC0745B-B056-4D30-B1FC-BAD7C18816AF}" type="sibTrans" cxnId="{57C01C7B-2786-48A8-A44F-7EF3AA652C3E}">
      <dgm:prSet/>
      <dgm:spPr/>
      <dgm:t>
        <a:bodyPr/>
        <a:lstStyle/>
        <a:p>
          <a:endParaRPr lang="en-US"/>
        </a:p>
      </dgm:t>
    </dgm:pt>
    <dgm:pt modelId="{10130FE0-7F09-4036-A83B-91B947A2F0EF}" type="pres">
      <dgm:prSet presAssocID="{8D803F00-B174-44AB-8406-B138DF776E74}" presName="linear" presStyleCnt="0">
        <dgm:presLayoutVars>
          <dgm:animLvl val="lvl"/>
          <dgm:resizeHandles val="exact"/>
        </dgm:presLayoutVars>
      </dgm:prSet>
      <dgm:spPr/>
    </dgm:pt>
    <dgm:pt modelId="{355C8B30-4549-4103-8063-6D5E90D40F67}" type="pres">
      <dgm:prSet presAssocID="{98444A6C-179E-4BF9-94DF-E2106A62684E}" presName="parentText" presStyleLbl="node1" presStyleIdx="0" presStyleCnt="6" custLinFactY="-54030" custLinFactNeighborX="0" custLinFactNeighborY="-100000">
        <dgm:presLayoutVars>
          <dgm:chMax val="0"/>
          <dgm:bulletEnabled val="1"/>
        </dgm:presLayoutVars>
      </dgm:prSet>
      <dgm:spPr/>
    </dgm:pt>
    <dgm:pt modelId="{79013418-EED8-4BEA-A2DC-3A637DE4E4DF}" type="pres">
      <dgm:prSet presAssocID="{9CFBBC67-B83F-455E-BC71-A38901AA6EBA}" presName="spacer" presStyleCnt="0"/>
      <dgm:spPr/>
    </dgm:pt>
    <dgm:pt modelId="{D8B1DCFE-2643-45CE-862C-D86DD72DF358}" type="pres">
      <dgm:prSet presAssocID="{7C50D275-494C-4FEC-8081-F7CFB4667249}" presName="parentText" presStyleLbl="node1" presStyleIdx="1" presStyleCnt="6" custLinFactY="-31896" custLinFactNeighborX="-218" custLinFactNeighborY="-100000">
        <dgm:presLayoutVars>
          <dgm:chMax val="0"/>
          <dgm:bulletEnabled val="1"/>
        </dgm:presLayoutVars>
      </dgm:prSet>
      <dgm:spPr/>
    </dgm:pt>
    <dgm:pt modelId="{4A4C5289-B936-4A5E-973C-8D7F409DC7F4}" type="pres">
      <dgm:prSet presAssocID="{5E82D89F-0E27-4344-8FDD-5725E0BD452C}" presName="spacer" presStyleCnt="0"/>
      <dgm:spPr/>
    </dgm:pt>
    <dgm:pt modelId="{46E20CA2-16DE-4C15-8E5F-0952B78356DD}" type="pres">
      <dgm:prSet presAssocID="{A5F9F685-2933-4C24-A012-388141DD3A0A}" presName="parentText" presStyleLbl="node1" presStyleIdx="2" presStyleCnt="6" custLinFactNeighborX="1190" custLinFactNeighborY="-25491">
        <dgm:presLayoutVars>
          <dgm:chMax val="0"/>
          <dgm:bulletEnabled val="1"/>
        </dgm:presLayoutVars>
      </dgm:prSet>
      <dgm:spPr/>
    </dgm:pt>
    <dgm:pt modelId="{3CFA74AF-342A-4BD3-95E7-549EC6B51D1A}" type="pres">
      <dgm:prSet presAssocID="{DC17F496-E79A-407F-B31D-BA4F1A3DEE6F}" presName="spacer" presStyleCnt="0"/>
      <dgm:spPr/>
    </dgm:pt>
    <dgm:pt modelId="{277C76CD-7140-4C41-8F58-565D00C0FAF8}" type="pres">
      <dgm:prSet presAssocID="{63844B32-D2E1-49B8-9C3A-56FE11DC8B13}" presName="parentText" presStyleLbl="node1" presStyleIdx="3" presStyleCnt="6" custLinFactY="1940" custLinFactNeighborX="1190" custLinFactNeighborY="100000">
        <dgm:presLayoutVars>
          <dgm:chMax val="0"/>
          <dgm:bulletEnabled val="1"/>
        </dgm:presLayoutVars>
      </dgm:prSet>
      <dgm:spPr/>
    </dgm:pt>
    <dgm:pt modelId="{941F3E54-BD71-4BC4-A928-2364D5171CDA}" type="pres">
      <dgm:prSet presAssocID="{D5F405CF-8B6A-4167-814A-502B2F58A056}" presName="spacer" presStyleCnt="0"/>
      <dgm:spPr/>
    </dgm:pt>
    <dgm:pt modelId="{971A3BE2-F2AD-4D75-B171-8DE9A691913D}" type="pres">
      <dgm:prSet presAssocID="{B9A01DD3-4ABE-4EF1-9743-412AFDCA3961}" presName="parentText" presStyleLbl="node1" presStyleIdx="4" presStyleCnt="6" custLinFactY="21576" custLinFactNeighborX="-218" custLinFactNeighborY="100000">
        <dgm:presLayoutVars>
          <dgm:chMax val="0"/>
          <dgm:bulletEnabled val="1"/>
        </dgm:presLayoutVars>
      </dgm:prSet>
      <dgm:spPr/>
    </dgm:pt>
    <dgm:pt modelId="{8803EBF4-2C18-4F99-B200-7691895A6969}" type="pres">
      <dgm:prSet presAssocID="{1B05A688-27ED-40FF-A88E-807FEC345A34}" presName="spacer" presStyleCnt="0"/>
      <dgm:spPr/>
    </dgm:pt>
    <dgm:pt modelId="{2F7A18EE-008E-4BBF-B20A-822B631AEB7A}" type="pres">
      <dgm:prSet presAssocID="{F68D0139-19FA-4193-A6DE-6DF599FF46CA}" presName="parentText" presStyleLbl="node1" presStyleIdx="5" presStyleCnt="6" custLinFactY="50275" custLinFactNeighborX="-218" custLinFactNeighborY="100000">
        <dgm:presLayoutVars>
          <dgm:chMax val="0"/>
          <dgm:bulletEnabled val="1"/>
        </dgm:presLayoutVars>
      </dgm:prSet>
      <dgm:spPr/>
    </dgm:pt>
  </dgm:ptLst>
  <dgm:cxnLst>
    <dgm:cxn modelId="{ED22A10A-A1A3-423C-A513-2C7574E602BE}" srcId="{8D803F00-B174-44AB-8406-B138DF776E74}" destId="{98444A6C-179E-4BF9-94DF-E2106A62684E}" srcOrd="0" destOrd="0" parTransId="{CFB06F62-5E83-416D-B21A-946303257094}" sibTransId="{9CFBBC67-B83F-455E-BC71-A38901AA6EBA}"/>
    <dgm:cxn modelId="{F10D046C-DA8C-41DD-9302-96D985ECCA07}" srcId="{8D803F00-B174-44AB-8406-B138DF776E74}" destId="{B9A01DD3-4ABE-4EF1-9743-412AFDCA3961}" srcOrd="4" destOrd="0" parTransId="{5652DD70-02B1-4C8F-A51C-DB800F1E4586}" sibTransId="{1B05A688-27ED-40FF-A88E-807FEC345A34}"/>
    <dgm:cxn modelId="{15BA9271-B919-43A1-8F41-5CB56DB96298}" type="presOf" srcId="{63844B32-D2E1-49B8-9C3A-56FE11DC8B13}" destId="{277C76CD-7140-4C41-8F58-565D00C0FAF8}" srcOrd="0" destOrd="0" presId="urn:microsoft.com/office/officeart/2005/8/layout/vList2"/>
    <dgm:cxn modelId="{D4486A56-63EB-4719-A44C-6A17779A2322}" srcId="{8D803F00-B174-44AB-8406-B138DF776E74}" destId="{A5F9F685-2933-4C24-A012-388141DD3A0A}" srcOrd="2" destOrd="0" parTransId="{C9C375BB-56E4-42B6-B3B3-AD23D83DA857}" sibTransId="{DC17F496-E79A-407F-B31D-BA4F1A3DEE6F}"/>
    <dgm:cxn modelId="{B4738A7A-B87B-47C9-BFB5-D305EE5579C0}" srcId="{8D803F00-B174-44AB-8406-B138DF776E74}" destId="{63844B32-D2E1-49B8-9C3A-56FE11DC8B13}" srcOrd="3" destOrd="0" parTransId="{AAA7B28A-7188-4B45-AB01-6D61F81C7F88}" sibTransId="{D5F405CF-8B6A-4167-814A-502B2F58A056}"/>
    <dgm:cxn modelId="{57C01C7B-2786-48A8-A44F-7EF3AA652C3E}" srcId="{8D803F00-B174-44AB-8406-B138DF776E74}" destId="{F68D0139-19FA-4193-A6DE-6DF599FF46CA}" srcOrd="5" destOrd="0" parTransId="{468EA70C-81A8-49D7-957E-2D677BEE7B3C}" sibTransId="{2DC0745B-B056-4D30-B1FC-BAD7C18816AF}"/>
    <dgm:cxn modelId="{CC6E407B-095D-4E3C-8C91-D72A8FC3F0FB}" type="presOf" srcId="{B9A01DD3-4ABE-4EF1-9743-412AFDCA3961}" destId="{971A3BE2-F2AD-4D75-B171-8DE9A691913D}" srcOrd="0" destOrd="0" presId="urn:microsoft.com/office/officeart/2005/8/layout/vList2"/>
    <dgm:cxn modelId="{9E7006A0-CD3F-44D2-83B6-18325558F8E8}" srcId="{8D803F00-B174-44AB-8406-B138DF776E74}" destId="{7C50D275-494C-4FEC-8081-F7CFB4667249}" srcOrd="1" destOrd="0" parTransId="{B8F15CC6-C232-428B-9ECC-D4CAAB6A48FE}" sibTransId="{5E82D89F-0E27-4344-8FDD-5725E0BD452C}"/>
    <dgm:cxn modelId="{4A7510D3-5C6A-44AE-8664-2CD78C6CB9C5}" type="presOf" srcId="{7C50D275-494C-4FEC-8081-F7CFB4667249}" destId="{D8B1DCFE-2643-45CE-862C-D86DD72DF358}" srcOrd="0" destOrd="0" presId="urn:microsoft.com/office/officeart/2005/8/layout/vList2"/>
    <dgm:cxn modelId="{EE560CD9-80C1-4644-A43D-803484AB43ED}" type="presOf" srcId="{8D803F00-B174-44AB-8406-B138DF776E74}" destId="{10130FE0-7F09-4036-A83B-91B947A2F0EF}" srcOrd="0" destOrd="0" presId="urn:microsoft.com/office/officeart/2005/8/layout/vList2"/>
    <dgm:cxn modelId="{97A19ED9-36CC-4F6F-8A0C-931770E53BB6}" type="presOf" srcId="{A5F9F685-2933-4C24-A012-388141DD3A0A}" destId="{46E20CA2-16DE-4C15-8E5F-0952B78356DD}" srcOrd="0" destOrd="0" presId="urn:microsoft.com/office/officeart/2005/8/layout/vList2"/>
    <dgm:cxn modelId="{49D2C0E8-6D4A-4A77-8CB2-CBB1C13613FE}" type="presOf" srcId="{F68D0139-19FA-4193-A6DE-6DF599FF46CA}" destId="{2F7A18EE-008E-4BBF-B20A-822B631AEB7A}" srcOrd="0" destOrd="0" presId="urn:microsoft.com/office/officeart/2005/8/layout/vList2"/>
    <dgm:cxn modelId="{7A2D62F8-2B05-4E8C-A15F-70D7391C2464}" type="presOf" srcId="{98444A6C-179E-4BF9-94DF-E2106A62684E}" destId="{355C8B30-4549-4103-8063-6D5E90D40F67}" srcOrd="0" destOrd="0" presId="urn:microsoft.com/office/officeart/2005/8/layout/vList2"/>
    <dgm:cxn modelId="{59999F28-B650-4355-872D-85BF3DC53C58}" type="presParOf" srcId="{10130FE0-7F09-4036-A83B-91B947A2F0EF}" destId="{355C8B30-4549-4103-8063-6D5E90D40F67}" srcOrd="0" destOrd="0" presId="urn:microsoft.com/office/officeart/2005/8/layout/vList2"/>
    <dgm:cxn modelId="{CEF13F2E-E902-4FC6-BCAB-CFF96EDBA16A}" type="presParOf" srcId="{10130FE0-7F09-4036-A83B-91B947A2F0EF}" destId="{79013418-EED8-4BEA-A2DC-3A637DE4E4DF}" srcOrd="1" destOrd="0" presId="urn:microsoft.com/office/officeart/2005/8/layout/vList2"/>
    <dgm:cxn modelId="{1E8C4C35-639A-4D2B-9963-14CDCED9AAFF}" type="presParOf" srcId="{10130FE0-7F09-4036-A83B-91B947A2F0EF}" destId="{D8B1DCFE-2643-45CE-862C-D86DD72DF358}" srcOrd="2" destOrd="0" presId="urn:microsoft.com/office/officeart/2005/8/layout/vList2"/>
    <dgm:cxn modelId="{094B7A65-7189-472E-BB7C-22DB4D846196}" type="presParOf" srcId="{10130FE0-7F09-4036-A83B-91B947A2F0EF}" destId="{4A4C5289-B936-4A5E-973C-8D7F409DC7F4}" srcOrd="3" destOrd="0" presId="urn:microsoft.com/office/officeart/2005/8/layout/vList2"/>
    <dgm:cxn modelId="{6906F19D-F4B1-4C85-8D81-8B0358D64765}" type="presParOf" srcId="{10130FE0-7F09-4036-A83B-91B947A2F0EF}" destId="{46E20CA2-16DE-4C15-8E5F-0952B78356DD}" srcOrd="4" destOrd="0" presId="urn:microsoft.com/office/officeart/2005/8/layout/vList2"/>
    <dgm:cxn modelId="{A3EB806B-0AE1-476D-83FE-702B0447F7A1}" type="presParOf" srcId="{10130FE0-7F09-4036-A83B-91B947A2F0EF}" destId="{3CFA74AF-342A-4BD3-95E7-549EC6B51D1A}" srcOrd="5" destOrd="0" presId="urn:microsoft.com/office/officeart/2005/8/layout/vList2"/>
    <dgm:cxn modelId="{AAE3867D-5FD2-4AAD-93D7-98A93EFC83CB}" type="presParOf" srcId="{10130FE0-7F09-4036-A83B-91B947A2F0EF}" destId="{277C76CD-7140-4C41-8F58-565D00C0FAF8}" srcOrd="6" destOrd="0" presId="urn:microsoft.com/office/officeart/2005/8/layout/vList2"/>
    <dgm:cxn modelId="{DBD5BDB9-F08A-4704-91AC-26C9E94C6232}" type="presParOf" srcId="{10130FE0-7F09-4036-A83B-91B947A2F0EF}" destId="{941F3E54-BD71-4BC4-A928-2364D5171CDA}" srcOrd="7" destOrd="0" presId="urn:microsoft.com/office/officeart/2005/8/layout/vList2"/>
    <dgm:cxn modelId="{CE98AE95-B75E-4988-8DC5-7F167EF4DAB7}" type="presParOf" srcId="{10130FE0-7F09-4036-A83B-91B947A2F0EF}" destId="{971A3BE2-F2AD-4D75-B171-8DE9A691913D}" srcOrd="8" destOrd="0" presId="urn:microsoft.com/office/officeart/2005/8/layout/vList2"/>
    <dgm:cxn modelId="{307F74D1-D0C9-407A-8FAA-2096BB80697C}" type="presParOf" srcId="{10130FE0-7F09-4036-A83B-91B947A2F0EF}" destId="{8803EBF4-2C18-4F99-B200-7691895A6969}" srcOrd="9" destOrd="0" presId="urn:microsoft.com/office/officeart/2005/8/layout/vList2"/>
    <dgm:cxn modelId="{F1A7B029-7359-4256-B393-6A9853B704B2}" type="presParOf" srcId="{10130FE0-7F09-4036-A83B-91B947A2F0EF}" destId="{2F7A18EE-008E-4BBF-B20A-822B631AEB7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C037B6F-619E-4E03-8B7B-73EA13741FC9}" type="doc">
      <dgm:prSet loTypeId="urn:microsoft.com/office/officeart/2005/8/layout/process4" loCatId="process" qsTypeId="urn:microsoft.com/office/officeart/2005/8/quickstyle/simple2" qsCatId="simple" csTypeId="urn:microsoft.com/office/officeart/2005/8/colors/accent2_2" csCatId="accent2"/>
      <dgm:spPr/>
      <dgm:t>
        <a:bodyPr/>
        <a:lstStyle/>
        <a:p>
          <a:endParaRPr lang="en-US"/>
        </a:p>
      </dgm:t>
    </dgm:pt>
    <dgm:pt modelId="{CC4E3B1C-8868-4EE9-90F5-9AA9BFCD8443}">
      <dgm:prSet/>
      <dgm:spPr/>
      <dgm:t>
        <a:bodyPr/>
        <a:lstStyle/>
        <a:p>
          <a:r>
            <a:rPr lang="cs-CZ" dirty="0"/>
            <a:t>PP = </a:t>
          </a:r>
          <a:r>
            <a:rPr lang="cs-CZ" dirty="0" err="1"/>
            <a:t>synallagmatický</a:t>
          </a:r>
          <a:r>
            <a:rPr lang="cs-CZ" dirty="0"/>
            <a:t> vztah – práva a povinnosti si odpovídají na obou stranách</a:t>
          </a:r>
          <a:endParaRPr lang="en-US" dirty="0"/>
        </a:p>
      </dgm:t>
    </dgm:pt>
    <dgm:pt modelId="{91B3DE01-CF93-479C-8ED6-81DAA5BF606C}" type="parTrans" cxnId="{A57F30CC-A0D6-4631-AB5D-4298E95BEABD}">
      <dgm:prSet/>
      <dgm:spPr/>
      <dgm:t>
        <a:bodyPr/>
        <a:lstStyle/>
        <a:p>
          <a:endParaRPr lang="en-US"/>
        </a:p>
      </dgm:t>
    </dgm:pt>
    <dgm:pt modelId="{AFF0C24E-5085-479B-8D15-20F9D9098D3C}" type="sibTrans" cxnId="{A57F30CC-A0D6-4631-AB5D-4298E95BEABD}">
      <dgm:prSet/>
      <dgm:spPr/>
      <dgm:t>
        <a:bodyPr/>
        <a:lstStyle/>
        <a:p>
          <a:endParaRPr lang="en-US"/>
        </a:p>
      </dgm:t>
    </dgm:pt>
    <dgm:pt modelId="{7E9DE35A-36EB-4187-BDB7-32EE1E855C3A}">
      <dgm:prSet/>
      <dgm:spPr/>
      <dgm:t>
        <a:bodyPr/>
        <a:lstStyle/>
        <a:p>
          <a:r>
            <a:rPr lang="cs-CZ" b="1"/>
            <a:t>Pracovní závazek (par. 38 ZP):</a:t>
          </a:r>
          <a:endParaRPr lang="en-US"/>
        </a:p>
      </dgm:t>
    </dgm:pt>
    <dgm:pt modelId="{2ED84B29-099E-482B-86E8-AA82DCE5E0F6}" type="parTrans" cxnId="{BF69E9E9-5218-4EF4-999E-6B282583F8FC}">
      <dgm:prSet/>
      <dgm:spPr/>
      <dgm:t>
        <a:bodyPr/>
        <a:lstStyle/>
        <a:p>
          <a:endParaRPr lang="en-US"/>
        </a:p>
      </dgm:t>
    </dgm:pt>
    <dgm:pt modelId="{13305A6C-861C-4C2A-9481-916299F39365}" type="sibTrans" cxnId="{BF69E9E9-5218-4EF4-999E-6B282583F8FC}">
      <dgm:prSet/>
      <dgm:spPr/>
      <dgm:t>
        <a:bodyPr/>
        <a:lstStyle/>
        <a:p>
          <a:endParaRPr lang="en-US"/>
        </a:p>
      </dgm:t>
    </dgm:pt>
    <dgm:pt modelId="{FFCFFEB8-B294-463D-AA30-0916EB00ECAB}">
      <dgm:prSet/>
      <dgm:spPr/>
      <dgm:t>
        <a:bodyPr/>
        <a:lstStyle/>
        <a:p>
          <a:r>
            <a:rPr lang="cs-CZ" u="sng"/>
            <a:t>Povinnost zaměstnavatele </a:t>
          </a:r>
          <a:r>
            <a:rPr lang="cs-CZ"/>
            <a:t>přidělovat práci podle smlouvy a platit mzdu, vytvářet podmínky pro plnění prac. úkolů</a:t>
          </a:r>
          <a:endParaRPr lang="en-US"/>
        </a:p>
      </dgm:t>
    </dgm:pt>
    <dgm:pt modelId="{A28DCD7B-C1BF-4633-AD87-DA94295734F9}" type="parTrans" cxnId="{DB4D0617-AA5D-45AD-92E2-6EFA6932683A}">
      <dgm:prSet/>
      <dgm:spPr/>
      <dgm:t>
        <a:bodyPr/>
        <a:lstStyle/>
        <a:p>
          <a:endParaRPr lang="en-US"/>
        </a:p>
      </dgm:t>
    </dgm:pt>
    <dgm:pt modelId="{6A7CB76D-B0FC-44C4-965B-C7439F36A013}" type="sibTrans" cxnId="{DB4D0617-AA5D-45AD-92E2-6EFA6932683A}">
      <dgm:prSet/>
      <dgm:spPr/>
      <dgm:t>
        <a:bodyPr/>
        <a:lstStyle/>
        <a:p>
          <a:endParaRPr lang="en-US"/>
        </a:p>
      </dgm:t>
    </dgm:pt>
    <dgm:pt modelId="{BFF6C583-2075-40A4-9DC7-F4AD5060924B}">
      <dgm:prSet/>
      <dgm:spPr/>
      <dgm:t>
        <a:bodyPr/>
        <a:lstStyle/>
        <a:p>
          <a:r>
            <a:rPr lang="cs-CZ" u="sng"/>
            <a:t>Povinnost zaměstnance </a:t>
          </a:r>
          <a:r>
            <a:rPr lang="cs-CZ"/>
            <a:t>konat práce podle pokynů zaměstnavatele podle smlouvy v rozvržené pracovní době, a dodržovat povinnosti vyplývající z pracovního poměru</a:t>
          </a:r>
          <a:endParaRPr lang="en-US"/>
        </a:p>
      </dgm:t>
    </dgm:pt>
    <dgm:pt modelId="{F3DC15DD-9C25-41AD-A9E6-8ABBA45A5B53}" type="parTrans" cxnId="{047E3729-E984-4C61-8937-2CCC6FE8DF29}">
      <dgm:prSet/>
      <dgm:spPr/>
      <dgm:t>
        <a:bodyPr/>
        <a:lstStyle/>
        <a:p>
          <a:endParaRPr lang="en-US"/>
        </a:p>
      </dgm:t>
    </dgm:pt>
    <dgm:pt modelId="{9862F809-8198-4CDA-B96D-68D9746E8E7D}" type="sibTrans" cxnId="{047E3729-E984-4C61-8937-2CCC6FE8DF29}">
      <dgm:prSet/>
      <dgm:spPr/>
      <dgm:t>
        <a:bodyPr/>
        <a:lstStyle/>
        <a:p>
          <a:endParaRPr lang="en-US"/>
        </a:p>
      </dgm:t>
    </dgm:pt>
    <dgm:pt modelId="{CE29C322-8637-49CD-8FE4-E1FB592661DC}" type="pres">
      <dgm:prSet presAssocID="{DC037B6F-619E-4E03-8B7B-73EA13741FC9}" presName="Name0" presStyleCnt="0">
        <dgm:presLayoutVars>
          <dgm:dir/>
          <dgm:animLvl val="lvl"/>
          <dgm:resizeHandles val="exact"/>
        </dgm:presLayoutVars>
      </dgm:prSet>
      <dgm:spPr/>
    </dgm:pt>
    <dgm:pt modelId="{C7DBD400-B979-48CC-A399-AEE5454C7ABE}" type="pres">
      <dgm:prSet presAssocID="{7E9DE35A-36EB-4187-BDB7-32EE1E855C3A}" presName="boxAndChildren" presStyleCnt="0"/>
      <dgm:spPr/>
    </dgm:pt>
    <dgm:pt modelId="{F73B88E9-B8BD-4167-9BB7-6A4D93BEC9A7}" type="pres">
      <dgm:prSet presAssocID="{7E9DE35A-36EB-4187-BDB7-32EE1E855C3A}" presName="parentTextBox" presStyleLbl="node1" presStyleIdx="0" presStyleCnt="2"/>
      <dgm:spPr/>
    </dgm:pt>
    <dgm:pt modelId="{B4991241-18CB-42F3-A8C4-A02F8F2E90AD}" type="pres">
      <dgm:prSet presAssocID="{7E9DE35A-36EB-4187-BDB7-32EE1E855C3A}" presName="entireBox" presStyleLbl="node1" presStyleIdx="0" presStyleCnt="2"/>
      <dgm:spPr/>
    </dgm:pt>
    <dgm:pt modelId="{0A3FAEC3-7E8F-4362-B575-13A44599A4C9}" type="pres">
      <dgm:prSet presAssocID="{7E9DE35A-36EB-4187-BDB7-32EE1E855C3A}" presName="descendantBox" presStyleCnt="0"/>
      <dgm:spPr/>
    </dgm:pt>
    <dgm:pt modelId="{5DC4F8D7-77FA-4046-AFAD-DACA98E1E4E4}" type="pres">
      <dgm:prSet presAssocID="{FFCFFEB8-B294-463D-AA30-0916EB00ECAB}" presName="childTextBox" presStyleLbl="fgAccFollowNode1" presStyleIdx="0" presStyleCnt="2">
        <dgm:presLayoutVars>
          <dgm:bulletEnabled val="1"/>
        </dgm:presLayoutVars>
      </dgm:prSet>
      <dgm:spPr/>
    </dgm:pt>
    <dgm:pt modelId="{16EE3283-054D-46F3-B096-89EDAC362ECF}" type="pres">
      <dgm:prSet presAssocID="{BFF6C583-2075-40A4-9DC7-F4AD5060924B}" presName="childTextBox" presStyleLbl="fgAccFollowNode1" presStyleIdx="1" presStyleCnt="2">
        <dgm:presLayoutVars>
          <dgm:bulletEnabled val="1"/>
        </dgm:presLayoutVars>
      </dgm:prSet>
      <dgm:spPr/>
    </dgm:pt>
    <dgm:pt modelId="{C11DC486-9BAD-40DF-8A3C-95AA566C0AD7}" type="pres">
      <dgm:prSet presAssocID="{AFF0C24E-5085-479B-8D15-20F9D9098D3C}" presName="sp" presStyleCnt="0"/>
      <dgm:spPr/>
    </dgm:pt>
    <dgm:pt modelId="{7828122D-1A21-445D-B003-C8C7050F3B7B}" type="pres">
      <dgm:prSet presAssocID="{CC4E3B1C-8868-4EE9-90F5-9AA9BFCD8443}" presName="arrowAndChildren" presStyleCnt="0"/>
      <dgm:spPr/>
    </dgm:pt>
    <dgm:pt modelId="{C64A512E-8F25-4700-86CD-E39D58DAC723}" type="pres">
      <dgm:prSet presAssocID="{CC4E3B1C-8868-4EE9-90F5-9AA9BFCD8443}" presName="parentTextArrow" presStyleLbl="node1" presStyleIdx="1" presStyleCnt="2"/>
      <dgm:spPr/>
    </dgm:pt>
  </dgm:ptLst>
  <dgm:cxnLst>
    <dgm:cxn modelId="{593B8F0C-ACBF-40E9-8A3D-52A95A873D1C}" type="presOf" srcId="{DC037B6F-619E-4E03-8B7B-73EA13741FC9}" destId="{CE29C322-8637-49CD-8FE4-E1FB592661DC}" srcOrd="0" destOrd="0" presId="urn:microsoft.com/office/officeart/2005/8/layout/process4"/>
    <dgm:cxn modelId="{F1817C10-1A33-470C-B3B5-EDBAAAE975D6}" type="presOf" srcId="{7E9DE35A-36EB-4187-BDB7-32EE1E855C3A}" destId="{B4991241-18CB-42F3-A8C4-A02F8F2E90AD}" srcOrd="1" destOrd="0" presId="urn:microsoft.com/office/officeart/2005/8/layout/process4"/>
    <dgm:cxn modelId="{DB4D0617-AA5D-45AD-92E2-6EFA6932683A}" srcId="{7E9DE35A-36EB-4187-BDB7-32EE1E855C3A}" destId="{FFCFFEB8-B294-463D-AA30-0916EB00ECAB}" srcOrd="0" destOrd="0" parTransId="{A28DCD7B-C1BF-4633-AD87-DA94295734F9}" sibTransId="{6A7CB76D-B0FC-44C4-965B-C7439F36A013}"/>
    <dgm:cxn modelId="{047E3729-E984-4C61-8937-2CCC6FE8DF29}" srcId="{7E9DE35A-36EB-4187-BDB7-32EE1E855C3A}" destId="{BFF6C583-2075-40A4-9DC7-F4AD5060924B}" srcOrd="1" destOrd="0" parTransId="{F3DC15DD-9C25-41AD-A9E6-8ABBA45A5B53}" sibTransId="{9862F809-8198-4CDA-B96D-68D9746E8E7D}"/>
    <dgm:cxn modelId="{AD0AB63F-1930-4127-8044-9F5C3AA69101}" type="presOf" srcId="{CC4E3B1C-8868-4EE9-90F5-9AA9BFCD8443}" destId="{C64A512E-8F25-4700-86CD-E39D58DAC723}" srcOrd="0" destOrd="0" presId="urn:microsoft.com/office/officeart/2005/8/layout/process4"/>
    <dgm:cxn modelId="{A57F30CC-A0D6-4631-AB5D-4298E95BEABD}" srcId="{DC037B6F-619E-4E03-8B7B-73EA13741FC9}" destId="{CC4E3B1C-8868-4EE9-90F5-9AA9BFCD8443}" srcOrd="0" destOrd="0" parTransId="{91B3DE01-CF93-479C-8ED6-81DAA5BF606C}" sibTransId="{AFF0C24E-5085-479B-8D15-20F9D9098D3C}"/>
    <dgm:cxn modelId="{1DBABACD-608D-4A23-BAC7-FF4E8E149CC2}" type="presOf" srcId="{BFF6C583-2075-40A4-9DC7-F4AD5060924B}" destId="{16EE3283-054D-46F3-B096-89EDAC362ECF}" srcOrd="0" destOrd="0" presId="urn:microsoft.com/office/officeart/2005/8/layout/process4"/>
    <dgm:cxn modelId="{BF69E9E9-5218-4EF4-999E-6B282583F8FC}" srcId="{DC037B6F-619E-4E03-8B7B-73EA13741FC9}" destId="{7E9DE35A-36EB-4187-BDB7-32EE1E855C3A}" srcOrd="1" destOrd="0" parTransId="{2ED84B29-099E-482B-86E8-AA82DCE5E0F6}" sibTransId="{13305A6C-861C-4C2A-9481-916299F39365}"/>
    <dgm:cxn modelId="{AD72A5EA-5D36-45C8-91F5-6E3F00A51EC2}" type="presOf" srcId="{FFCFFEB8-B294-463D-AA30-0916EB00ECAB}" destId="{5DC4F8D7-77FA-4046-AFAD-DACA98E1E4E4}" srcOrd="0" destOrd="0" presId="urn:microsoft.com/office/officeart/2005/8/layout/process4"/>
    <dgm:cxn modelId="{A29D3CFB-2C45-41A5-88A0-ACF93DE77C0E}" type="presOf" srcId="{7E9DE35A-36EB-4187-BDB7-32EE1E855C3A}" destId="{F73B88E9-B8BD-4167-9BB7-6A4D93BEC9A7}" srcOrd="0" destOrd="0" presId="urn:microsoft.com/office/officeart/2005/8/layout/process4"/>
    <dgm:cxn modelId="{A9C32865-2D3F-419E-9E56-991025AEE622}" type="presParOf" srcId="{CE29C322-8637-49CD-8FE4-E1FB592661DC}" destId="{C7DBD400-B979-48CC-A399-AEE5454C7ABE}" srcOrd="0" destOrd="0" presId="urn:microsoft.com/office/officeart/2005/8/layout/process4"/>
    <dgm:cxn modelId="{471A3356-9B58-4A87-B869-7824D9106CB8}" type="presParOf" srcId="{C7DBD400-B979-48CC-A399-AEE5454C7ABE}" destId="{F73B88E9-B8BD-4167-9BB7-6A4D93BEC9A7}" srcOrd="0" destOrd="0" presId="urn:microsoft.com/office/officeart/2005/8/layout/process4"/>
    <dgm:cxn modelId="{CB9A3E2D-3116-428C-8531-C659549D33E4}" type="presParOf" srcId="{C7DBD400-B979-48CC-A399-AEE5454C7ABE}" destId="{B4991241-18CB-42F3-A8C4-A02F8F2E90AD}" srcOrd="1" destOrd="0" presId="urn:microsoft.com/office/officeart/2005/8/layout/process4"/>
    <dgm:cxn modelId="{628E76CF-C864-403D-89E5-66FB4D4EC365}" type="presParOf" srcId="{C7DBD400-B979-48CC-A399-AEE5454C7ABE}" destId="{0A3FAEC3-7E8F-4362-B575-13A44599A4C9}" srcOrd="2" destOrd="0" presId="urn:microsoft.com/office/officeart/2005/8/layout/process4"/>
    <dgm:cxn modelId="{8213CEF6-F7EF-4B10-A154-A22520FFAC7E}" type="presParOf" srcId="{0A3FAEC3-7E8F-4362-B575-13A44599A4C9}" destId="{5DC4F8D7-77FA-4046-AFAD-DACA98E1E4E4}" srcOrd="0" destOrd="0" presId="urn:microsoft.com/office/officeart/2005/8/layout/process4"/>
    <dgm:cxn modelId="{634F1BE0-409B-4964-8927-54FA46BA9EEA}" type="presParOf" srcId="{0A3FAEC3-7E8F-4362-B575-13A44599A4C9}" destId="{16EE3283-054D-46F3-B096-89EDAC362ECF}" srcOrd="1" destOrd="0" presId="urn:microsoft.com/office/officeart/2005/8/layout/process4"/>
    <dgm:cxn modelId="{BE90823E-28B0-4671-840D-4ACB04853100}" type="presParOf" srcId="{CE29C322-8637-49CD-8FE4-E1FB592661DC}" destId="{C11DC486-9BAD-40DF-8A3C-95AA566C0AD7}" srcOrd="1" destOrd="0" presId="urn:microsoft.com/office/officeart/2005/8/layout/process4"/>
    <dgm:cxn modelId="{AB804CE4-91AF-40E6-AE9D-C8A55BB59F70}" type="presParOf" srcId="{CE29C322-8637-49CD-8FE4-E1FB592661DC}" destId="{7828122D-1A21-445D-B003-C8C7050F3B7B}" srcOrd="2" destOrd="0" presId="urn:microsoft.com/office/officeart/2005/8/layout/process4"/>
    <dgm:cxn modelId="{B068BE16-2AFD-4FEF-8332-A1D405574D92}" type="presParOf" srcId="{7828122D-1A21-445D-B003-C8C7050F3B7B}" destId="{C64A512E-8F25-4700-86CD-E39D58DAC72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01DB443-4C52-4225-99EB-90BDCB32FE64}"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cs-CZ"/>
        </a:p>
      </dgm:t>
    </dgm:pt>
    <dgm:pt modelId="{23D1985B-D92B-4761-B2B4-2D648A235C51}">
      <dgm:prSet/>
      <dgm:spPr/>
      <dgm:t>
        <a:bodyPr/>
        <a:lstStyle/>
        <a:p>
          <a:r>
            <a:rPr lang="cs-CZ" b="0" i="0" baseline="0"/>
            <a:t>Zaměstnanci nesmějí bez souhlasu zaměstnavatele užívat pro svou osobní potřebu výrobní a pracovní prostředky zaměstnavatele včetně výpočetní techniky ani jeho telekomunikační zařízení.</a:t>
          </a:r>
          <a:endParaRPr lang="cs-CZ"/>
        </a:p>
      </dgm:t>
    </dgm:pt>
    <dgm:pt modelId="{EFAFFB4C-617A-48B4-82F7-036D02E25669}" type="parTrans" cxnId="{97FB5DFE-685B-460F-AE6C-321DBFE660BA}">
      <dgm:prSet/>
      <dgm:spPr/>
      <dgm:t>
        <a:bodyPr/>
        <a:lstStyle/>
        <a:p>
          <a:endParaRPr lang="cs-CZ"/>
        </a:p>
      </dgm:t>
    </dgm:pt>
    <dgm:pt modelId="{5BCB1D30-C2D7-48B4-85D2-A16D845DDF6E}" type="sibTrans" cxnId="{97FB5DFE-685B-460F-AE6C-321DBFE660BA}">
      <dgm:prSet/>
      <dgm:spPr/>
      <dgm:t>
        <a:bodyPr/>
        <a:lstStyle/>
        <a:p>
          <a:endParaRPr lang="cs-CZ"/>
        </a:p>
      </dgm:t>
    </dgm:pt>
    <dgm:pt modelId="{48C8D67B-EC30-4BBB-BD4B-ABD03886F602}">
      <dgm:prSet/>
      <dgm:spPr/>
      <dgm:t>
        <a:bodyPr/>
        <a:lstStyle/>
        <a:p>
          <a:r>
            <a:rPr lang="cs-CZ" b="0" i="0" baseline="0" dirty="0"/>
            <a:t>Dodržování  zákazu podle věty první je zaměstnavatel oprávněn přiměřeným způsobem kontrolovat</a:t>
          </a:r>
          <a:endParaRPr lang="cs-CZ" dirty="0"/>
        </a:p>
      </dgm:t>
    </dgm:pt>
    <dgm:pt modelId="{A17F4270-81C6-4F92-AE30-BBDEA7016F88}" type="parTrans" cxnId="{2374BADA-1D0C-4D01-B11C-2D5542B3904E}">
      <dgm:prSet/>
      <dgm:spPr/>
      <dgm:t>
        <a:bodyPr/>
        <a:lstStyle/>
        <a:p>
          <a:endParaRPr lang="cs-CZ"/>
        </a:p>
      </dgm:t>
    </dgm:pt>
    <dgm:pt modelId="{949976C2-C72D-4CAF-BDF8-CCE7F47EB8C6}" type="sibTrans" cxnId="{2374BADA-1D0C-4D01-B11C-2D5542B3904E}">
      <dgm:prSet/>
      <dgm:spPr/>
      <dgm:t>
        <a:bodyPr/>
        <a:lstStyle/>
        <a:p>
          <a:endParaRPr lang="cs-CZ"/>
        </a:p>
      </dgm:t>
    </dgm:pt>
    <dgm:pt modelId="{A0864E8A-9483-4F3B-A58C-0F404EA6705D}" type="pres">
      <dgm:prSet presAssocID="{001DB443-4C52-4225-99EB-90BDCB32FE64}" presName="Name0" presStyleCnt="0">
        <dgm:presLayoutVars>
          <dgm:dir/>
          <dgm:resizeHandles val="exact"/>
        </dgm:presLayoutVars>
      </dgm:prSet>
      <dgm:spPr/>
    </dgm:pt>
    <dgm:pt modelId="{88A627BA-31EB-4023-964D-AB0C107E7E05}" type="pres">
      <dgm:prSet presAssocID="{23D1985B-D92B-4761-B2B4-2D648A235C51}" presName="node" presStyleLbl="node1" presStyleIdx="0" presStyleCnt="2">
        <dgm:presLayoutVars>
          <dgm:bulletEnabled val="1"/>
        </dgm:presLayoutVars>
      </dgm:prSet>
      <dgm:spPr/>
    </dgm:pt>
    <dgm:pt modelId="{B5A213C6-45BE-47F7-93B2-1EF610C3ADF5}" type="pres">
      <dgm:prSet presAssocID="{5BCB1D30-C2D7-48B4-85D2-A16D845DDF6E}" presName="sibTrans" presStyleLbl="sibTrans2D1" presStyleIdx="0" presStyleCnt="1"/>
      <dgm:spPr/>
    </dgm:pt>
    <dgm:pt modelId="{B91B5026-AE2F-45E1-87D5-F379B81559B2}" type="pres">
      <dgm:prSet presAssocID="{5BCB1D30-C2D7-48B4-85D2-A16D845DDF6E}" presName="connectorText" presStyleLbl="sibTrans2D1" presStyleIdx="0" presStyleCnt="1"/>
      <dgm:spPr/>
    </dgm:pt>
    <dgm:pt modelId="{2DFF4EF4-E1A0-4C9D-BFC8-8D6B9CFC7FF9}" type="pres">
      <dgm:prSet presAssocID="{48C8D67B-EC30-4BBB-BD4B-ABD03886F602}" presName="node" presStyleLbl="node1" presStyleIdx="1" presStyleCnt="2">
        <dgm:presLayoutVars>
          <dgm:bulletEnabled val="1"/>
        </dgm:presLayoutVars>
      </dgm:prSet>
      <dgm:spPr/>
    </dgm:pt>
  </dgm:ptLst>
  <dgm:cxnLst>
    <dgm:cxn modelId="{85227515-88AC-4300-89A9-6E723A332BDB}" type="presOf" srcId="{001DB443-4C52-4225-99EB-90BDCB32FE64}" destId="{A0864E8A-9483-4F3B-A58C-0F404EA6705D}" srcOrd="0" destOrd="0" presId="urn:microsoft.com/office/officeart/2005/8/layout/process1"/>
    <dgm:cxn modelId="{FD8F6E3B-0560-48A5-AB94-11A05512BD79}" type="presOf" srcId="{5BCB1D30-C2D7-48B4-85D2-A16D845DDF6E}" destId="{B5A213C6-45BE-47F7-93B2-1EF610C3ADF5}" srcOrd="0" destOrd="0" presId="urn:microsoft.com/office/officeart/2005/8/layout/process1"/>
    <dgm:cxn modelId="{40A77E72-5F75-4B5F-B4D3-F79B88C63E42}" type="presOf" srcId="{23D1985B-D92B-4761-B2B4-2D648A235C51}" destId="{88A627BA-31EB-4023-964D-AB0C107E7E05}" srcOrd="0" destOrd="0" presId="urn:microsoft.com/office/officeart/2005/8/layout/process1"/>
    <dgm:cxn modelId="{D2349372-66E3-43C8-8198-E1C05C96CE44}" type="presOf" srcId="{5BCB1D30-C2D7-48B4-85D2-A16D845DDF6E}" destId="{B91B5026-AE2F-45E1-87D5-F379B81559B2}" srcOrd="1" destOrd="0" presId="urn:microsoft.com/office/officeart/2005/8/layout/process1"/>
    <dgm:cxn modelId="{2374BADA-1D0C-4D01-B11C-2D5542B3904E}" srcId="{001DB443-4C52-4225-99EB-90BDCB32FE64}" destId="{48C8D67B-EC30-4BBB-BD4B-ABD03886F602}" srcOrd="1" destOrd="0" parTransId="{A17F4270-81C6-4F92-AE30-BBDEA7016F88}" sibTransId="{949976C2-C72D-4CAF-BDF8-CCE7F47EB8C6}"/>
    <dgm:cxn modelId="{7B2E63E0-535A-4929-ACD1-9C5681289A5A}" type="presOf" srcId="{48C8D67B-EC30-4BBB-BD4B-ABD03886F602}" destId="{2DFF4EF4-E1A0-4C9D-BFC8-8D6B9CFC7FF9}" srcOrd="0" destOrd="0" presId="urn:microsoft.com/office/officeart/2005/8/layout/process1"/>
    <dgm:cxn modelId="{97FB5DFE-685B-460F-AE6C-321DBFE660BA}" srcId="{001DB443-4C52-4225-99EB-90BDCB32FE64}" destId="{23D1985B-D92B-4761-B2B4-2D648A235C51}" srcOrd="0" destOrd="0" parTransId="{EFAFFB4C-617A-48B4-82F7-036D02E25669}" sibTransId="{5BCB1D30-C2D7-48B4-85D2-A16D845DDF6E}"/>
    <dgm:cxn modelId="{CDE79ECF-B4FA-4DE2-B522-A61481243ECC}" type="presParOf" srcId="{A0864E8A-9483-4F3B-A58C-0F404EA6705D}" destId="{88A627BA-31EB-4023-964D-AB0C107E7E05}" srcOrd="0" destOrd="0" presId="urn:microsoft.com/office/officeart/2005/8/layout/process1"/>
    <dgm:cxn modelId="{CEB2D857-E1BE-4825-8BBB-68984737989F}" type="presParOf" srcId="{A0864E8A-9483-4F3B-A58C-0F404EA6705D}" destId="{B5A213C6-45BE-47F7-93B2-1EF610C3ADF5}" srcOrd="1" destOrd="0" presId="urn:microsoft.com/office/officeart/2005/8/layout/process1"/>
    <dgm:cxn modelId="{08754E8D-EF99-41E9-BDB9-818A89A317A1}" type="presParOf" srcId="{B5A213C6-45BE-47F7-93B2-1EF610C3ADF5}" destId="{B91B5026-AE2F-45E1-87D5-F379B81559B2}" srcOrd="0" destOrd="0" presId="urn:microsoft.com/office/officeart/2005/8/layout/process1"/>
    <dgm:cxn modelId="{A1EB2794-AD23-4110-8402-E04996548492}" type="presParOf" srcId="{A0864E8A-9483-4F3B-A58C-0F404EA6705D}" destId="{2DFF4EF4-E1A0-4C9D-BFC8-8D6B9CFC7FF9}"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238477C-2B47-4084-B42E-64027DC94EA4}" type="doc">
      <dgm:prSet loTypeId="urn:microsoft.com/office/officeart/2005/8/layout/vList2" loCatId="list" qsTypeId="urn:microsoft.com/office/officeart/2005/8/quickstyle/simple4" qsCatId="simple" csTypeId="urn:microsoft.com/office/officeart/2005/8/colors/accent2_2" csCatId="accent2" phldr="1"/>
      <dgm:spPr/>
      <dgm:t>
        <a:bodyPr/>
        <a:lstStyle/>
        <a:p>
          <a:endParaRPr lang="en-US"/>
        </a:p>
      </dgm:t>
    </dgm:pt>
    <dgm:pt modelId="{7C0D8134-942E-45AB-A4C1-B4255FDCF629}">
      <dgm:prSet/>
      <dgm:spPr/>
      <dgm:t>
        <a:bodyPr/>
        <a:lstStyle/>
        <a:p>
          <a:r>
            <a:rPr lang="cs-CZ" dirty="0"/>
            <a:t>Zaměstnavatel nesmí vyžadovat od zaměstnance informace, které bezprostředně nesouvisejí s výkonem práce a se</a:t>
          </a:r>
        </a:p>
        <a:p>
          <a:r>
            <a:rPr lang="cs-CZ" dirty="0"/>
            <a:t>základním pracovněprávním vztahem uvedeným v § 3. Nesmí vyžadovat informace zejména o</a:t>
          </a:r>
        </a:p>
        <a:p>
          <a:r>
            <a:rPr lang="cs-CZ" dirty="0"/>
            <a:t>a) těhotenství,</a:t>
          </a:r>
        </a:p>
        <a:p>
          <a:r>
            <a:rPr lang="cs-CZ" dirty="0"/>
            <a:t>b) rodinných a majetkových poměrech,</a:t>
          </a:r>
        </a:p>
        <a:p>
          <a:r>
            <a:rPr lang="cs-CZ" dirty="0"/>
            <a:t>c) sexuální orientaci,</a:t>
          </a:r>
        </a:p>
        <a:p>
          <a:r>
            <a:rPr lang="cs-CZ" dirty="0"/>
            <a:t>d) původu,</a:t>
          </a:r>
        </a:p>
        <a:p>
          <a:r>
            <a:rPr lang="cs-CZ" dirty="0"/>
            <a:t>e) členství v odborové organizaci,</a:t>
          </a:r>
        </a:p>
        <a:p>
          <a:r>
            <a:rPr lang="cs-CZ" dirty="0"/>
            <a:t>f) členství v politických stranách nebo hnutích,</a:t>
          </a:r>
        </a:p>
        <a:p>
          <a:r>
            <a:rPr lang="cs-CZ" dirty="0"/>
            <a:t>g) příslušnosti k církvi nebo náboženské společnosti,</a:t>
          </a:r>
        </a:p>
        <a:p>
          <a:r>
            <a:rPr lang="cs-CZ" dirty="0"/>
            <a:t>h) trestněprávní bezúhonnosti;</a:t>
          </a:r>
        </a:p>
        <a:p>
          <a:r>
            <a:rPr lang="cs-CZ" dirty="0"/>
            <a:t>to, s výjimkou písmen c), d), e), f) a g), neplatí, jestliže je pro to dán věcný důvod spočívající v povaze práce, která má být</a:t>
          </a:r>
        </a:p>
        <a:p>
          <a:r>
            <a:rPr lang="cs-CZ" dirty="0"/>
            <a:t>vykonávána, a je-li tento požadavek přiměřený, nebo v případech, kdy to stanoví tento zákon nebo zvláštní právní předpis.</a:t>
          </a:r>
        </a:p>
        <a:p>
          <a:r>
            <a:rPr lang="cs-CZ" dirty="0"/>
            <a:t>Tyto informace nesmí zaměstnavatel získávat ani prostřednictvím třetích osob.</a:t>
          </a:r>
          <a:endParaRPr lang="en-US" dirty="0"/>
        </a:p>
      </dgm:t>
    </dgm:pt>
    <dgm:pt modelId="{7AD9FC72-6CCC-4848-895F-C2CC9B346E72}" type="parTrans" cxnId="{677F72F4-CE43-40BC-9AFC-BD74864CE34A}">
      <dgm:prSet/>
      <dgm:spPr/>
      <dgm:t>
        <a:bodyPr/>
        <a:lstStyle/>
        <a:p>
          <a:endParaRPr lang="en-US"/>
        </a:p>
      </dgm:t>
    </dgm:pt>
    <dgm:pt modelId="{F21B63F1-1892-466A-A0CA-762CE47E4B06}" type="sibTrans" cxnId="{677F72F4-CE43-40BC-9AFC-BD74864CE34A}">
      <dgm:prSet/>
      <dgm:spPr/>
      <dgm:t>
        <a:bodyPr/>
        <a:lstStyle/>
        <a:p>
          <a:endParaRPr lang="en-US"/>
        </a:p>
      </dgm:t>
    </dgm:pt>
    <dgm:pt modelId="{788FDCB2-4E8E-4710-86DC-F6F3E920A232}">
      <dgm:prSet/>
      <dgm:spPr/>
      <dgm:t>
        <a:bodyPr/>
        <a:lstStyle/>
        <a:p>
          <a:r>
            <a:rPr lang="cs-CZ" dirty="0"/>
            <a:t>Ochrana tajemství listin a jiných písemností + zpráv</a:t>
          </a:r>
        </a:p>
        <a:p>
          <a:r>
            <a:rPr lang="cs-CZ" dirty="0"/>
            <a:t>Zaměstnavatel nesmí bez závažného důvodu spočívajícího ve zvláštní povaze činnosti zaměstnavatele narušovat soukromí zaměstnance na pracovištích a ve společných prostorách zaměstnavatele tím, že podrobuje zaměstnance otevřenému nebo skrytému sledování, odposlechu a záznamu jeho telefonických hovorů, kontrole elektronické pošty nebo kontrole listovních zásilek adresovaných zaměstnanci</a:t>
          </a:r>
        </a:p>
        <a:p>
          <a:r>
            <a:rPr lang="cs-CZ" dirty="0"/>
            <a:t>+</a:t>
          </a:r>
        </a:p>
        <a:p>
          <a:r>
            <a:rPr lang="cs-CZ" dirty="0"/>
            <a:t>Jestliže je u zaměstnavatele dán závažný důvod spočívající ve zvláštní povaze činnosti zaměstnavatele, který odůvodňuje zavedení kontrolních mechanismů podle odstavce 2, je zaměstnavatel povinen přímo informovat zaměstnance o rozsahu kontroly a o způsobech jejího provádění.</a:t>
          </a:r>
          <a:endParaRPr lang="en-US" dirty="0"/>
        </a:p>
      </dgm:t>
    </dgm:pt>
    <dgm:pt modelId="{880E66FD-1C28-4019-876F-9669B41CF2BE}" type="sibTrans" cxnId="{748904AE-BAA8-4311-B2B0-B08652FB6195}">
      <dgm:prSet/>
      <dgm:spPr/>
      <dgm:t>
        <a:bodyPr/>
        <a:lstStyle/>
        <a:p>
          <a:endParaRPr lang="en-US"/>
        </a:p>
      </dgm:t>
    </dgm:pt>
    <dgm:pt modelId="{C2E8FFCC-9F86-4446-8DEA-F9B9AEDB8B72}" type="parTrans" cxnId="{748904AE-BAA8-4311-B2B0-B08652FB6195}">
      <dgm:prSet/>
      <dgm:spPr/>
      <dgm:t>
        <a:bodyPr/>
        <a:lstStyle/>
        <a:p>
          <a:endParaRPr lang="en-US"/>
        </a:p>
      </dgm:t>
    </dgm:pt>
    <dgm:pt modelId="{67D5F012-E8D3-428E-AF2C-840D3DF56821}" type="pres">
      <dgm:prSet presAssocID="{4238477C-2B47-4084-B42E-64027DC94EA4}" presName="linear" presStyleCnt="0">
        <dgm:presLayoutVars>
          <dgm:animLvl val="lvl"/>
          <dgm:resizeHandles val="exact"/>
        </dgm:presLayoutVars>
      </dgm:prSet>
      <dgm:spPr/>
    </dgm:pt>
    <dgm:pt modelId="{DE056BFF-13ED-4A0D-AAEA-9E8D5AF1A5E1}" type="pres">
      <dgm:prSet presAssocID="{788FDCB2-4E8E-4710-86DC-F6F3E920A232}" presName="parentText" presStyleLbl="node1" presStyleIdx="0" presStyleCnt="2" custLinFactY="-10788" custLinFactNeighborX="2599" custLinFactNeighborY="-100000">
        <dgm:presLayoutVars>
          <dgm:chMax val="0"/>
          <dgm:bulletEnabled val="1"/>
        </dgm:presLayoutVars>
      </dgm:prSet>
      <dgm:spPr/>
    </dgm:pt>
    <dgm:pt modelId="{29937A8C-C161-4AEB-83F4-84481C35F479}" type="pres">
      <dgm:prSet presAssocID="{880E66FD-1C28-4019-876F-9669B41CF2BE}" presName="spacer" presStyleCnt="0"/>
      <dgm:spPr/>
    </dgm:pt>
    <dgm:pt modelId="{B8BAB979-D5FB-4C9B-B04E-0E1138DFE0E7}" type="pres">
      <dgm:prSet presAssocID="{7C0D8134-942E-45AB-A4C1-B4255FDCF629}" presName="parentText" presStyleLbl="node1" presStyleIdx="1" presStyleCnt="2" custLinFactY="33353" custLinFactNeighborX="4008" custLinFactNeighborY="100000">
        <dgm:presLayoutVars>
          <dgm:chMax val="0"/>
          <dgm:bulletEnabled val="1"/>
        </dgm:presLayoutVars>
      </dgm:prSet>
      <dgm:spPr/>
    </dgm:pt>
  </dgm:ptLst>
  <dgm:cxnLst>
    <dgm:cxn modelId="{97786749-19AF-4621-85BF-A3B844B2BA1F}" type="presOf" srcId="{788FDCB2-4E8E-4710-86DC-F6F3E920A232}" destId="{DE056BFF-13ED-4A0D-AAEA-9E8D5AF1A5E1}" srcOrd="0" destOrd="0" presId="urn:microsoft.com/office/officeart/2005/8/layout/vList2"/>
    <dgm:cxn modelId="{748904AE-BAA8-4311-B2B0-B08652FB6195}" srcId="{4238477C-2B47-4084-B42E-64027DC94EA4}" destId="{788FDCB2-4E8E-4710-86DC-F6F3E920A232}" srcOrd="0" destOrd="0" parTransId="{C2E8FFCC-9F86-4446-8DEA-F9B9AEDB8B72}" sibTransId="{880E66FD-1C28-4019-876F-9669B41CF2BE}"/>
    <dgm:cxn modelId="{A113EAB4-B12E-4E02-9B5C-B290FF7CA261}" type="presOf" srcId="{7C0D8134-942E-45AB-A4C1-B4255FDCF629}" destId="{B8BAB979-D5FB-4C9B-B04E-0E1138DFE0E7}" srcOrd="0" destOrd="0" presId="urn:microsoft.com/office/officeart/2005/8/layout/vList2"/>
    <dgm:cxn modelId="{F6B001D1-C649-44C3-A67B-463A188DACF7}" type="presOf" srcId="{4238477C-2B47-4084-B42E-64027DC94EA4}" destId="{67D5F012-E8D3-428E-AF2C-840D3DF56821}" srcOrd="0" destOrd="0" presId="urn:microsoft.com/office/officeart/2005/8/layout/vList2"/>
    <dgm:cxn modelId="{677F72F4-CE43-40BC-9AFC-BD74864CE34A}" srcId="{4238477C-2B47-4084-B42E-64027DC94EA4}" destId="{7C0D8134-942E-45AB-A4C1-B4255FDCF629}" srcOrd="1" destOrd="0" parTransId="{7AD9FC72-6CCC-4848-895F-C2CC9B346E72}" sibTransId="{F21B63F1-1892-466A-A0CA-762CE47E4B06}"/>
    <dgm:cxn modelId="{1D0A6F72-DDF2-4073-81F7-6A296C0EB7FA}" type="presParOf" srcId="{67D5F012-E8D3-428E-AF2C-840D3DF56821}" destId="{DE056BFF-13ED-4A0D-AAEA-9E8D5AF1A5E1}" srcOrd="0" destOrd="0" presId="urn:microsoft.com/office/officeart/2005/8/layout/vList2"/>
    <dgm:cxn modelId="{694EE363-E41B-4315-8CAD-2EDD673735AB}" type="presParOf" srcId="{67D5F012-E8D3-428E-AF2C-840D3DF56821}" destId="{29937A8C-C161-4AEB-83F4-84481C35F479}" srcOrd="1" destOrd="0" presId="urn:microsoft.com/office/officeart/2005/8/layout/vList2"/>
    <dgm:cxn modelId="{6EC79AC6-DC9B-46F2-A10C-D3AE550A7451}" type="presParOf" srcId="{67D5F012-E8D3-428E-AF2C-840D3DF56821}" destId="{B8BAB979-D5FB-4C9B-B04E-0E1138DFE0E7}"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CD213F5-2974-4920-B348-8E97073949D4}" type="doc">
      <dgm:prSet loTypeId="urn:microsoft.com/office/officeart/2018/5/layout/IconCircleLabelList" loCatId="icon" qsTypeId="urn:microsoft.com/office/officeart/2005/8/quickstyle/simple1" qsCatId="simple" csTypeId="urn:microsoft.com/office/officeart/2005/8/colors/accent2_2" csCatId="accent2" phldr="1"/>
      <dgm:spPr/>
      <dgm:t>
        <a:bodyPr/>
        <a:lstStyle/>
        <a:p>
          <a:endParaRPr lang="en-US"/>
        </a:p>
      </dgm:t>
    </dgm:pt>
    <dgm:pt modelId="{7CA649BE-E264-4AA4-A292-224B2CA6B46A}">
      <dgm:prSet/>
      <dgm:spPr/>
      <dgm:t>
        <a:bodyPr/>
        <a:lstStyle/>
        <a:p>
          <a:pPr>
            <a:defRPr cap="all"/>
          </a:pPr>
          <a:r>
            <a:rPr lang="cs-CZ"/>
            <a:t>Povinnost vést sociální dialog</a:t>
          </a:r>
          <a:endParaRPr lang="en-US"/>
        </a:p>
      </dgm:t>
    </dgm:pt>
    <dgm:pt modelId="{5DBF461E-3700-4FDC-AB0F-9F49357A5C6B}" type="parTrans" cxnId="{5BB92C1D-C74B-4C69-A02B-15C38DC74788}">
      <dgm:prSet/>
      <dgm:spPr/>
      <dgm:t>
        <a:bodyPr/>
        <a:lstStyle/>
        <a:p>
          <a:endParaRPr lang="en-US"/>
        </a:p>
      </dgm:t>
    </dgm:pt>
    <dgm:pt modelId="{DFCB3192-D05C-4C52-AA3E-5F86EFD0AF87}" type="sibTrans" cxnId="{5BB92C1D-C74B-4C69-A02B-15C38DC74788}">
      <dgm:prSet/>
      <dgm:spPr/>
      <dgm:t>
        <a:bodyPr/>
        <a:lstStyle/>
        <a:p>
          <a:endParaRPr lang="en-US"/>
        </a:p>
      </dgm:t>
    </dgm:pt>
    <dgm:pt modelId="{56AEDCCF-CB77-44D1-A126-17DA980952AF}">
      <dgm:prSet/>
      <dgm:spPr/>
      <dgm:t>
        <a:bodyPr/>
        <a:lstStyle/>
        <a:p>
          <a:pPr>
            <a:defRPr cap="all"/>
          </a:pPr>
          <a:r>
            <a:rPr lang="cs-CZ"/>
            <a:t>Povinnost projednávat a informovat</a:t>
          </a:r>
          <a:endParaRPr lang="en-US"/>
        </a:p>
      </dgm:t>
    </dgm:pt>
    <dgm:pt modelId="{B59A60D4-2C17-41E6-A1CF-7C1BD99973C1}" type="parTrans" cxnId="{0D0F9B2C-2A54-410E-81C0-BB3F9794F388}">
      <dgm:prSet/>
      <dgm:spPr/>
      <dgm:t>
        <a:bodyPr/>
        <a:lstStyle/>
        <a:p>
          <a:endParaRPr lang="en-US"/>
        </a:p>
      </dgm:t>
    </dgm:pt>
    <dgm:pt modelId="{94006FCA-F670-406F-BC43-0E03B6CF557B}" type="sibTrans" cxnId="{0D0F9B2C-2A54-410E-81C0-BB3F9794F388}">
      <dgm:prSet/>
      <dgm:spPr/>
      <dgm:t>
        <a:bodyPr/>
        <a:lstStyle/>
        <a:p>
          <a:endParaRPr lang="en-US"/>
        </a:p>
      </dgm:t>
    </dgm:pt>
    <dgm:pt modelId="{AC3B4945-D902-4AB5-B377-145F522FD7AF}" type="pres">
      <dgm:prSet presAssocID="{6CD213F5-2974-4920-B348-8E97073949D4}" presName="root" presStyleCnt="0">
        <dgm:presLayoutVars>
          <dgm:dir/>
          <dgm:resizeHandles val="exact"/>
        </dgm:presLayoutVars>
      </dgm:prSet>
      <dgm:spPr/>
    </dgm:pt>
    <dgm:pt modelId="{9E2BA937-7F61-4F8B-900F-B6B011FF6F05}" type="pres">
      <dgm:prSet presAssocID="{7CA649BE-E264-4AA4-A292-224B2CA6B46A}" presName="compNode" presStyleCnt="0"/>
      <dgm:spPr/>
    </dgm:pt>
    <dgm:pt modelId="{081F474F-3169-49CA-A81D-2907966F2F40}" type="pres">
      <dgm:prSet presAssocID="{7CA649BE-E264-4AA4-A292-224B2CA6B46A}" presName="iconBgRect" presStyleLbl="bgShp" presStyleIdx="0" presStyleCnt="2"/>
      <dgm:spPr/>
    </dgm:pt>
    <dgm:pt modelId="{AAD5C74F-19F2-42C1-A3C8-ED32C4B190BC}" type="pres">
      <dgm:prSet presAssocID="{7CA649BE-E264-4AA4-A292-224B2CA6B46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3AB35719-D942-4E13-AD2D-FCDBDA2B4648}" type="pres">
      <dgm:prSet presAssocID="{7CA649BE-E264-4AA4-A292-224B2CA6B46A}" presName="spaceRect" presStyleCnt="0"/>
      <dgm:spPr/>
    </dgm:pt>
    <dgm:pt modelId="{BB6CA20C-7406-4EF8-9F68-03B4887A6F28}" type="pres">
      <dgm:prSet presAssocID="{7CA649BE-E264-4AA4-A292-224B2CA6B46A}" presName="textRect" presStyleLbl="revTx" presStyleIdx="0" presStyleCnt="2">
        <dgm:presLayoutVars>
          <dgm:chMax val="1"/>
          <dgm:chPref val="1"/>
        </dgm:presLayoutVars>
      </dgm:prSet>
      <dgm:spPr/>
    </dgm:pt>
    <dgm:pt modelId="{9F8A5480-419F-4504-B4F7-C28E89BA1D3A}" type="pres">
      <dgm:prSet presAssocID="{DFCB3192-D05C-4C52-AA3E-5F86EFD0AF87}" presName="sibTrans" presStyleCnt="0"/>
      <dgm:spPr/>
    </dgm:pt>
    <dgm:pt modelId="{0DFBB9DF-00F8-49B3-94A3-ABD409277962}" type="pres">
      <dgm:prSet presAssocID="{56AEDCCF-CB77-44D1-A126-17DA980952AF}" presName="compNode" presStyleCnt="0"/>
      <dgm:spPr/>
    </dgm:pt>
    <dgm:pt modelId="{9262F041-1F65-4A45-8CE9-E66AFD4EE60A}" type="pres">
      <dgm:prSet presAssocID="{56AEDCCF-CB77-44D1-A126-17DA980952AF}" presName="iconBgRect" presStyleLbl="bgShp" presStyleIdx="1" presStyleCnt="2"/>
      <dgm:spPr/>
    </dgm:pt>
    <dgm:pt modelId="{F58C5023-039D-4196-8EAE-6BC647ADD712}" type="pres">
      <dgm:prSet presAssocID="{56AEDCCF-CB77-44D1-A126-17DA980952A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arování"/>
        </a:ext>
      </dgm:extLst>
    </dgm:pt>
    <dgm:pt modelId="{A5A82D59-C3EF-4E5F-9063-CFEADD50BCBD}" type="pres">
      <dgm:prSet presAssocID="{56AEDCCF-CB77-44D1-A126-17DA980952AF}" presName="spaceRect" presStyleCnt="0"/>
      <dgm:spPr/>
    </dgm:pt>
    <dgm:pt modelId="{10D02F7F-AA14-49B8-A614-326CF78050EA}" type="pres">
      <dgm:prSet presAssocID="{56AEDCCF-CB77-44D1-A126-17DA980952AF}" presName="textRect" presStyleLbl="revTx" presStyleIdx="1" presStyleCnt="2">
        <dgm:presLayoutVars>
          <dgm:chMax val="1"/>
          <dgm:chPref val="1"/>
        </dgm:presLayoutVars>
      </dgm:prSet>
      <dgm:spPr/>
    </dgm:pt>
  </dgm:ptLst>
  <dgm:cxnLst>
    <dgm:cxn modelId="{5BB92C1D-C74B-4C69-A02B-15C38DC74788}" srcId="{6CD213F5-2974-4920-B348-8E97073949D4}" destId="{7CA649BE-E264-4AA4-A292-224B2CA6B46A}" srcOrd="0" destOrd="0" parTransId="{5DBF461E-3700-4FDC-AB0F-9F49357A5C6B}" sibTransId="{DFCB3192-D05C-4C52-AA3E-5F86EFD0AF87}"/>
    <dgm:cxn modelId="{9256202A-3669-4041-B76D-EACB2E1BF190}" type="presOf" srcId="{7CA649BE-E264-4AA4-A292-224B2CA6B46A}" destId="{BB6CA20C-7406-4EF8-9F68-03B4887A6F28}" srcOrd="0" destOrd="0" presId="urn:microsoft.com/office/officeart/2018/5/layout/IconCircleLabelList"/>
    <dgm:cxn modelId="{0D0F9B2C-2A54-410E-81C0-BB3F9794F388}" srcId="{6CD213F5-2974-4920-B348-8E97073949D4}" destId="{56AEDCCF-CB77-44D1-A126-17DA980952AF}" srcOrd="1" destOrd="0" parTransId="{B59A60D4-2C17-41E6-A1CF-7C1BD99973C1}" sibTransId="{94006FCA-F670-406F-BC43-0E03B6CF557B}"/>
    <dgm:cxn modelId="{E8714CA0-3478-4D5F-BCDF-8FA45E3E0DE4}" type="presOf" srcId="{56AEDCCF-CB77-44D1-A126-17DA980952AF}" destId="{10D02F7F-AA14-49B8-A614-326CF78050EA}" srcOrd="0" destOrd="0" presId="urn:microsoft.com/office/officeart/2018/5/layout/IconCircleLabelList"/>
    <dgm:cxn modelId="{879527DB-7840-489D-B957-FB33A946DBC7}" type="presOf" srcId="{6CD213F5-2974-4920-B348-8E97073949D4}" destId="{AC3B4945-D902-4AB5-B377-145F522FD7AF}" srcOrd="0" destOrd="0" presId="urn:microsoft.com/office/officeart/2018/5/layout/IconCircleLabelList"/>
    <dgm:cxn modelId="{B35AF593-7661-41BC-BDA3-1ED105A48C1F}" type="presParOf" srcId="{AC3B4945-D902-4AB5-B377-145F522FD7AF}" destId="{9E2BA937-7F61-4F8B-900F-B6B011FF6F05}" srcOrd="0" destOrd="0" presId="urn:microsoft.com/office/officeart/2018/5/layout/IconCircleLabelList"/>
    <dgm:cxn modelId="{C2E94CF7-711F-48E1-A029-CE9A0151A9EA}" type="presParOf" srcId="{9E2BA937-7F61-4F8B-900F-B6B011FF6F05}" destId="{081F474F-3169-49CA-A81D-2907966F2F40}" srcOrd="0" destOrd="0" presId="urn:microsoft.com/office/officeart/2018/5/layout/IconCircleLabelList"/>
    <dgm:cxn modelId="{6D5CF027-A157-4D06-B531-182EE8FC0DA1}" type="presParOf" srcId="{9E2BA937-7F61-4F8B-900F-B6B011FF6F05}" destId="{AAD5C74F-19F2-42C1-A3C8-ED32C4B190BC}" srcOrd="1" destOrd="0" presId="urn:microsoft.com/office/officeart/2018/5/layout/IconCircleLabelList"/>
    <dgm:cxn modelId="{9FCFCF62-FB46-4B51-8C95-37A2E65F88C0}" type="presParOf" srcId="{9E2BA937-7F61-4F8B-900F-B6B011FF6F05}" destId="{3AB35719-D942-4E13-AD2D-FCDBDA2B4648}" srcOrd="2" destOrd="0" presId="urn:microsoft.com/office/officeart/2018/5/layout/IconCircleLabelList"/>
    <dgm:cxn modelId="{EEE3887B-456D-48E7-AD37-8D4DB9D75FA5}" type="presParOf" srcId="{9E2BA937-7F61-4F8B-900F-B6B011FF6F05}" destId="{BB6CA20C-7406-4EF8-9F68-03B4887A6F28}" srcOrd="3" destOrd="0" presId="urn:microsoft.com/office/officeart/2018/5/layout/IconCircleLabelList"/>
    <dgm:cxn modelId="{09437F90-2F4A-4263-96D5-179C38CB7E91}" type="presParOf" srcId="{AC3B4945-D902-4AB5-B377-145F522FD7AF}" destId="{9F8A5480-419F-4504-B4F7-C28E89BA1D3A}" srcOrd="1" destOrd="0" presId="urn:microsoft.com/office/officeart/2018/5/layout/IconCircleLabelList"/>
    <dgm:cxn modelId="{A3FFB62F-2455-4E98-8FEE-717ADBE0DD80}" type="presParOf" srcId="{AC3B4945-D902-4AB5-B377-145F522FD7AF}" destId="{0DFBB9DF-00F8-49B3-94A3-ABD409277962}" srcOrd="2" destOrd="0" presId="urn:microsoft.com/office/officeart/2018/5/layout/IconCircleLabelList"/>
    <dgm:cxn modelId="{72D32A74-E75F-41D5-8324-CDC22BFAAB3A}" type="presParOf" srcId="{0DFBB9DF-00F8-49B3-94A3-ABD409277962}" destId="{9262F041-1F65-4A45-8CE9-E66AFD4EE60A}" srcOrd="0" destOrd="0" presId="urn:microsoft.com/office/officeart/2018/5/layout/IconCircleLabelList"/>
    <dgm:cxn modelId="{FBA74068-6A91-4EC1-925E-3DFEC4EED9EE}" type="presParOf" srcId="{0DFBB9DF-00F8-49B3-94A3-ABD409277962}" destId="{F58C5023-039D-4196-8EAE-6BC647ADD712}" srcOrd="1" destOrd="0" presId="urn:microsoft.com/office/officeart/2018/5/layout/IconCircleLabelList"/>
    <dgm:cxn modelId="{8DC48A11-2EBD-410D-8382-D94E9D1B8ABE}" type="presParOf" srcId="{0DFBB9DF-00F8-49B3-94A3-ABD409277962}" destId="{A5A82D59-C3EF-4E5F-9063-CFEADD50BCBD}" srcOrd="2" destOrd="0" presId="urn:microsoft.com/office/officeart/2018/5/layout/IconCircleLabelList"/>
    <dgm:cxn modelId="{133532C4-7842-4493-A0C0-747F84548B0A}" type="presParOf" srcId="{0DFBB9DF-00F8-49B3-94A3-ABD409277962}" destId="{10D02F7F-AA14-49B8-A614-326CF78050EA}"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839AB44-D739-4AFA-813C-25875D586E93}" type="doc">
      <dgm:prSet loTypeId="urn:microsoft.com/office/officeart/2005/8/layout/hProcess3" loCatId="process" qsTypeId="urn:microsoft.com/office/officeart/2005/8/quickstyle/simple1" qsCatId="simple" csTypeId="urn:microsoft.com/office/officeart/2005/8/colors/accent1_2" csCatId="accent1" phldr="1"/>
      <dgm:spPr/>
      <dgm:t>
        <a:bodyPr/>
        <a:lstStyle/>
        <a:p>
          <a:endParaRPr lang="cs-CZ"/>
        </a:p>
      </dgm:t>
    </dgm:pt>
    <dgm:pt modelId="{6B1EC706-CE80-4443-9EF8-AC1D34AA09CB}">
      <dgm:prSet/>
      <dgm:spPr/>
      <dgm:t>
        <a:bodyPr/>
        <a:lstStyle/>
        <a:p>
          <a:r>
            <a:rPr lang="cs-CZ" b="1" dirty="0"/>
            <a:t>Pracovní právo -  povinnosti zaměstnance par. 301 ZP</a:t>
          </a:r>
          <a:endParaRPr lang="cs-CZ" dirty="0"/>
        </a:p>
      </dgm:t>
    </dgm:pt>
    <dgm:pt modelId="{2075466C-295E-4C1F-ADFC-7EF99A50CEAB}" type="parTrans" cxnId="{F447DE28-9E1A-40F3-9553-0E6110DD9538}">
      <dgm:prSet/>
      <dgm:spPr/>
      <dgm:t>
        <a:bodyPr/>
        <a:lstStyle/>
        <a:p>
          <a:endParaRPr lang="cs-CZ"/>
        </a:p>
      </dgm:t>
    </dgm:pt>
    <dgm:pt modelId="{76DA1556-2464-4DB0-A93F-F6069D377A61}" type="sibTrans" cxnId="{F447DE28-9E1A-40F3-9553-0E6110DD9538}">
      <dgm:prSet/>
      <dgm:spPr/>
      <dgm:t>
        <a:bodyPr/>
        <a:lstStyle/>
        <a:p>
          <a:endParaRPr lang="cs-CZ"/>
        </a:p>
      </dgm:t>
    </dgm:pt>
    <dgm:pt modelId="{554FB437-9566-48F6-93C0-332C863B2E55}" type="pres">
      <dgm:prSet presAssocID="{A839AB44-D739-4AFA-813C-25875D586E93}" presName="Name0" presStyleCnt="0">
        <dgm:presLayoutVars>
          <dgm:dir/>
          <dgm:animLvl val="lvl"/>
          <dgm:resizeHandles val="exact"/>
        </dgm:presLayoutVars>
      </dgm:prSet>
      <dgm:spPr/>
    </dgm:pt>
    <dgm:pt modelId="{BA79F5B0-A4D4-4047-9167-D044F7C76B9A}" type="pres">
      <dgm:prSet presAssocID="{A839AB44-D739-4AFA-813C-25875D586E93}" presName="dummy" presStyleCnt="0"/>
      <dgm:spPr/>
    </dgm:pt>
    <dgm:pt modelId="{F82D8527-FE00-4647-9BA8-CC7480C2EB12}" type="pres">
      <dgm:prSet presAssocID="{A839AB44-D739-4AFA-813C-25875D586E93}" presName="linH" presStyleCnt="0"/>
      <dgm:spPr/>
    </dgm:pt>
    <dgm:pt modelId="{00BAE4B9-1331-49C9-9F11-C9762119EC39}" type="pres">
      <dgm:prSet presAssocID="{A839AB44-D739-4AFA-813C-25875D586E93}" presName="padding1" presStyleCnt="0"/>
      <dgm:spPr/>
    </dgm:pt>
    <dgm:pt modelId="{234993E1-0EBF-4C83-8040-B7FC3F778E88}" type="pres">
      <dgm:prSet presAssocID="{6B1EC706-CE80-4443-9EF8-AC1D34AA09CB}" presName="linV" presStyleCnt="0"/>
      <dgm:spPr/>
    </dgm:pt>
    <dgm:pt modelId="{B7B88349-E68C-4EAF-9A0D-DFF454F8A157}" type="pres">
      <dgm:prSet presAssocID="{6B1EC706-CE80-4443-9EF8-AC1D34AA09CB}" presName="spVertical1" presStyleCnt="0"/>
      <dgm:spPr/>
    </dgm:pt>
    <dgm:pt modelId="{968C46E4-4909-4501-ABA8-A995E969BC36}" type="pres">
      <dgm:prSet presAssocID="{6B1EC706-CE80-4443-9EF8-AC1D34AA09CB}" presName="parTx" presStyleLbl="revTx" presStyleIdx="0" presStyleCnt="1" custLinFactY="100000" custLinFactNeighborX="-3582" custLinFactNeighborY="117512">
        <dgm:presLayoutVars>
          <dgm:chMax val="0"/>
          <dgm:chPref val="0"/>
          <dgm:bulletEnabled val="1"/>
        </dgm:presLayoutVars>
      </dgm:prSet>
      <dgm:spPr/>
    </dgm:pt>
    <dgm:pt modelId="{F6034F25-3423-4165-B297-6A6224A432CE}" type="pres">
      <dgm:prSet presAssocID="{6B1EC706-CE80-4443-9EF8-AC1D34AA09CB}" presName="spVertical2" presStyleCnt="0"/>
      <dgm:spPr/>
    </dgm:pt>
    <dgm:pt modelId="{84CBD4D5-B777-426A-971D-E428374FACFC}" type="pres">
      <dgm:prSet presAssocID="{6B1EC706-CE80-4443-9EF8-AC1D34AA09CB}" presName="spVertical3" presStyleCnt="0"/>
      <dgm:spPr/>
    </dgm:pt>
    <dgm:pt modelId="{492FDB3A-9A62-497C-8CCA-1A381BA946B7}" type="pres">
      <dgm:prSet presAssocID="{A839AB44-D739-4AFA-813C-25875D586E93}" presName="padding2" presStyleCnt="0"/>
      <dgm:spPr/>
    </dgm:pt>
    <dgm:pt modelId="{8BCD390D-4A82-4A4B-8711-D1524AF7F0B3}" type="pres">
      <dgm:prSet presAssocID="{A839AB44-D739-4AFA-813C-25875D586E93}" presName="negArrow" presStyleCnt="0"/>
      <dgm:spPr/>
    </dgm:pt>
    <dgm:pt modelId="{7C8C3425-55B5-41C8-9543-2EA60E4833F4}" type="pres">
      <dgm:prSet presAssocID="{A839AB44-D739-4AFA-813C-25875D586E93}" presName="backgroundArrow" presStyleLbl="node1" presStyleIdx="0" presStyleCnt="1" custScaleY="259446" custLinFactNeighborX="3921" custLinFactNeighborY="5134"/>
      <dgm:spPr/>
    </dgm:pt>
  </dgm:ptLst>
  <dgm:cxnLst>
    <dgm:cxn modelId="{F447DE28-9E1A-40F3-9553-0E6110DD9538}" srcId="{A839AB44-D739-4AFA-813C-25875D586E93}" destId="{6B1EC706-CE80-4443-9EF8-AC1D34AA09CB}" srcOrd="0" destOrd="0" parTransId="{2075466C-295E-4C1F-ADFC-7EF99A50CEAB}" sibTransId="{76DA1556-2464-4DB0-A93F-F6069D377A61}"/>
    <dgm:cxn modelId="{501E0277-1580-446E-93A7-930CC6FD5CBF}" type="presOf" srcId="{A839AB44-D739-4AFA-813C-25875D586E93}" destId="{554FB437-9566-48F6-93C0-332C863B2E55}" srcOrd="0" destOrd="0" presId="urn:microsoft.com/office/officeart/2005/8/layout/hProcess3"/>
    <dgm:cxn modelId="{C52062BB-2B39-4A2D-A563-C7B7BC6C4AB9}" type="presOf" srcId="{6B1EC706-CE80-4443-9EF8-AC1D34AA09CB}" destId="{968C46E4-4909-4501-ABA8-A995E969BC36}" srcOrd="0" destOrd="0" presId="urn:microsoft.com/office/officeart/2005/8/layout/hProcess3"/>
    <dgm:cxn modelId="{F9A0D410-E409-4B4E-9627-38DE583A5CE3}" type="presParOf" srcId="{554FB437-9566-48F6-93C0-332C863B2E55}" destId="{BA79F5B0-A4D4-4047-9167-D044F7C76B9A}" srcOrd="0" destOrd="0" presId="urn:microsoft.com/office/officeart/2005/8/layout/hProcess3"/>
    <dgm:cxn modelId="{EB071FFA-40E0-4604-A4C7-7747955A5E88}" type="presParOf" srcId="{554FB437-9566-48F6-93C0-332C863B2E55}" destId="{F82D8527-FE00-4647-9BA8-CC7480C2EB12}" srcOrd="1" destOrd="0" presId="urn:microsoft.com/office/officeart/2005/8/layout/hProcess3"/>
    <dgm:cxn modelId="{BD6C4D09-0D43-4A3C-8E1B-2A80A73C2625}" type="presParOf" srcId="{F82D8527-FE00-4647-9BA8-CC7480C2EB12}" destId="{00BAE4B9-1331-49C9-9F11-C9762119EC39}" srcOrd="0" destOrd="0" presId="urn:microsoft.com/office/officeart/2005/8/layout/hProcess3"/>
    <dgm:cxn modelId="{8506EBF8-F315-4C97-8D20-0BCD272FDFCD}" type="presParOf" srcId="{F82D8527-FE00-4647-9BA8-CC7480C2EB12}" destId="{234993E1-0EBF-4C83-8040-B7FC3F778E88}" srcOrd="1" destOrd="0" presId="urn:microsoft.com/office/officeart/2005/8/layout/hProcess3"/>
    <dgm:cxn modelId="{08E7AEA6-AC7F-4D9B-B71C-5857B25F615F}" type="presParOf" srcId="{234993E1-0EBF-4C83-8040-B7FC3F778E88}" destId="{B7B88349-E68C-4EAF-9A0D-DFF454F8A157}" srcOrd="0" destOrd="0" presId="urn:microsoft.com/office/officeart/2005/8/layout/hProcess3"/>
    <dgm:cxn modelId="{47307A3A-D4D3-4888-99B9-EEAF288E1330}" type="presParOf" srcId="{234993E1-0EBF-4C83-8040-B7FC3F778E88}" destId="{968C46E4-4909-4501-ABA8-A995E969BC36}" srcOrd="1" destOrd="0" presId="urn:microsoft.com/office/officeart/2005/8/layout/hProcess3"/>
    <dgm:cxn modelId="{01A26228-6246-4510-8FE1-33191CBAD924}" type="presParOf" srcId="{234993E1-0EBF-4C83-8040-B7FC3F778E88}" destId="{F6034F25-3423-4165-B297-6A6224A432CE}" srcOrd="2" destOrd="0" presId="urn:microsoft.com/office/officeart/2005/8/layout/hProcess3"/>
    <dgm:cxn modelId="{37536B31-B939-412C-97B3-A2E7BD63025B}" type="presParOf" srcId="{234993E1-0EBF-4C83-8040-B7FC3F778E88}" destId="{84CBD4D5-B777-426A-971D-E428374FACFC}" srcOrd="3" destOrd="0" presId="urn:microsoft.com/office/officeart/2005/8/layout/hProcess3"/>
    <dgm:cxn modelId="{1BD23A85-615B-48C1-B334-69A613F4AF16}" type="presParOf" srcId="{F82D8527-FE00-4647-9BA8-CC7480C2EB12}" destId="{492FDB3A-9A62-497C-8CCA-1A381BA946B7}" srcOrd="2" destOrd="0" presId="urn:microsoft.com/office/officeart/2005/8/layout/hProcess3"/>
    <dgm:cxn modelId="{CD776904-B9ED-43A0-8754-45F4E12D41CB}" type="presParOf" srcId="{F82D8527-FE00-4647-9BA8-CC7480C2EB12}" destId="{8BCD390D-4A82-4A4B-8711-D1524AF7F0B3}" srcOrd="3" destOrd="0" presId="urn:microsoft.com/office/officeart/2005/8/layout/hProcess3"/>
    <dgm:cxn modelId="{DC18861D-B760-4339-84A8-9762FB91C959}" type="presParOf" srcId="{F82D8527-FE00-4647-9BA8-CC7480C2EB12}" destId="{7C8C3425-55B5-41C8-9543-2EA60E4833F4}" srcOrd="4"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68E79EE-1C17-4AE8-AEF3-5C71643255A5}" type="doc">
      <dgm:prSet loTypeId="urn:microsoft.com/office/officeart/2005/8/layout/vProcess5" loCatId="process" qsTypeId="urn:microsoft.com/office/officeart/2005/8/quickstyle/simple1" qsCatId="simple" csTypeId="urn:microsoft.com/office/officeart/2005/8/colors/accent2_2" csCatId="accent2" phldr="1"/>
      <dgm:spPr/>
      <dgm:t>
        <a:bodyPr/>
        <a:lstStyle/>
        <a:p>
          <a:endParaRPr lang="en-US"/>
        </a:p>
      </dgm:t>
    </dgm:pt>
    <dgm:pt modelId="{E60685AD-EBBB-4BD5-93C6-CC7DFE01CB37}">
      <dgm:prSet/>
      <dgm:spPr/>
      <dgm:t>
        <a:bodyPr/>
        <a:lstStyle/>
        <a:p>
          <a:r>
            <a:rPr lang="cs-CZ" b="1" dirty="0"/>
            <a:t>Základní</a:t>
          </a:r>
          <a:r>
            <a:rPr lang="cs-CZ" dirty="0"/>
            <a:t> povinnosti zaměstnanců</a:t>
          </a:r>
          <a:endParaRPr lang="en-US" dirty="0"/>
        </a:p>
      </dgm:t>
    </dgm:pt>
    <dgm:pt modelId="{FCC28B60-EF17-4999-9F9C-93E5DA1600A7}" type="parTrans" cxnId="{B25DF757-0D53-4207-8FB0-14A750C9A58A}">
      <dgm:prSet/>
      <dgm:spPr/>
      <dgm:t>
        <a:bodyPr/>
        <a:lstStyle/>
        <a:p>
          <a:endParaRPr lang="en-US"/>
        </a:p>
      </dgm:t>
    </dgm:pt>
    <dgm:pt modelId="{6749C0A8-B87E-4789-B96F-80D438F6B8C9}" type="sibTrans" cxnId="{B25DF757-0D53-4207-8FB0-14A750C9A58A}">
      <dgm:prSet/>
      <dgm:spPr/>
      <dgm:t>
        <a:bodyPr/>
        <a:lstStyle/>
        <a:p>
          <a:endParaRPr lang="en-US"/>
        </a:p>
      </dgm:t>
    </dgm:pt>
    <dgm:pt modelId="{F84A3B6D-3C7D-4E0E-8EF4-D2C7CD360D6A}">
      <dgm:prSet/>
      <dgm:spPr/>
      <dgm:t>
        <a:bodyPr/>
        <a:lstStyle/>
        <a:p>
          <a:r>
            <a:rPr lang="cs-CZ" b="1" dirty="0"/>
            <a:t>Zvláštní</a:t>
          </a:r>
          <a:r>
            <a:rPr lang="cs-CZ" dirty="0"/>
            <a:t> povinnosti zaměstnanců</a:t>
          </a:r>
          <a:endParaRPr lang="en-US" dirty="0"/>
        </a:p>
      </dgm:t>
    </dgm:pt>
    <dgm:pt modelId="{99F0A1DF-3B70-45D6-AFA5-0C39BA17FB33}" type="parTrans" cxnId="{DCEDC899-DBD3-4F2C-A491-70458B3AB7AB}">
      <dgm:prSet/>
      <dgm:spPr/>
      <dgm:t>
        <a:bodyPr/>
        <a:lstStyle/>
        <a:p>
          <a:endParaRPr lang="en-US"/>
        </a:p>
      </dgm:t>
    </dgm:pt>
    <dgm:pt modelId="{76B88CC2-B1B6-426D-A87E-0E9A3454638F}" type="sibTrans" cxnId="{DCEDC899-DBD3-4F2C-A491-70458B3AB7AB}">
      <dgm:prSet/>
      <dgm:spPr/>
      <dgm:t>
        <a:bodyPr/>
        <a:lstStyle/>
        <a:p>
          <a:endParaRPr lang="en-US"/>
        </a:p>
      </dgm:t>
    </dgm:pt>
    <dgm:pt modelId="{D312528C-BBDC-4EDC-AC20-D80FD207491F}">
      <dgm:prSet>
        <dgm:style>
          <a:lnRef idx="2">
            <a:schemeClr val="accent1"/>
          </a:lnRef>
          <a:fillRef idx="1">
            <a:schemeClr val="lt1"/>
          </a:fillRef>
          <a:effectRef idx="0">
            <a:schemeClr val="accent1"/>
          </a:effectRef>
          <a:fontRef idx="minor">
            <a:schemeClr val="dk1"/>
          </a:fontRef>
        </dgm:style>
      </dgm:prSet>
      <dgm:spPr/>
      <dgm:t>
        <a:bodyPr/>
        <a:lstStyle/>
        <a:p>
          <a:r>
            <a:rPr lang="cs-CZ" dirty="0"/>
            <a:t>Státní zaměstnanci</a:t>
          </a:r>
          <a:endParaRPr lang="en-US" dirty="0"/>
        </a:p>
      </dgm:t>
    </dgm:pt>
    <dgm:pt modelId="{35B59B58-3687-4760-8DDA-9E2DD8473D7E}" type="parTrans" cxnId="{DB3D6F3B-8E7D-4D65-A1B4-52C89AA53F36}">
      <dgm:prSet/>
      <dgm:spPr/>
      <dgm:t>
        <a:bodyPr/>
        <a:lstStyle/>
        <a:p>
          <a:endParaRPr lang="en-US"/>
        </a:p>
      </dgm:t>
    </dgm:pt>
    <dgm:pt modelId="{3DF58A55-C10B-49ED-B2A9-DFABFDD9CE5B}" type="sibTrans" cxnId="{DB3D6F3B-8E7D-4D65-A1B4-52C89AA53F36}">
      <dgm:prSet/>
      <dgm:spPr/>
      <dgm:t>
        <a:bodyPr/>
        <a:lstStyle/>
        <a:p>
          <a:endParaRPr lang="en-US"/>
        </a:p>
      </dgm:t>
    </dgm:pt>
    <dgm:pt modelId="{7A5239D9-46F3-442B-9295-8DE0DD6D9F4F}">
      <dgm:prSet>
        <dgm:style>
          <a:lnRef idx="2">
            <a:schemeClr val="accent1"/>
          </a:lnRef>
          <a:fillRef idx="1">
            <a:schemeClr val="lt1"/>
          </a:fillRef>
          <a:effectRef idx="0">
            <a:schemeClr val="accent1"/>
          </a:effectRef>
          <a:fontRef idx="minor">
            <a:schemeClr val="dk1"/>
          </a:fontRef>
        </dgm:style>
      </dgm:prSet>
      <dgm:spPr/>
      <dgm:t>
        <a:bodyPr/>
        <a:lstStyle/>
        <a:p>
          <a:r>
            <a:rPr lang="cs-CZ" dirty="0"/>
            <a:t>Vedoucí zaměstnanci</a:t>
          </a:r>
          <a:endParaRPr lang="en-US" dirty="0"/>
        </a:p>
      </dgm:t>
    </dgm:pt>
    <dgm:pt modelId="{9532AE69-E77D-4D2B-8545-90356E49C87A}" type="parTrans" cxnId="{62FA0318-368C-4915-B7F8-B36E27CD2A70}">
      <dgm:prSet/>
      <dgm:spPr/>
      <dgm:t>
        <a:bodyPr/>
        <a:lstStyle/>
        <a:p>
          <a:endParaRPr lang="en-US"/>
        </a:p>
      </dgm:t>
    </dgm:pt>
    <dgm:pt modelId="{EDA15D2F-E410-4527-9B40-5A96407CF412}" type="sibTrans" cxnId="{62FA0318-368C-4915-B7F8-B36E27CD2A70}">
      <dgm:prSet/>
      <dgm:spPr/>
      <dgm:t>
        <a:bodyPr/>
        <a:lstStyle/>
        <a:p>
          <a:endParaRPr lang="en-US"/>
        </a:p>
      </dgm:t>
    </dgm:pt>
    <dgm:pt modelId="{9813D43E-CB02-48C0-8F65-A63BB3C8C0F9}" type="pres">
      <dgm:prSet presAssocID="{868E79EE-1C17-4AE8-AEF3-5C71643255A5}" presName="outerComposite" presStyleCnt="0">
        <dgm:presLayoutVars>
          <dgm:chMax val="5"/>
          <dgm:dir/>
          <dgm:resizeHandles val="exact"/>
        </dgm:presLayoutVars>
      </dgm:prSet>
      <dgm:spPr/>
    </dgm:pt>
    <dgm:pt modelId="{FD4B34E4-236E-4FF7-B0CA-C9D5F46FE923}" type="pres">
      <dgm:prSet presAssocID="{868E79EE-1C17-4AE8-AEF3-5C71643255A5}" presName="dummyMaxCanvas" presStyleCnt="0">
        <dgm:presLayoutVars/>
      </dgm:prSet>
      <dgm:spPr/>
    </dgm:pt>
    <dgm:pt modelId="{55B0C4A6-C940-4DA5-B3BC-EF687BCD927B}" type="pres">
      <dgm:prSet presAssocID="{868E79EE-1C17-4AE8-AEF3-5C71643255A5}" presName="FourNodes_1" presStyleLbl="node1" presStyleIdx="0" presStyleCnt="4">
        <dgm:presLayoutVars>
          <dgm:bulletEnabled val="1"/>
        </dgm:presLayoutVars>
      </dgm:prSet>
      <dgm:spPr/>
    </dgm:pt>
    <dgm:pt modelId="{9C4E9C0D-4AB0-4636-909F-38025A9260C5}" type="pres">
      <dgm:prSet presAssocID="{868E79EE-1C17-4AE8-AEF3-5C71643255A5}" presName="FourNodes_2" presStyleLbl="node1" presStyleIdx="1" presStyleCnt="4">
        <dgm:presLayoutVars>
          <dgm:bulletEnabled val="1"/>
        </dgm:presLayoutVars>
      </dgm:prSet>
      <dgm:spPr/>
    </dgm:pt>
    <dgm:pt modelId="{25B91CAB-1D31-4497-82F7-74B8D1E0B51D}" type="pres">
      <dgm:prSet presAssocID="{868E79EE-1C17-4AE8-AEF3-5C71643255A5}" presName="FourNodes_3" presStyleLbl="node1" presStyleIdx="2" presStyleCnt="4">
        <dgm:presLayoutVars>
          <dgm:bulletEnabled val="1"/>
        </dgm:presLayoutVars>
      </dgm:prSet>
      <dgm:spPr/>
    </dgm:pt>
    <dgm:pt modelId="{29D37C57-86DD-4FB1-BBEE-2079E7CABDCA}" type="pres">
      <dgm:prSet presAssocID="{868E79EE-1C17-4AE8-AEF3-5C71643255A5}" presName="FourNodes_4" presStyleLbl="node1" presStyleIdx="3" presStyleCnt="4">
        <dgm:presLayoutVars>
          <dgm:bulletEnabled val="1"/>
        </dgm:presLayoutVars>
      </dgm:prSet>
      <dgm:spPr/>
    </dgm:pt>
    <dgm:pt modelId="{447B7790-CA0D-4991-942A-E3C6FC266AF9}" type="pres">
      <dgm:prSet presAssocID="{868E79EE-1C17-4AE8-AEF3-5C71643255A5}" presName="FourConn_1-2" presStyleLbl="fgAccFollowNode1" presStyleIdx="0" presStyleCnt="3">
        <dgm:presLayoutVars>
          <dgm:bulletEnabled val="1"/>
        </dgm:presLayoutVars>
      </dgm:prSet>
      <dgm:spPr/>
    </dgm:pt>
    <dgm:pt modelId="{9638F9F8-D5C8-436D-8B1E-065DDE107A6D}" type="pres">
      <dgm:prSet presAssocID="{868E79EE-1C17-4AE8-AEF3-5C71643255A5}" presName="FourConn_2-3" presStyleLbl="fgAccFollowNode1" presStyleIdx="1" presStyleCnt="3">
        <dgm:presLayoutVars>
          <dgm:bulletEnabled val="1"/>
        </dgm:presLayoutVars>
      </dgm:prSet>
      <dgm:spPr/>
    </dgm:pt>
    <dgm:pt modelId="{A4D1A02A-DB09-4C26-B668-A182C560468E}" type="pres">
      <dgm:prSet presAssocID="{868E79EE-1C17-4AE8-AEF3-5C71643255A5}" presName="FourConn_3-4" presStyleLbl="fgAccFollowNode1" presStyleIdx="2" presStyleCnt="3">
        <dgm:presLayoutVars>
          <dgm:bulletEnabled val="1"/>
        </dgm:presLayoutVars>
      </dgm:prSet>
      <dgm:spPr/>
    </dgm:pt>
    <dgm:pt modelId="{D916945F-4453-4D5C-A32F-5F798F35DF64}" type="pres">
      <dgm:prSet presAssocID="{868E79EE-1C17-4AE8-AEF3-5C71643255A5}" presName="FourNodes_1_text" presStyleLbl="node1" presStyleIdx="3" presStyleCnt="4">
        <dgm:presLayoutVars>
          <dgm:bulletEnabled val="1"/>
        </dgm:presLayoutVars>
      </dgm:prSet>
      <dgm:spPr/>
    </dgm:pt>
    <dgm:pt modelId="{DF2D9E87-9F85-4190-B743-5E8CC02D4BF3}" type="pres">
      <dgm:prSet presAssocID="{868E79EE-1C17-4AE8-AEF3-5C71643255A5}" presName="FourNodes_2_text" presStyleLbl="node1" presStyleIdx="3" presStyleCnt="4">
        <dgm:presLayoutVars>
          <dgm:bulletEnabled val="1"/>
        </dgm:presLayoutVars>
      </dgm:prSet>
      <dgm:spPr/>
    </dgm:pt>
    <dgm:pt modelId="{6F51670C-F3A8-47F1-BA8F-C843E2731F4F}" type="pres">
      <dgm:prSet presAssocID="{868E79EE-1C17-4AE8-AEF3-5C71643255A5}" presName="FourNodes_3_text" presStyleLbl="node1" presStyleIdx="3" presStyleCnt="4">
        <dgm:presLayoutVars>
          <dgm:bulletEnabled val="1"/>
        </dgm:presLayoutVars>
      </dgm:prSet>
      <dgm:spPr/>
    </dgm:pt>
    <dgm:pt modelId="{BCF430CC-5DB6-4A5F-BD01-C7B27B1B6431}" type="pres">
      <dgm:prSet presAssocID="{868E79EE-1C17-4AE8-AEF3-5C71643255A5}" presName="FourNodes_4_text" presStyleLbl="node1" presStyleIdx="3" presStyleCnt="4">
        <dgm:presLayoutVars>
          <dgm:bulletEnabled val="1"/>
        </dgm:presLayoutVars>
      </dgm:prSet>
      <dgm:spPr/>
    </dgm:pt>
  </dgm:ptLst>
  <dgm:cxnLst>
    <dgm:cxn modelId="{B444CA13-59B0-4279-9AD4-A62242C950A8}" type="presOf" srcId="{3DF58A55-C10B-49ED-B2A9-DFABFDD9CE5B}" destId="{A4D1A02A-DB09-4C26-B668-A182C560468E}" srcOrd="0" destOrd="0" presId="urn:microsoft.com/office/officeart/2005/8/layout/vProcess5"/>
    <dgm:cxn modelId="{62FA0318-368C-4915-B7F8-B36E27CD2A70}" srcId="{868E79EE-1C17-4AE8-AEF3-5C71643255A5}" destId="{7A5239D9-46F3-442B-9295-8DE0DD6D9F4F}" srcOrd="3" destOrd="0" parTransId="{9532AE69-E77D-4D2B-8545-90356E49C87A}" sibTransId="{EDA15D2F-E410-4527-9B40-5A96407CF412}"/>
    <dgm:cxn modelId="{3AE5FB22-079A-4DCF-9528-784D8BBEB532}" type="presOf" srcId="{7A5239D9-46F3-442B-9295-8DE0DD6D9F4F}" destId="{29D37C57-86DD-4FB1-BBEE-2079E7CABDCA}" srcOrd="0" destOrd="0" presId="urn:microsoft.com/office/officeart/2005/8/layout/vProcess5"/>
    <dgm:cxn modelId="{8A89B123-DA88-4199-879C-B91108E45107}" type="presOf" srcId="{D312528C-BBDC-4EDC-AC20-D80FD207491F}" destId="{25B91CAB-1D31-4497-82F7-74B8D1E0B51D}" srcOrd="0" destOrd="0" presId="urn:microsoft.com/office/officeart/2005/8/layout/vProcess5"/>
    <dgm:cxn modelId="{C7787D25-0192-465C-BDA9-B5BB5E137E23}" type="presOf" srcId="{E60685AD-EBBB-4BD5-93C6-CC7DFE01CB37}" destId="{D916945F-4453-4D5C-A32F-5F798F35DF64}" srcOrd="1" destOrd="0" presId="urn:microsoft.com/office/officeart/2005/8/layout/vProcess5"/>
    <dgm:cxn modelId="{DB3D6F3B-8E7D-4D65-A1B4-52C89AA53F36}" srcId="{868E79EE-1C17-4AE8-AEF3-5C71643255A5}" destId="{D312528C-BBDC-4EDC-AC20-D80FD207491F}" srcOrd="2" destOrd="0" parTransId="{35B59B58-3687-4760-8DDA-9E2DD8473D7E}" sibTransId="{3DF58A55-C10B-49ED-B2A9-DFABFDD9CE5B}"/>
    <dgm:cxn modelId="{208B5C3C-4111-41EE-89E9-45F395AC5C2A}" type="presOf" srcId="{E60685AD-EBBB-4BD5-93C6-CC7DFE01CB37}" destId="{55B0C4A6-C940-4DA5-B3BC-EF687BCD927B}" srcOrd="0" destOrd="0" presId="urn:microsoft.com/office/officeart/2005/8/layout/vProcess5"/>
    <dgm:cxn modelId="{08998872-9A94-485A-96FE-105B4FFA034A}" type="presOf" srcId="{868E79EE-1C17-4AE8-AEF3-5C71643255A5}" destId="{9813D43E-CB02-48C0-8F65-A63BB3C8C0F9}" srcOrd="0" destOrd="0" presId="urn:microsoft.com/office/officeart/2005/8/layout/vProcess5"/>
    <dgm:cxn modelId="{B25DF757-0D53-4207-8FB0-14A750C9A58A}" srcId="{868E79EE-1C17-4AE8-AEF3-5C71643255A5}" destId="{E60685AD-EBBB-4BD5-93C6-CC7DFE01CB37}" srcOrd="0" destOrd="0" parTransId="{FCC28B60-EF17-4999-9F9C-93E5DA1600A7}" sibTransId="{6749C0A8-B87E-4789-B96F-80D438F6B8C9}"/>
    <dgm:cxn modelId="{A6EFC180-8373-43B2-B11C-64DEC0483106}" type="presOf" srcId="{7A5239D9-46F3-442B-9295-8DE0DD6D9F4F}" destId="{BCF430CC-5DB6-4A5F-BD01-C7B27B1B6431}" srcOrd="1" destOrd="0" presId="urn:microsoft.com/office/officeart/2005/8/layout/vProcess5"/>
    <dgm:cxn modelId="{DCEDC899-DBD3-4F2C-A491-70458B3AB7AB}" srcId="{868E79EE-1C17-4AE8-AEF3-5C71643255A5}" destId="{F84A3B6D-3C7D-4E0E-8EF4-D2C7CD360D6A}" srcOrd="1" destOrd="0" parTransId="{99F0A1DF-3B70-45D6-AFA5-0C39BA17FB33}" sibTransId="{76B88CC2-B1B6-426D-A87E-0E9A3454638F}"/>
    <dgm:cxn modelId="{D92851A1-DC81-4068-9F9D-9972072E64E1}" type="presOf" srcId="{6749C0A8-B87E-4789-B96F-80D438F6B8C9}" destId="{447B7790-CA0D-4991-942A-E3C6FC266AF9}" srcOrd="0" destOrd="0" presId="urn:microsoft.com/office/officeart/2005/8/layout/vProcess5"/>
    <dgm:cxn modelId="{339747A5-7521-4A17-B6C7-A648DB83C942}" type="presOf" srcId="{F84A3B6D-3C7D-4E0E-8EF4-D2C7CD360D6A}" destId="{9C4E9C0D-4AB0-4636-909F-38025A9260C5}" srcOrd="0" destOrd="0" presId="urn:microsoft.com/office/officeart/2005/8/layout/vProcess5"/>
    <dgm:cxn modelId="{1B84B7C6-8485-4D50-B396-041D88F62FC5}" type="presOf" srcId="{F84A3B6D-3C7D-4E0E-8EF4-D2C7CD360D6A}" destId="{DF2D9E87-9F85-4190-B743-5E8CC02D4BF3}" srcOrd="1" destOrd="0" presId="urn:microsoft.com/office/officeart/2005/8/layout/vProcess5"/>
    <dgm:cxn modelId="{035F4CE2-AA0E-455B-A9CB-D8F115F85C2B}" type="presOf" srcId="{D312528C-BBDC-4EDC-AC20-D80FD207491F}" destId="{6F51670C-F3A8-47F1-BA8F-C843E2731F4F}" srcOrd="1" destOrd="0" presId="urn:microsoft.com/office/officeart/2005/8/layout/vProcess5"/>
    <dgm:cxn modelId="{9722BFFE-16E0-4F93-8B5E-98A15C9D2F97}" type="presOf" srcId="{76B88CC2-B1B6-426D-A87E-0E9A3454638F}" destId="{9638F9F8-D5C8-436D-8B1E-065DDE107A6D}" srcOrd="0" destOrd="0" presId="urn:microsoft.com/office/officeart/2005/8/layout/vProcess5"/>
    <dgm:cxn modelId="{47D26EF4-345F-4893-AE73-516C634DC442}" type="presParOf" srcId="{9813D43E-CB02-48C0-8F65-A63BB3C8C0F9}" destId="{FD4B34E4-236E-4FF7-B0CA-C9D5F46FE923}" srcOrd="0" destOrd="0" presId="urn:microsoft.com/office/officeart/2005/8/layout/vProcess5"/>
    <dgm:cxn modelId="{44E8168F-5715-4746-9D53-4925D9D71609}" type="presParOf" srcId="{9813D43E-CB02-48C0-8F65-A63BB3C8C0F9}" destId="{55B0C4A6-C940-4DA5-B3BC-EF687BCD927B}" srcOrd="1" destOrd="0" presId="urn:microsoft.com/office/officeart/2005/8/layout/vProcess5"/>
    <dgm:cxn modelId="{D524C829-A79C-485D-B475-C2CA520C06BD}" type="presParOf" srcId="{9813D43E-CB02-48C0-8F65-A63BB3C8C0F9}" destId="{9C4E9C0D-4AB0-4636-909F-38025A9260C5}" srcOrd="2" destOrd="0" presId="urn:microsoft.com/office/officeart/2005/8/layout/vProcess5"/>
    <dgm:cxn modelId="{1CDBCC3B-5C9D-4BAF-B889-863EA1C3FA0A}" type="presParOf" srcId="{9813D43E-CB02-48C0-8F65-A63BB3C8C0F9}" destId="{25B91CAB-1D31-4497-82F7-74B8D1E0B51D}" srcOrd="3" destOrd="0" presId="urn:microsoft.com/office/officeart/2005/8/layout/vProcess5"/>
    <dgm:cxn modelId="{77B49A95-724B-440A-9990-CFBDB47F46ED}" type="presParOf" srcId="{9813D43E-CB02-48C0-8F65-A63BB3C8C0F9}" destId="{29D37C57-86DD-4FB1-BBEE-2079E7CABDCA}" srcOrd="4" destOrd="0" presId="urn:microsoft.com/office/officeart/2005/8/layout/vProcess5"/>
    <dgm:cxn modelId="{5F015C91-6509-4846-B287-1D9866F2BA19}" type="presParOf" srcId="{9813D43E-CB02-48C0-8F65-A63BB3C8C0F9}" destId="{447B7790-CA0D-4991-942A-E3C6FC266AF9}" srcOrd="5" destOrd="0" presId="urn:microsoft.com/office/officeart/2005/8/layout/vProcess5"/>
    <dgm:cxn modelId="{8A05E285-07AE-4BFC-B00E-772D2E92CDFE}" type="presParOf" srcId="{9813D43E-CB02-48C0-8F65-A63BB3C8C0F9}" destId="{9638F9F8-D5C8-436D-8B1E-065DDE107A6D}" srcOrd="6" destOrd="0" presId="urn:microsoft.com/office/officeart/2005/8/layout/vProcess5"/>
    <dgm:cxn modelId="{0C4EBC20-4FE6-4736-92D4-11ADF49D5CE9}" type="presParOf" srcId="{9813D43E-CB02-48C0-8F65-A63BB3C8C0F9}" destId="{A4D1A02A-DB09-4C26-B668-A182C560468E}" srcOrd="7" destOrd="0" presId="urn:microsoft.com/office/officeart/2005/8/layout/vProcess5"/>
    <dgm:cxn modelId="{C6EDE000-4DC0-487F-BB26-784EA3DED939}" type="presParOf" srcId="{9813D43E-CB02-48C0-8F65-A63BB3C8C0F9}" destId="{D916945F-4453-4D5C-A32F-5F798F35DF64}" srcOrd="8" destOrd="0" presId="urn:microsoft.com/office/officeart/2005/8/layout/vProcess5"/>
    <dgm:cxn modelId="{C7D9F39B-D2E7-46DC-BBDF-7748C43334A7}" type="presParOf" srcId="{9813D43E-CB02-48C0-8F65-A63BB3C8C0F9}" destId="{DF2D9E87-9F85-4190-B743-5E8CC02D4BF3}" srcOrd="9" destOrd="0" presId="urn:microsoft.com/office/officeart/2005/8/layout/vProcess5"/>
    <dgm:cxn modelId="{588AAD9E-A24A-4703-89D7-2A9BC927C9D0}" type="presParOf" srcId="{9813D43E-CB02-48C0-8F65-A63BB3C8C0F9}" destId="{6F51670C-F3A8-47F1-BA8F-C843E2731F4F}" srcOrd="10" destOrd="0" presId="urn:microsoft.com/office/officeart/2005/8/layout/vProcess5"/>
    <dgm:cxn modelId="{9CA8414A-5C6D-422A-B882-8372313ECE5D}" type="presParOf" srcId="{9813D43E-CB02-48C0-8F65-A63BB3C8C0F9}" destId="{BCF430CC-5DB6-4A5F-BD01-C7B27B1B6431}" srcOrd="11"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D14808F-26DE-4492-9B0D-1BF1E9CA966C}" type="doc">
      <dgm:prSet loTypeId="urn:microsoft.com/office/officeart/2005/8/layout/lProcess3" loCatId="process" qsTypeId="urn:microsoft.com/office/officeart/2005/8/quickstyle/simple1" qsCatId="simple" csTypeId="urn:microsoft.com/office/officeart/2005/8/colors/colorful1" csCatId="colorful" phldr="1"/>
      <dgm:spPr/>
      <dgm:t>
        <a:bodyPr/>
        <a:lstStyle/>
        <a:p>
          <a:endParaRPr lang="cs-CZ"/>
        </a:p>
      </dgm:t>
    </dgm:pt>
    <dgm:pt modelId="{9682372B-7573-4496-AD13-BC14A4E2DE61}">
      <dgm:prSet/>
      <dgm:spPr/>
      <dgm:t>
        <a:bodyPr/>
        <a:lstStyle/>
        <a:p>
          <a:r>
            <a:rPr lang="cs-CZ" b="1" dirty="0"/>
            <a:t>Základní povinnosti zaměstnanců</a:t>
          </a:r>
          <a:endParaRPr lang="cs-CZ" dirty="0"/>
        </a:p>
      </dgm:t>
    </dgm:pt>
    <dgm:pt modelId="{16501DE1-3AC5-448D-B275-CCAEE585FDC2}" type="parTrans" cxnId="{6064D134-3B97-4A54-A056-780BCBE38BC5}">
      <dgm:prSet/>
      <dgm:spPr/>
      <dgm:t>
        <a:bodyPr/>
        <a:lstStyle/>
        <a:p>
          <a:endParaRPr lang="cs-CZ"/>
        </a:p>
      </dgm:t>
    </dgm:pt>
    <dgm:pt modelId="{CDB55A4D-7FE6-4A77-AFB0-72AEDB786E30}" type="sibTrans" cxnId="{6064D134-3B97-4A54-A056-780BCBE38BC5}">
      <dgm:prSet/>
      <dgm:spPr/>
      <dgm:t>
        <a:bodyPr/>
        <a:lstStyle/>
        <a:p>
          <a:endParaRPr lang="cs-CZ"/>
        </a:p>
      </dgm:t>
    </dgm:pt>
    <dgm:pt modelId="{49C62DBA-D585-45A0-BCF4-F61A4FCD94B1}" type="pres">
      <dgm:prSet presAssocID="{1D14808F-26DE-4492-9B0D-1BF1E9CA966C}" presName="Name0" presStyleCnt="0">
        <dgm:presLayoutVars>
          <dgm:chPref val="3"/>
          <dgm:dir/>
          <dgm:animLvl val="lvl"/>
          <dgm:resizeHandles/>
        </dgm:presLayoutVars>
      </dgm:prSet>
      <dgm:spPr/>
    </dgm:pt>
    <dgm:pt modelId="{F69D8F44-DFAA-4B37-88A3-9553FD26343D}" type="pres">
      <dgm:prSet presAssocID="{9682372B-7573-4496-AD13-BC14A4E2DE61}" presName="horFlow" presStyleCnt="0"/>
      <dgm:spPr/>
    </dgm:pt>
    <dgm:pt modelId="{C4DF7B6A-42A3-4C33-A417-00D1CB67F818}" type="pres">
      <dgm:prSet presAssocID="{9682372B-7573-4496-AD13-BC14A4E2DE61}" presName="bigChev" presStyleLbl="node1" presStyleIdx="0" presStyleCnt="1"/>
      <dgm:spPr/>
    </dgm:pt>
  </dgm:ptLst>
  <dgm:cxnLst>
    <dgm:cxn modelId="{11272321-E966-4B03-B386-93DE4F5A2F56}" type="presOf" srcId="{9682372B-7573-4496-AD13-BC14A4E2DE61}" destId="{C4DF7B6A-42A3-4C33-A417-00D1CB67F818}" srcOrd="0" destOrd="0" presId="urn:microsoft.com/office/officeart/2005/8/layout/lProcess3"/>
    <dgm:cxn modelId="{6064D134-3B97-4A54-A056-780BCBE38BC5}" srcId="{1D14808F-26DE-4492-9B0D-1BF1E9CA966C}" destId="{9682372B-7573-4496-AD13-BC14A4E2DE61}" srcOrd="0" destOrd="0" parTransId="{16501DE1-3AC5-448D-B275-CCAEE585FDC2}" sibTransId="{CDB55A4D-7FE6-4A77-AFB0-72AEDB786E30}"/>
    <dgm:cxn modelId="{80E19775-61AA-4D84-81C9-590696CDA1EC}" type="presOf" srcId="{1D14808F-26DE-4492-9B0D-1BF1E9CA966C}" destId="{49C62DBA-D585-45A0-BCF4-F61A4FCD94B1}" srcOrd="0" destOrd="0" presId="urn:microsoft.com/office/officeart/2005/8/layout/lProcess3"/>
    <dgm:cxn modelId="{EE6AD19A-0959-47D8-9766-F0D6083AF910}" type="presParOf" srcId="{49C62DBA-D585-45A0-BCF4-F61A4FCD94B1}" destId="{F69D8F44-DFAA-4B37-88A3-9553FD26343D}" srcOrd="0" destOrd="0" presId="urn:microsoft.com/office/officeart/2005/8/layout/lProcess3"/>
    <dgm:cxn modelId="{78EB99B9-2A04-4E4E-8155-4EE47D4A0F2A}" type="presParOf" srcId="{F69D8F44-DFAA-4B37-88A3-9553FD26343D}" destId="{C4DF7B6A-42A3-4C33-A417-00D1CB67F818}"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0A9A1EC-DA8A-4BDE-8F52-FD9F4C2EEA6B}" type="doc">
      <dgm:prSet loTypeId="urn:microsoft.com/office/officeart/2005/8/layout/process4" loCatId="process" qsTypeId="urn:microsoft.com/office/officeart/2005/8/quickstyle/simple1" qsCatId="simple" csTypeId="urn:microsoft.com/office/officeart/2005/8/colors/accent2_2" csCatId="accent2" phldr="1"/>
      <dgm:spPr/>
      <dgm:t>
        <a:bodyPr/>
        <a:lstStyle/>
        <a:p>
          <a:endParaRPr lang="en-US"/>
        </a:p>
      </dgm:t>
    </dgm:pt>
    <dgm:pt modelId="{CBAAEF62-9607-4DBF-9B9A-689C20259E4F}">
      <dgm:prSet>
        <dgm:style>
          <a:lnRef idx="1">
            <a:schemeClr val="accent2"/>
          </a:lnRef>
          <a:fillRef idx="2">
            <a:schemeClr val="accent2"/>
          </a:fillRef>
          <a:effectRef idx="1">
            <a:schemeClr val="accent2"/>
          </a:effectRef>
          <a:fontRef idx="minor">
            <a:schemeClr val="dk1"/>
          </a:fontRef>
        </dgm:style>
      </dgm:prSet>
      <dgm:spPr/>
      <dgm:t>
        <a:bodyPr/>
        <a:lstStyle/>
        <a:p>
          <a:r>
            <a:rPr lang="cs-CZ"/>
            <a:t>Pracovat řádně a podle svých sil a schopností, plnit pokyny nadřízených vydané v souladu s právními předpisy, spolupracovat s ostatními zaměstnanci</a:t>
          </a:r>
          <a:endParaRPr lang="en-US"/>
        </a:p>
      </dgm:t>
    </dgm:pt>
    <dgm:pt modelId="{AD6C508B-0E96-45FB-9DE2-CBB33F5D6179}" type="parTrans" cxnId="{9C61513C-A218-4530-A4EB-B6808F54DE42}">
      <dgm:prSet/>
      <dgm:spPr/>
      <dgm:t>
        <a:bodyPr/>
        <a:lstStyle/>
        <a:p>
          <a:endParaRPr lang="en-US"/>
        </a:p>
      </dgm:t>
    </dgm:pt>
    <dgm:pt modelId="{083C7436-0F5E-42E5-B5A5-94C3EB3736BD}" type="sibTrans" cxnId="{9C61513C-A218-4530-A4EB-B6808F54DE42}">
      <dgm:prSet/>
      <dgm:spPr/>
      <dgm:t>
        <a:bodyPr/>
        <a:lstStyle/>
        <a:p>
          <a:endParaRPr lang="en-US"/>
        </a:p>
      </dgm:t>
    </dgm:pt>
    <dgm:pt modelId="{7FBB6B8F-7E15-4768-B23B-E493CF9F806F}">
      <dgm:prSet>
        <dgm:style>
          <a:lnRef idx="1">
            <a:schemeClr val="accent2"/>
          </a:lnRef>
          <a:fillRef idx="2">
            <a:schemeClr val="accent2"/>
          </a:fillRef>
          <a:effectRef idx="1">
            <a:schemeClr val="accent2"/>
          </a:effectRef>
          <a:fontRef idx="minor">
            <a:schemeClr val="dk1"/>
          </a:fontRef>
        </dgm:style>
      </dgm:prSet>
      <dgm:spPr/>
      <dgm:t>
        <a:bodyPr/>
        <a:lstStyle/>
        <a:p>
          <a:r>
            <a:rPr lang="cs-CZ"/>
            <a:t>Využívat pracovní prostředky a plnit kvalitně a včas pracovní úkoly</a:t>
          </a:r>
          <a:endParaRPr lang="en-US"/>
        </a:p>
      </dgm:t>
    </dgm:pt>
    <dgm:pt modelId="{15339F68-759E-4DFE-9A17-96704E85ABD3}" type="parTrans" cxnId="{F1D6001F-EC1F-4B4A-B54C-BAF845CC0F2B}">
      <dgm:prSet/>
      <dgm:spPr/>
      <dgm:t>
        <a:bodyPr/>
        <a:lstStyle/>
        <a:p>
          <a:endParaRPr lang="en-US"/>
        </a:p>
      </dgm:t>
    </dgm:pt>
    <dgm:pt modelId="{33F2F874-6519-42FA-9A2A-8A3005FB508D}" type="sibTrans" cxnId="{F1D6001F-EC1F-4B4A-B54C-BAF845CC0F2B}">
      <dgm:prSet/>
      <dgm:spPr/>
      <dgm:t>
        <a:bodyPr/>
        <a:lstStyle/>
        <a:p>
          <a:endParaRPr lang="en-US"/>
        </a:p>
      </dgm:t>
    </dgm:pt>
    <dgm:pt modelId="{1D41824D-489E-45AF-A951-A8567B203BBF}">
      <dgm:prSet>
        <dgm:style>
          <a:lnRef idx="1">
            <a:schemeClr val="accent2"/>
          </a:lnRef>
          <a:fillRef idx="2">
            <a:schemeClr val="accent2"/>
          </a:fillRef>
          <a:effectRef idx="1">
            <a:schemeClr val="accent2"/>
          </a:effectRef>
          <a:fontRef idx="minor">
            <a:schemeClr val="dk1"/>
          </a:fontRef>
        </dgm:style>
      </dgm:prSet>
      <dgm:spPr/>
      <dgm:t>
        <a:bodyPr/>
        <a:lstStyle/>
        <a:p>
          <a:r>
            <a:rPr lang="cs-CZ"/>
            <a:t>Dodržovat právní předpisy vztahující se k výkonu práce a další pr. předpisy, pokud s nimi byly seznámeni (seznámení s kolektivní smlouvou a vnitřními předpisy)</a:t>
          </a:r>
          <a:endParaRPr lang="en-US"/>
        </a:p>
      </dgm:t>
    </dgm:pt>
    <dgm:pt modelId="{022C2485-D444-4DCB-923F-12E3443FE3A5}" type="parTrans" cxnId="{0844CBB3-26EA-45B7-8F6B-A500029E1393}">
      <dgm:prSet/>
      <dgm:spPr/>
      <dgm:t>
        <a:bodyPr/>
        <a:lstStyle/>
        <a:p>
          <a:endParaRPr lang="en-US"/>
        </a:p>
      </dgm:t>
    </dgm:pt>
    <dgm:pt modelId="{FD7B30F3-D995-4675-B02A-7A016521447D}" type="sibTrans" cxnId="{0844CBB3-26EA-45B7-8F6B-A500029E1393}">
      <dgm:prSet/>
      <dgm:spPr/>
      <dgm:t>
        <a:bodyPr/>
        <a:lstStyle/>
        <a:p>
          <a:endParaRPr lang="en-US"/>
        </a:p>
      </dgm:t>
    </dgm:pt>
    <dgm:pt modelId="{2E81ECA3-A8AB-469F-BA9B-1897DD987011}">
      <dgm:prSet>
        <dgm:style>
          <a:lnRef idx="1">
            <a:schemeClr val="accent2"/>
          </a:lnRef>
          <a:fillRef idx="2">
            <a:schemeClr val="accent2"/>
          </a:fillRef>
          <a:effectRef idx="1">
            <a:schemeClr val="accent2"/>
          </a:effectRef>
          <a:fontRef idx="minor">
            <a:schemeClr val="dk1"/>
          </a:fontRef>
        </dgm:style>
      </dgm:prSet>
      <dgm:spPr/>
      <dgm:t>
        <a:bodyPr/>
        <a:lstStyle/>
        <a:p>
          <a:r>
            <a:rPr lang="cs-CZ"/>
            <a:t>Hospodařit řádně se svěřenými prostředky a ochraňovat majetek zaměstnavatele a nejednat v rozporu s oprávněnými zájmy zaměstnavatele</a:t>
          </a:r>
          <a:endParaRPr lang="en-US"/>
        </a:p>
      </dgm:t>
    </dgm:pt>
    <dgm:pt modelId="{74A06E95-C969-4ABB-804F-1FDD44BA2B09}" type="parTrans" cxnId="{9AC1BEA4-57AC-44A9-A96A-F8947CFD83C8}">
      <dgm:prSet/>
      <dgm:spPr/>
      <dgm:t>
        <a:bodyPr/>
        <a:lstStyle/>
        <a:p>
          <a:endParaRPr lang="en-US"/>
        </a:p>
      </dgm:t>
    </dgm:pt>
    <dgm:pt modelId="{C1075B29-398F-419C-A0E8-8CF939F29525}" type="sibTrans" cxnId="{9AC1BEA4-57AC-44A9-A96A-F8947CFD83C8}">
      <dgm:prSet/>
      <dgm:spPr/>
      <dgm:t>
        <a:bodyPr/>
        <a:lstStyle/>
        <a:p>
          <a:endParaRPr lang="en-US"/>
        </a:p>
      </dgm:t>
    </dgm:pt>
    <dgm:pt modelId="{235A60C9-D967-41D9-AC51-B6F673FD0AA9}">
      <dgm:prSet/>
      <dgm:spPr>
        <a:solidFill>
          <a:schemeClr val="tx2">
            <a:lumMod val="20000"/>
            <a:lumOff val="80000"/>
          </a:schemeClr>
        </a:solidFill>
      </dgm:spPr>
      <dgm:t>
        <a:bodyPr/>
        <a:lstStyle/>
        <a:p>
          <a:r>
            <a:rPr lang="cs-CZ" dirty="0"/>
            <a:t>Zaměstnanci jsou v době prvních 14 kalendářních dnů trvání dočasné pracovní neschopnosti povinni dodržovat stanovený režim dočasně práce neschopného pojištěnce, pokud jde o povinnost zdržovat se v době dočasné pracovní neschopnosti v místě pobytu a dodržovat dobu a rozsah povolených vycházek podle zákona o nemocenském pojištění.</a:t>
          </a:r>
          <a:endParaRPr lang="en-US" dirty="0"/>
        </a:p>
      </dgm:t>
    </dgm:pt>
    <dgm:pt modelId="{A8ABEF46-7392-4A5A-80ED-16D837E9DFD6}" type="parTrans" cxnId="{423FBCD7-AFD2-40B1-911D-B0D6213B7743}">
      <dgm:prSet/>
      <dgm:spPr/>
      <dgm:t>
        <a:bodyPr/>
        <a:lstStyle/>
        <a:p>
          <a:endParaRPr lang="en-US"/>
        </a:p>
      </dgm:t>
    </dgm:pt>
    <dgm:pt modelId="{A43C25EF-9A2A-4B17-A1B6-3400ACF743C0}" type="sibTrans" cxnId="{423FBCD7-AFD2-40B1-911D-B0D6213B7743}">
      <dgm:prSet/>
      <dgm:spPr/>
      <dgm:t>
        <a:bodyPr/>
        <a:lstStyle/>
        <a:p>
          <a:endParaRPr lang="en-US"/>
        </a:p>
      </dgm:t>
    </dgm:pt>
    <dgm:pt modelId="{25082804-E3D3-4078-A094-7F4C07EFA49B}" type="pres">
      <dgm:prSet presAssocID="{50A9A1EC-DA8A-4BDE-8F52-FD9F4C2EEA6B}" presName="Name0" presStyleCnt="0">
        <dgm:presLayoutVars>
          <dgm:dir/>
          <dgm:animLvl val="lvl"/>
          <dgm:resizeHandles val="exact"/>
        </dgm:presLayoutVars>
      </dgm:prSet>
      <dgm:spPr/>
    </dgm:pt>
    <dgm:pt modelId="{49BFEC0C-3EAC-47A7-AFBA-F058780A2624}" type="pres">
      <dgm:prSet presAssocID="{235A60C9-D967-41D9-AC51-B6F673FD0AA9}" presName="boxAndChildren" presStyleCnt="0"/>
      <dgm:spPr/>
    </dgm:pt>
    <dgm:pt modelId="{7434A3FA-B189-41AA-B1E5-304C2C87325D}" type="pres">
      <dgm:prSet presAssocID="{235A60C9-D967-41D9-AC51-B6F673FD0AA9}" presName="parentTextBox" presStyleLbl="node1" presStyleIdx="0" presStyleCnt="5"/>
      <dgm:spPr/>
    </dgm:pt>
    <dgm:pt modelId="{E03C8F95-8105-47A9-B204-5741A66D3B49}" type="pres">
      <dgm:prSet presAssocID="{C1075B29-398F-419C-A0E8-8CF939F29525}" presName="sp" presStyleCnt="0"/>
      <dgm:spPr/>
    </dgm:pt>
    <dgm:pt modelId="{1A2A390E-7426-4163-9B6A-A099230C5D23}" type="pres">
      <dgm:prSet presAssocID="{2E81ECA3-A8AB-469F-BA9B-1897DD987011}" presName="arrowAndChildren" presStyleCnt="0"/>
      <dgm:spPr/>
    </dgm:pt>
    <dgm:pt modelId="{12FFA47E-FF5C-417B-8E60-BCDCA1BB2B5D}" type="pres">
      <dgm:prSet presAssocID="{2E81ECA3-A8AB-469F-BA9B-1897DD987011}" presName="parentTextArrow" presStyleLbl="node1" presStyleIdx="1" presStyleCnt="5" custScaleY="84008"/>
      <dgm:spPr/>
    </dgm:pt>
    <dgm:pt modelId="{897B727E-DC08-4973-801A-9F9EA9F47D20}" type="pres">
      <dgm:prSet presAssocID="{FD7B30F3-D995-4675-B02A-7A016521447D}" presName="sp" presStyleCnt="0"/>
      <dgm:spPr/>
    </dgm:pt>
    <dgm:pt modelId="{F3F4B396-F3FF-4227-853C-67354B9643F9}" type="pres">
      <dgm:prSet presAssocID="{1D41824D-489E-45AF-A951-A8567B203BBF}" presName="arrowAndChildren" presStyleCnt="0"/>
      <dgm:spPr/>
    </dgm:pt>
    <dgm:pt modelId="{EED6151C-8D51-48B4-8273-0536857BE9F2}" type="pres">
      <dgm:prSet presAssocID="{1D41824D-489E-45AF-A951-A8567B203BBF}" presName="parentTextArrow" presStyleLbl="node1" presStyleIdx="2" presStyleCnt="5"/>
      <dgm:spPr/>
    </dgm:pt>
    <dgm:pt modelId="{86804565-4B70-4486-9403-5BABE604D72F}" type="pres">
      <dgm:prSet presAssocID="{33F2F874-6519-42FA-9A2A-8A3005FB508D}" presName="sp" presStyleCnt="0"/>
      <dgm:spPr/>
    </dgm:pt>
    <dgm:pt modelId="{50EAEAC0-88B0-4CDC-A8CF-E27E903DBD7A}" type="pres">
      <dgm:prSet presAssocID="{7FBB6B8F-7E15-4768-B23B-E493CF9F806F}" presName="arrowAndChildren" presStyleCnt="0"/>
      <dgm:spPr/>
    </dgm:pt>
    <dgm:pt modelId="{7A54AA54-CFE9-4ED7-BE5B-81EEEA0CED8D}" type="pres">
      <dgm:prSet presAssocID="{7FBB6B8F-7E15-4768-B23B-E493CF9F806F}" presName="parentTextArrow" presStyleLbl="node1" presStyleIdx="3" presStyleCnt="5"/>
      <dgm:spPr/>
    </dgm:pt>
    <dgm:pt modelId="{D1B158A5-FA48-4FAC-8580-DC68497A92FE}" type="pres">
      <dgm:prSet presAssocID="{083C7436-0F5E-42E5-B5A5-94C3EB3736BD}" presName="sp" presStyleCnt="0"/>
      <dgm:spPr/>
    </dgm:pt>
    <dgm:pt modelId="{CDEDC636-63DE-45D6-AAF1-225632B78919}" type="pres">
      <dgm:prSet presAssocID="{CBAAEF62-9607-4DBF-9B9A-689C20259E4F}" presName="arrowAndChildren" presStyleCnt="0"/>
      <dgm:spPr/>
    </dgm:pt>
    <dgm:pt modelId="{264547F4-15E1-4C69-A6E1-988282B47963}" type="pres">
      <dgm:prSet presAssocID="{CBAAEF62-9607-4DBF-9B9A-689C20259E4F}" presName="parentTextArrow" presStyleLbl="node1" presStyleIdx="4" presStyleCnt="5"/>
      <dgm:spPr/>
    </dgm:pt>
  </dgm:ptLst>
  <dgm:cxnLst>
    <dgm:cxn modelId="{B46A1E0B-9089-4BCC-BE15-D239C47600F6}" type="presOf" srcId="{CBAAEF62-9607-4DBF-9B9A-689C20259E4F}" destId="{264547F4-15E1-4C69-A6E1-988282B47963}" srcOrd="0" destOrd="0" presId="urn:microsoft.com/office/officeart/2005/8/layout/process4"/>
    <dgm:cxn modelId="{C4BD6D15-61C6-4341-A209-23C586430A1B}" type="presOf" srcId="{2E81ECA3-A8AB-469F-BA9B-1897DD987011}" destId="{12FFA47E-FF5C-417B-8E60-BCDCA1BB2B5D}" srcOrd="0" destOrd="0" presId="urn:microsoft.com/office/officeart/2005/8/layout/process4"/>
    <dgm:cxn modelId="{7B9F561E-D5CC-4F35-A8A2-4EC89F5DFABA}" type="presOf" srcId="{50A9A1EC-DA8A-4BDE-8F52-FD9F4C2EEA6B}" destId="{25082804-E3D3-4078-A094-7F4C07EFA49B}" srcOrd="0" destOrd="0" presId="urn:microsoft.com/office/officeart/2005/8/layout/process4"/>
    <dgm:cxn modelId="{F1D6001F-EC1F-4B4A-B54C-BAF845CC0F2B}" srcId="{50A9A1EC-DA8A-4BDE-8F52-FD9F4C2EEA6B}" destId="{7FBB6B8F-7E15-4768-B23B-E493CF9F806F}" srcOrd="1" destOrd="0" parTransId="{15339F68-759E-4DFE-9A17-96704E85ABD3}" sibTransId="{33F2F874-6519-42FA-9A2A-8A3005FB508D}"/>
    <dgm:cxn modelId="{4F2D201F-0C7C-4CF4-A8B6-0650604198B5}" type="presOf" srcId="{7FBB6B8F-7E15-4768-B23B-E493CF9F806F}" destId="{7A54AA54-CFE9-4ED7-BE5B-81EEEA0CED8D}" srcOrd="0" destOrd="0" presId="urn:microsoft.com/office/officeart/2005/8/layout/process4"/>
    <dgm:cxn modelId="{9D0F0D26-577A-4BB6-906E-35C51ACEC9F5}" type="presOf" srcId="{235A60C9-D967-41D9-AC51-B6F673FD0AA9}" destId="{7434A3FA-B189-41AA-B1E5-304C2C87325D}" srcOrd="0" destOrd="0" presId="urn:microsoft.com/office/officeart/2005/8/layout/process4"/>
    <dgm:cxn modelId="{9C61513C-A218-4530-A4EB-B6808F54DE42}" srcId="{50A9A1EC-DA8A-4BDE-8F52-FD9F4C2EEA6B}" destId="{CBAAEF62-9607-4DBF-9B9A-689C20259E4F}" srcOrd="0" destOrd="0" parTransId="{AD6C508B-0E96-45FB-9DE2-CBB33F5D6179}" sibTransId="{083C7436-0F5E-42E5-B5A5-94C3EB3736BD}"/>
    <dgm:cxn modelId="{26B93D7C-3F59-4034-B8E7-5BAA6684212D}" type="presOf" srcId="{1D41824D-489E-45AF-A951-A8567B203BBF}" destId="{EED6151C-8D51-48B4-8273-0536857BE9F2}" srcOrd="0" destOrd="0" presId="urn:microsoft.com/office/officeart/2005/8/layout/process4"/>
    <dgm:cxn modelId="{9AC1BEA4-57AC-44A9-A96A-F8947CFD83C8}" srcId="{50A9A1EC-DA8A-4BDE-8F52-FD9F4C2EEA6B}" destId="{2E81ECA3-A8AB-469F-BA9B-1897DD987011}" srcOrd="3" destOrd="0" parTransId="{74A06E95-C969-4ABB-804F-1FDD44BA2B09}" sibTransId="{C1075B29-398F-419C-A0E8-8CF939F29525}"/>
    <dgm:cxn modelId="{0844CBB3-26EA-45B7-8F6B-A500029E1393}" srcId="{50A9A1EC-DA8A-4BDE-8F52-FD9F4C2EEA6B}" destId="{1D41824D-489E-45AF-A951-A8567B203BBF}" srcOrd="2" destOrd="0" parTransId="{022C2485-D444-4DCB-923F-12E3443FE3A5}" sibTransId="{FD7B30F3-D995-4675-B02A-7A016521447D}"/>
    <dgm:cxn modelId="{423FBCD7-AFD2-40B1-911D-B0D6213B7743}" srcId="{50A9A1EC-DA8A-4BDE-8F52-FD9F4C2EEA6B}" destId="{235A60C9-D967-41D9-AC51-B6F673FD0AA9}" srcOrd="4" destOrd="0" parTransId="{A8ABEF46-7392-4A5A-80ED-16D837E9DFD6}" sibTransId="{A43C25EF-9A2A-4B17-A1B6-3400ACF743C0}"/>
    <dgm:cxn modelId="{319DA38E-993A-4DEA-9C4C-C7059C324121}" type="presParOf" srcId="{25082804-E3D3-4078-A094-7F4C07EFA49B}" destId="{49BFEC0C-3EAC-47A7-AFBA-F058780A2624}" srcOrd="0" destOrd="0" presId="urn:microsoft.com/office/officeart/2005/8/layout/process4"/>
    <dgm:cxn modelId="{6DC6DB4A-1F51-4FDE-9681-65AA6940B29E}" type="presParOf" srcId="{49BFEC0C-3EAC-47A7-AFBA-F058780A2624}" destId="{7434A3FA-B189-41AA-B1E5-304C2C87325D}" srcOrd="0" destOrd="0" presId="urn:microsoft.com/office/officeart/2005/8/layout/process4"/>
    <dgm:cxn modelId="{A3CCEBEF-4FC4-4B77-82EF-3F16396775BC}" type="presParOf" srcId="{25082804-E3D3-4078-A094-7F4C07EFA49B}" destId="{E03C8F95-8105-47A9-B204-5741A66D3B49}" srcOrd="1" destOrd="0" presId="urn:microsoft.com/office/officeart/2005/8/layout/process4"/>
    <dgm:cxn modelId="{55EFFA3E-2D34-42C1-B8CA-593A62A93BBE}" type="presParOf" srcId="{25082804-E3D3-4078-A094-7F4C07EFA49B}" destId="{1A2A390E-7426-4163-9B6A-A099230C5D23}" srcOrd="2" destOrd="0" presId="urn:microsoft.com/office/officeart/2005/8/layout/process4"/>
    <dgm:cxn modelId="{9E03AB04-178A-44E3-A739-A7B0340EFE77}" type="presParOf" srcId="{1A2A390E-7426-4163-9B6A-A099230C5D23}" destId="{12FFA47E-FF5C-417B-8E60-BCDCA1BB2B5D}" srcOrd="0" destOrd="0" presId="urn:microsoft.com/office/officeart/2005/8/layout/process4"/>
    <dgm:cxn modelId="{81D93E9F-76DE-412F-AAB9-458135379797}" type="presParOf" srcId="{25082804-E3D3-4078-A094-7F4C07EFA49B}" destId="{897B727E-DC08-4973-801A-9F9EA9F47D20}" srcOrd="3" destOrd="0" presId="urn:microsoft.com/office/officeart/2005/8/layout/process4"/>
    <dgm:cxn modelId="{7DC28E32-C308-4B61-8AE7-338883F42C5D}" type="presParOf" srcId="{25082804-E3D3-4078-A094-7F4C07EFA49B}" destId="{F3F4B396-F3FF-4227-853C-67354B9643F9}" srcOrd="4" destOrd="0" presId="urn:microsoft.com/office/officeart/2005/8/layout/process4"/>
    <dgm:cxn modelId="{F1782126-930B-4F9C-9959-22031E5D0D20}" type="presParOf" srcId="{F3F4B396-F3FF-4227-853C-67354B9643F9}" destId="{EED6151C-8D51-48B4-8273-0536857BE9F2}" srcOrd="0" destOrd="0" presId="urn:microsoft.com/office/officeart/2005/8/layout/process4"/>
    <dgm:cxn modelId="{73CE3F2D-4C21-4205-A45B-A9F080D857F3}" type="presParOf" srcId="{25082804-E3D3-4078-A094-7F4C07EFA49B}" destId="{86804565-4B70-4486-9403-5BABE604D72F}" srcOrd="5" destOrd="0" presId="urn:microsoft.com/office/officeart/2005/8/layout/process4"/>
    <dgm:cxn modelId="{3BF97F80-82EA-4733-9470-0DA79E2DA72D}" type="presParOf" srcId="{25082804-E3D3-4078-A094-7F4C07EFA49B}" destId="{50EAEAC0-88B0-4CDC-A8CF-E27E903DBD7A}" srcOrd="6" destOrd="0" presId="urn:microsoft.com/office/officeart/2005/8/layout/process4"/>
    <dgm:cxn modelId="{1CC0BCE4-A747-4D1B-BA93-B8F2F1483409}" type="presParOf" srcId="{50EAEAC0-88B0-4CDC-A8CF-E27E903DBD7A}" destId="{7A54AA54-CFE9-4ED7-BE5B-81EEEA0CED8D}" srcOrd="0" destOrd="0" presId="urn:microsoft.com/office/officeart/2005/8/layout/process4"/>
    <dgm:cxn modelId="{2D2CE9A3-29DD-4D1F-BE6A-3CC0E09F808C}" type="presParOf" srcId="{25082804-E3D3-4078-A094-7F4C07EFA49B}" destId="{D1B158A5-FA48-4FAC-8580-DC68497A92FE}" srcOrd="7" destOrd="0" presId="urn:microsoft.com/office/officeart/2005/8/layout/process4"/>
    <dgm:cxn modelId="{768D0A48-098F-4F9A-9C35-AB13F372E90C}" type="presParOf" srcId="{25082804-E3D3-4078-A094-7F4C07EFA49B}" destId="{CDEDC636-63DE-45D6-AAF1-225632B78919}" srcOrd="8" destOrd="0" presId="urn:microsoft.com/office/officeart/2005/8/layout/process4"/>
    <dgm:cxn modelId="{9ED5DD68-4686-450A-BD34-2E900F8D5F6D}" type="presParOf" srcId="{CDEDC636-63DE-45D6-AAF1-225632B78919}" destId="{264547F4-15E1-4C69-A6E1-988282B47963}" srcOrd="0"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645D565-43D8-4CEE-A226-D4968FCF535E}"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cs-CZ"/>
        </a:p>
      </dgm:t>
    </dgm:pt>
    <dgm:pt modelId="{2577BF87-7EE7-4E1C-826C-679CABB1FB33}">
      <dgm:prSet/>
      <dgm:spPr/>
      <dgm:t>
        <a:bodyPr/>
        <a:lstStyle/>
        <a:p>
          <a:r>
            <a:rPr lang="cs-CZ" dirty="0"/>
            <a:t>jiné povinnosti zaměstnanců</a:t>
          </a:r>
        </a:p>
      </dgm:t>
    </dgm:pt>
    <dgm:pt modelId="{3EB360EF-CCDB-4C86-9EBC-26C82BF14283}" type="parTrans" cxnId="{76B1D7A1-33D0-4CC7-B855-69C09E4761B5}">
      <dgm:prSet/>
      <dgm:spPr/>
      <dgm:t>
        <a:bodyPr/>
        <a:lstStyle/>
        <a:p>
          <a:endParaRPr lang="cs-CZ"/>
        </a:p>
      </dgm:t>
    </dgm:pt>
    <dgm:pt modelId="{847024D3-7191-4C78-A9A2-0BE8566ABFB4}" type="sibTrans" cxnId="{76B1D7A1-33D0-4CC7-B855-69C09E4761B5}">
      <dgm:prSet/>
      <dgm:spPr/>
      <dgm:t>
        <a:bodyPr/>
        <a:lstStyle/>
        <a:p>
          <a:endParaRPr lang="cs-CZ"/>
        </a:p>
      </dgm:t>
    </dgm:pt>
    <dgm:pt modelId="{9E75B138-19A2-44D2-9CF2-342B5808B829}" type="pres">
      <dgm:prSet presAssocID="{2645D565-43D8-4CEE-A226-D4968FCF535E}" presName="Name0" presStyleCnt="0">
        <dgm:presLayoutVars>
          <dgm:chPref val="3"/>
          <dgm:dir/>
          <dgm:animLvl val="lvl"/>
          <dgm:resizeHandles/>
        </dgm:presLayoutVars>
      </dgm:prSet>
      <dgm:spPr/>
    </dgm:pt>
    <dgm:pt modelId="{2C5E9FD9-B2EA-4A72-B369-AAB90DD78DB9}" type="pres">
      <dgm:prSet presAssocID="{2577BF87-7EE7-4E1C-826C-679CABB1FB33}" presName="horFlow" presStyleCnt="0"/>
      <dgm:spPr/>
    </dgm:pt>
    <dgm:pt modelId="{0A95885B-7719-4791-AC96-800BD686B29D}" type="pres">
      <dgm:prSet presAssocID="{2577BF87-7EE7-4E1C-826C-679CABB1FB33}" presName="bigChev" presStyleLbl="node1" presStyleIdx="0" presStyleCnt="1" custScaleX="312746"/>
      <dgm:spPr/>
    </dgm:pt>
  </dgm:ptLst>
  <dgm:cxnLst>
    <dgm:cxn modelId="{76B1D7A1-33D0-4CC7-B855-69C09E4761B5}" srcId="{2645D565-43D8-4CEE-A226-D4968FCF535E}" destId="{2577BF87-7EE7-4E1C-826C-679CABB1FB33}" srcOrd="0" destOrd="0" parTransId="{3EB360EF-CCDB-4C86-9EBC-26C82BF14283}" sibTransId="{847024D3-7191-4C78-A9A2-0BE8566ABFB4}"/>
    <dgm:cxn modelId="{2EF71CAE-A4E4-4EEE-9067-4FCF9280074D}" type="presOf" srcId="{2645D565-43D8-4CEE-A226-D4968FCF535E}" destId="{9E75B138-19A2-44D2-9CF2-342B5808B829}" srcOrd="0" destOrd="0" presId="urn:microsoft.com/office/officeart/2005/8/layout/lProcess3"/>
    <dgm:cxn modelId="{CF7CAEFB-8C8E-42E6-9985-04192DDE4992}" type="presOf" srcId="{2577BF87-7EE7-4E1C-826C-679CABB1FB33}" destId="{0A95885B-7719-4791-AC96-800BD686B29D}" srcOrd="0" destOrd="0" presId="urn:microsoft.com/office/officeart/2005/8/layout/lProcess3"/>
    <dgm:cxn modelId="{BA1905B8-C327-4ED7-AC7A-5705FB8E7C71}" type="presParOf" srcId="{9E75B138-19A2-44D2-9CF2-342B5808B829}" destId="{2C5E9FD9-B2EA-4A72-B369-AAB90DD78DB9}" srcOrd="0" destOrd="0" presId="urn:microsoft.com/office/officeart/2005/8/layout/lProcess3"/>
    <dgm:cxn modelId="{6DAC69FD-775F-4656-A511-4E39ED96694B}" type="presParOf" srcId="{2C5E9FD9-B2EA-4A72-B369-AAB90DD78DB9}" destId="{0A95885B-7719-4791-AC96-800BD686B29D}" srcOrd="0" destOrd="0" presId="urn:microsoft.com/office/officeart/2005/8/layout/lProcess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9FC13A-7216-4C46-BD03-96E5A494CEA8}"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cs-CZ"/>
        </a:p>
      </dgm:t>
    </dgm:pt>
    <dgm:pt modelId="{47F36AD3-76A9-4E1A-A921-489578ADC74B}">
      <dgm:prSet/>
      <dgm:spPr/>
      <dgm:t>
        <a:bodyPr/>
        <a:lstStyle/>
        <a:p>
          <a:r>
            <a:rPr lang="cs-CZ" b="1"/>
            <a:t>PO jako zaměstnavatel </a:t>
          </a:r>
          <a:r>
            <a:rPr lang="cs-CZ"/>
            <a:t>– bez omezení, případě státu v pracovněprávních vztazích jedná org. složka státu (zákon č. 2019/2000 Sb.),</a:t>
          </a:r>
        </a:p>
      </dgm:t>
    </dgm:pt>
    <dgm:pt modelId="{D76296D0-3641-4D29-80D6-48A5DBE070B0}" type="parTrans" cxnId="{7E11FC70-AECE-45C4-9F65-E70672C47D93}">
      <dgm:prSet/>
      <dgm:spPr/>
      <dgm:t>
        <a:bodyPr/>
        <a:lstStyle/>
        <a:p>
          <a:endParaRPr lang="cs-CZ"/>
        </a:p>
      </dgm:t>
    </dgm:pt>
    <dgm:pt modelId="{C4FE1E8C-9BE6-47D2-A629-D5409F1E484E}" type="sibTrans" cxnId="{7E11FC70-AECE-45C4-9F65-E70672C47D93}">
      <dgm:prSet/>
      <dgm:spPr/>
      <dgm:t>
        <a:bodyPr/>
        <a:lstStyle/>
        <a:p>
          <a:endParaRPr lang="cs-CZ"/>
        </a:p>
      </dgm:t>
    </dgm:pt>
    <dgm:pt modelId="{FCB68E2D-FB9C-4589-A962-5899503937B6}">
      <dgm:prSet/>
      <dgm:spPr/>
      <dgm:t>
        <a:bodyPr/>
        <a:lstStyle/>
        <a:p>
          <a:r>
            <a:rPr lang="cs-CZ"/>
            <a:t>Otázka, </a:t>
          </a:r>
          <a:r>
            <a:rPr lang="cs-CZ" b="1"/>
            <a:t>kdo jedná za PO v pracovněprávních vztazích:</a:t>
          </a:r>
          <a:endParaRPr lang="cs-CZ"/>
        </a:p>
      </dgm:t>
    </dgm:pt>
    <dgm:pt modelId="{053B74C5-75E6-4EE1-B8AF-88A7C14BF551}" type="parTrans" cxnId="{92DCCEA3-6A82-4B04-A3DB-75A81DDDE7F3}">
      <dgm:prSet/>
      <dgm:spPr/>
      <dgm:t>
        <a:bodyPr/>
        <a:lstStyle/>
        <a:p>
          <a:endParaRPr lang="cs-CZ"/>
        </a:p>
      </dgm:t>
    </dgm:pt>
    <dgm:pt modelId="{1404B793-4D51-4F57-B866-23ABA508A190}" type="sibTrans" cxnId="{92DCCEA3-6A82-4B04-A3DB-75A81DDDE7F3}">
      <dgm:prSet/>
      <dgm:spPr/>
      <dgm:t>
        <a:bodyPr/>
        <a:lstStyle/>
        <a:p>
          <a:endParaRPr lang="cs-CZ"/>
        </a:p>
      </dgm:t>
    </dgm:pt>
    <dgm:pt modelId="{FBA5D94D-402B-4519-9831-1497A212DB33}">
      <dgm:prSet/>
      <dgm:spPr/>
      <dgm:t>
        <a:bodyPr/>
        <a:lstStyle/>
        <a:p>
          <a:r>
            <a:rPr lang="cs-CZ" b="1"/>
            <a:t>Vždy statutární orgán</a:t>
          </a:r>
          <a:endParaRPr lang="cs-CZ"/>
        </a:p>
      </dgm:t>
    </dgm:pt>
    <dgm:pt modelId="{58A8D690-EE92-4813-95FC-CBA94B1D3A2B}" type="parTrans" cxnId="{F5F0F543-B393-4BE5-BA50-9F945BC5A5DC}">
      <dgm:prSet/>
      <dgm:spPr/>
      <dgm:t>
        <a:bodyPr/>
        <a:lstStyle/>
        <a:p>
          <a:endParaRPr lang="cs-CZ"/>
        </a:p>
      </dgm:t>
    </dgm:pt>
    <dgm:pt modelId="{2BDC33C4-C332-4B44-8F51-19BE7F753AD1}" type="sibTrans" cxnId="{F5F0F543-B393-4BE5-BA50-9F945BC5A5DC}">
      <dgm:prSet/>
      <dgm:spPr/>
      <dgm:t>
        <a:bodyPr/>
        <a:lstStyle/>
        <a:p>
          <a:endParaRPr lang="cs-CZ"/>
        </a:p>
      </dgm:t>
    </dgm:pt>
    <dgm:pt modelId="{B91F2764-43C5-4BD3-A413-EC44EEF7B243}">
      <dgm:prSet/>
      <dgm:spPr/>
      <dgm:t>
        <a:bodyPr/>
        <a:lstStyle/>
        <a:p>
          <a:r>
            <a:rPr lang="cs-CZ" b="1"/>
            <a:t>Osoby povolané vnitřním předpisem</a:t>
          </a:r>
          <a:endParaRPr lang="cs-CZ"/>
        </a:p>
      </dgm:t>
    </dgm:pt>
    <dgm:pt modelId="{709B78F3-381F-4795-B89F-62F85919D863}" type="parTrans" cxnId="{488A98B9-04E9-45C5-9F87-4B6BD6235AB6}">
      <dgm:prSet/>
      <dgm:spPr/>
      <dgm:t>
        <a:bodyPr/>
        <a:lstStyle/>
        <a:p>
          <a:endParaRPr lang="cs-CZ"/>
        </a:p>
      </dgm:t>
    </dgm:pt>
    <dgm:pt modelId="{8F0F1FFC-22A4-4A78-8E20-9A11A7C94BF0}" type="sibTrans" cxnId="{488A98B9-04E9-45C5-9F87-4B6BD6235AB6}">
      <dgm:prSet/>
      <dgm:spPr/>
      <dgm:t>
        <a:bodyPr/>
        <a:lstStyle/>
        <a:p>
          <a:endParaRPr lang="cs-CZ"/>
        </a:p>
      </dgm:t>
    </dgm:pt>
    <dgm:pt modelId="{F465B76A-16E8-495B-BEC5-4CA369656E9D}">
      <dgm:prSet/>
      <dgm:spPr/>
      <dgm:t>
        <a:bodyPr/>
        <a:lstStyle/>
        <a:p>
          <a:r>
            <a:rPr lang="cs-CZ" b="1"/>
            <a:t>Osoby povolané zmocněním (zastoupení se řídí občanským právem) a prokuristé</a:t>
          </a:r>
          <a:endParaRPr lang="cs-CZ"/>
        </a:p>
      </dgm:t>
    </dgm:pt>
    <dgm:pt modelId="{E8365735-C9A1-4A8D-95B4-3F9E0CF7DEEB}" type="parTrans" cxnId="{0934734B-AE28-47F5-9690-78A16755F993}">
      <dgm:prSet/>
      <dgm:spPr/>
      <dgm:t>
        <a:bodyPr/>
        <a:lstStyle/>
        <a:p>
          <a:endParaRPr lang="cs-CZ"/>
        </a:p>
      </dgm:t>
    </dgm:pt>
    <dgm:pt modelId="{6F50A8CF-0B2C-4D4B-8B00-180B2114F2DE}" type="sibTrans" cxnId="{0934734B-AE28-47F5-9690-78A16755F993}">
      <dgm:prSet/>
      <dgm:spPr/>
      <dgm:t>
        <a:bodyPr/>
        <a:lstStyle/>
        <a:p>
          <a:endParaRPr lang="cs-CZ"/>
        </a:p>
      </dgm:t>
    </dgm:pt>
    <dgm:pt modelId="{54E1E419-2BFC-43F5-8676-A983C99EC8FF}">
      <dgm:prSet/>
      <dgm:spPr/>
      <dgm:t>
        <a:bodyPr/>
        <a:lstStyle/>
        <a:p>
          <a:r>
            <a:rPr lang="cs-CZ" b="1"/>
            <a:t>Vedoucí zaměstnanci  (par. 11 ZP.) - jsou na jednotlivých stupních řízení zaměstnavatele oprávněni stanovit a ukládat podřízeným zaměstnancům pracovní úkoly, organizovat, řídit a kontrolovat jejich práci a dávat jim k tomu účelu závazné pokyny</a:t>
          </a:r>
          <a:endParaRPr lang="cs-CZ"/>
        </a:p>
      </dgm:t>
    </dgm:pt>
    <dgm:pt modelId="{181D7A93-370B-4EB9-B345-923D967DBDA2}" type="parTrans" cxnId="{4F4F49E9-3521-4EEA-B986-6C7C809D0C18}">
      <dgm:prSet/>
      <dgm:spPr/>
      <dgm:t>
        <a:bodyPr/>
        <a:lstStyle/>
        <a:p>
          <a:endParaRPr lang="cs-CZ"/>
        </a:p>
      </dgm:t>
    </dgm:pt>
    <dgm:pt modelId="{1F27750D-1C58-4DD9-8EE4-05626A8602E0}" type="sibTrans" cxnId="{4F4F49E9-3521-4EEA-B986-6C7C809D0C18}">
      <dgm:prSet/>
      <dgm:spPr/>
      <dgm:t>
        <a:bodyPr/>
        <a:lstStyle/>
        <a:p>
          <a:endParaRPr lang="cs-CZ"/>
        </a:p>
      </dgm:t>
    </dgm:pt>
    <dgm:pt modelId="{79C8CABE-430A-4807-A306-3B8244CB81B8}" type="pres">
      <dgm:prSet presAssocID="{DB9FC13A-7216-4C46-BD03-96E5A494CEA8}" presName="cycle" presStyleCnt="0">
        <dgm:presLayoutVars>
          <dgm:dir/>
          <dgm:resizeHandles val="exact"/>
        </dgm:presLayoutVars>
      </dgm:prSet>
      <dgm:spPr/>
    </dgm:pt>
    <dgm:pt modelId="{A78F2B80-D897-486C-9BD3-2FB9DD91942F}" type="pres">
      <dgm:prSet presAssocID="{47F36AD3-76A9-4E1A-A921-489578ADC74B}" presName="node" presStyleLbl="node1" presStyleIdx="0" presStyleCnt="2">
        <dgm:presLayoutVars>
          <dgm:bulletEnabled val="1"/>
        </dgm:presLayoutVars>
      </dgm:prSet>
      <dgm:spPr/>
    </dgm:pt>
    <dgm:pt modelId="{83AB0678-400A-4859-909A-39D31CAE0E09}" type="pres">
      <dgm:prSet presAssocID="{C4FE1E8C-9BE6-47D2-A629-D5409F1E484E}" presName="sibTrans" presStyleLbl="sibTrans2D1" presStyleIdx="0" presStyleCnt="2"/>
      <dgm:spPr/>
    </dgm:pt>
    <dgm:pt modelId="{1B4EF131-B61C-4BA8-AEA7-453EE018566E}" type="pres">
      <dgm:prSet presAssocID="{C4FE1E8C-9BE6-47D2-A629-D5409F1E484E}" presName="connectorText" presStyleLbl="sibTrans2D1" presStyleIdx="0" presStyleCnt="2"/>
      <dgm:spPr/>
    </dgm:pt>
    <dgm:pt modelId="{C762DC2E-B5C8-4614-A789-06D7BF2B863D}" type="pres">
      <dgm:prSet presAssocID="{FCB68E2D-FB9C-4589-A962-5899503937B6}" presName="node" presStyleLbl="node1" presStyleIdx="1" presStyleCnt="2">
        <dgm:presLayoutVars>
          <dgm:bulletEnabled val="1"/>
        </dgm:presLayoutVars>
      </dgm:prSet>
      <dgm:spPr/>
    </dgm:pt>
    <dgm:pt modelId="{19738A6F-B5A0-49ED-A3C3-43DC370BBD36}" type="pres">
      <dgm:prSet presAssocID="{1404B793-4D51-4F57-B866-23ABA508A190}" presName="sibTrans" presStyleLbl="sibTrans2D1" presStyleIdx="1" presStyleCnt="2"/>
      <dgm:spPr/>
    </dgm:pt>
    <dgm:pt modelId="{69A4AE35-60FC-4B42-90A6-D5E0D9CC5E39}" type="pres">
      <dgm:prSet presAssocID="{1404B793-4D51-4F57-B866-23ABA508A190}" presName="connectorText" presStyleLbl="sibTrans2D1" presStyleIdx="1" presStyleCnt="2"/>
      <dgm:spPr/>
    </dgm:pt>
  </dgm:ptLst>
  <dgm:cxnLst>
    <dgm:cxn modelId="{AEE1DD16-C5DA-4BCA-9652-7AEF48198F56}" type="presOf" srcId="{DB9FC13A-7216-4C46-BD03-96E5A494CEA8}" destId="{79C8CABE-430A-4807-A306-3B8244CB81B8}" srcOrd="0" destOrd="0" presId="urn:microsoft.com/office/officeart/2005/8/layout/cycle2"/>
    <dgm:cxn modelId="{78C3C219-FEBA-4038-A1D1-1CFF0C5EB90A}" type="presOf" srcId="{C4FE1E8C-9BE6-47D2-A629-D5409F1E484E}" destId="{1B4EF131-B61C-4BA8-AEA7-453EE018566E}" srcOrd="1" destOrd="0" presId="urn:microsoft.com/office/officeart/2005/8/layout/cycle2"/>
    <dgm:cxn modelId="{3BCA2729-A475-4E17-8472-169F4663FC63}" type="presOf" srcId="{1404B793-4D51-4F57-B866-23ABA508A190}" destId="{69A4AE35-60FC-4B42-90A6-D5E0D9CC5E39}" srcOrd="1" destOrd="0" presId="urn:microsoft.com/office/officeart/2005/8/layout/cycle2"/>
    <dgm:cxn modelId="{84A3392A-1DC9-4456-85E6-4840779565D6}" type="presOf" srcId="{1404B793-4D51-4F57-B866-23ABA508A190}" destId="{19738A6F-B5A0-49ED-A3C3-43DC370BBD36}" srcOrd="0" destOrd="0" presId="urn:microsoft.com/office/officeart/2005/8/layout/cycle2"/>
    <dgm:cxn modelId="{F5F0F543-B393-4BE5-BA50-9F945BC5A5DC}" srcId="{FCB68E2D-FB9C-4589-A962-5899503937B6}" destId="{FBA5D94D-402B-4519-9831-1497A212DB33}" srcOrd="0" destOrd="0" parTransId="{58A8D690-EE92-4813-95FC-CBA94B1D3A2B}" sibTransId="{2BDC33C4-C332-4B44-8F51-19BE7F753AD1}"/>
    <dgm:cxn modelId="{05A60564-094D-4F57-BB80-D9AA36BAEB44}" type="presOf" srcId="{C4FE1E8C-9BE6-47D2-A629-D5409F1E484E}" destId="{83AB0678-400A-4859-909A-39D31CAE0E09}" srcOrd="0" destOrd="0" presId="urn:microsoft.com/office/officeart/2005/8/layout/cycle2"/>
    <dgm:cxn modelId="{5D4E3D48-EF14-4BD6-9E67-657D161D8D5F}" type="presOf" srcId="{FBA5D94D-402B-4519-9831-1497A212DB33}" destId="{C762DC2E-B5C8-4614-A789-06D7BF2B863D}" srcOrd="0" destOrd="1" presId="urn:microsoft.com/office/officeart/2005/8/layout/cycle2"/>
    <dgm:cxn modelId="{0934734B-AE28-47F5-9690-78A16755F993}" srcId="{FCB68E2D-FB9C-4589-A962-5899503937B6}" destId="{F465B76A-16E8-495B-BEC5-4CA369656E9D}" srcOrd="2" destOrd="0" parTransId="{E8365735-C9A1-4A8D-95B4-3F9E0CF7DEEB}" sibTransId="{6F50A8CF-0B2C-4D4B-8B00-180B2114F2DE}"/>
    <dgm:cxn modelId="{BF99046E-A870-4F31-9B9E-F3A6C0E1A3C1}" type="presOf" srcId="{FCB68E2D-FB9C-4589-A962-5899503937B6}" destId="{C762DC2E-B5C8-4614-A789-06D7BF2B863D}" srcOrd="0" destOrd="0" presId="urn:microsoft.com/office/officeart/2005/8/layout/cycle2"/>
    <dgm:cxn modelId="{7E11FC70-AECE-45C4-9F65-E70672C47D93}" srcId="{DB9FC13A-7216-4C46-BD03-96E5A494CEA8}" destId="{47F36AD3-76A9-4E1A-A921-489578ADC74B}" srcOrd="0" destOrd="0" parTransId="{D76296D0-3641-4D29-80D6-48A5DBE070B0}" sibTransId="{C4FE1E8C-9BE6-47D2-A629-D5409F1E484E}"/>
    <dgm:cxn modelId="{D92A7D91-82EA-4440-9C4F-94D29A269855}" type="presOf" srcId="{F465B76A-16E8-495B-BEC5-4CA369656E9D}" destId="{C762DC2E-B5C8-4614-A789-06D7BF2B863D}" srcOrd="0" destOrd="3" presId="urn:microsoft.com/office/officeart/2005/8/layout/cycle2"/>
    <dgm:cxn modelId="{92DCCEA3-6A82-4B04-A3DB-75A81DDDE7F3}" srcId="{DB9FC13A-7216-4C46-BD03-96E5A494CEA8}" destId="{FCB68E2D-FB9C-4589-A962-5899503937B6}" srcOrd="1" destOrd="0" parTransId="{053B74C5-75E6-4EE1-B8AF-88A7C14BF551}" sibTransId="{1404B793-4D51-4F57-B866-23ABA508A190}"/>
    <dgm:cxn modelId="{CA93E0B1-054C-45E6-B2A2-D6B89B01352B}" type="presOf" srcId="{54E1E419-2BFC-43F5-8676-A983C99EC8FF}" destId="{C762DC2E-B5C8-4614-A789-06D7BF2B863D}" srcOrd="0" destOrd="4" presId="urn:microsoft.com/office/officeart/2005/8/layout/cycle2"/>
    <dgm:cxn modelId="{488A98B9-04E9-45C5-9F87-4B6BD6235AB6}" srcId="{FCB68E2D-FB9C-4589-A962-5899503937B6}" destId="{B91F2764-43C5-4BD3-A413-EC44EEF7B243}" srcOrd="1" destOrd="0" parTransId="{709B78F3-381F-4795-B89F-62F85919D863}" sibTransId="{8F0F1FFC-22A4-4A78-8E20-9A11A7C94BF0}"/>
    <dgm:cxn modelId="{E15F5CDD-8AB1-4FE9-8257-EF9DDC6E32ED}" type="presOf" srcId="{47F36AD3-76A9-4E1A-A921-489578ADC74B}" destId="{A78F2B80-D897-486C-9BD3-2FB9DD91942F}" srcOrd="0" destOrd="0" presId="urn:microsoft.com/office/officeart/2005/8/layout/cycle2"/>
    <dgm:cxn modelId="{CFD42CE1-0AF6-44B3-868D-00C53146BFAB}" type="presOf" srcId="{B91F2764-43C5-4BD3-A413-EC44EEF7B243}" destId="{C762DC2E-B5C8-4614-A789-06D7BF2B863D}" srcOrd="0" destOrd="2" presId="urn:microsoft.com/office/officeart/2005/8/layout/cycle2"/>
    <dgm:cxn modelId="{4F4F49E9-3521-4EEA-B986-6C7C809D0C18}" srcId="{FCB68E2D-FB9C-4589-A962-5899503937B6}" destId="{54E1E419-2BFC-43F5-8676-A983C99EC8FF}" srcOrd="3" destOrd="0" parTransId="{181D7A93-370B-4EB9-B345-923D967DBDA2}" sibTransId="{1F27750D-1C58-4DD9-8EE4-05626A8602E0}"/>
    <dgm:cxn modelId="{A967486C-4008-49DF-8B65-019E5B6FCE0D}" type="presParOf" srcId="{79C8CABE-430A-4807-A306-3B8244CB81B8}" destId="{A78F2B80-D897-486C-9BD3-2FB9DD91942F}" srcOrd="0" destOrd="0" presId="urn:microsoft.com/office/officeart/2005/8/layout/cycle2"/>
    <dgm:cxn modelId="{7CF3257D-A598-4969-89FD-6B6956DD8644}" type="presParOf" srcId="{79C8CABE-430A-4807-A306-3B8244CB81B8}" destId="{83AB0678-400A-4859-909A-39D31CAE0E09}" srcOrd="1" destOrd="0" presId="urn:microsoft.com/office/officeart/2005/8/layout/cycle2"/>
    <dgm:cxn modelId="{5EBB2285-B920-4C9B-97B7-B679739533FF}" type="presParOf" srcId="{83AB0678-400A-4859-909A-39D31CAE0E09}" destId="{1B4EF131-B61C-4BA8-AEA7-453EE018566E}" srcOrd="0" destOrd="0" presId="urn:microsoft.com/office/officeart/2005/8/layout/cycle2"/>
    <dgm:cxn modelId="{2A0991B9-4D7C-411A-A53C-C3CB61884D69}" type="presParOf" srcId="{79C8CABE-430A-4807-A306-3B8244CB81B8}" destId="{C762DC2E-B5C8-4614-A789-06D7BF2B863D}" srcOrd="2" destOrd="0" presId="urn:microsoft.com/office/officeart/2005/8/layout/cycle2"/>
    <dgm:cxn modelId="{B36ADC8C-4C31-4CAA-AFAC-AF46691A7870}" type="presParOf" srcId="{79C8CABE-430A-4807-A306-3B8244CB81B8}" destId="{19738A6F-B5A0-49ED-A3C3-43DC370BBD36}" srcOrd="3" destOrd="0" presId="urn:microsoft.com/office/officeart/2005/8/layout/cycle2"/>
    <dgm:cxn modelId="{6AE480A1-4F57-4848-94FA-54DFA3E16213}" type="presParOf" srcId="{19738A6F-B5A0-49ED-A3C3-43DC370BBD36}" destId="{69A4AE35-60FC-4B42-90A6-D5E0D9CC5E3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B99E98D-64B8-40BC-8D44-705FAAB2B7D0}" type="doc">
      <dgm:prSet loTypeId="urn:microsoft.com/office/officeart/2005/8/layout/default" loCatId="list" qsTypeId="urn:microsoft.com/office/officeart/2005/8/quickstyle/simple5" qsCatId="simple" csTypeId="urn:microsoft.com/office/officeart/2005/8/colors/accent1_2" csCatId="accent1"/>
      <dgm:spPr/>
      <dgm:t>
        <a:bodyPr/>
        <a:lstStyle/>
        <a:p>
          <a:endParaRPr lang="en-US"/>
        </a:p>
      </dgm:t>
    </dgm:pt>
    <dgm:pt modelId="{2A29C292-15A1-435E-ABD0-2775820558BA}">
      <dgm:prSet/>
      <dgm:spPr/>
      <dgm:t>
        <a:bodyPr/>
        <a:lstStyle/>
        <a:p>
          <a:r>
            <a:rPr lang="cs-CZ" b="1" i="0" baseline="0"/>
            <a:t>Vedoucí zaměstnanci jsou dále povinni</a:t>
          </a:r>
          <a:endParaRPr lang="en-US"/>
        </a:p>
      </dgm:t>
    </dgm:pt>
    <dgm:pt modelId="{2B1401F8-792C-4228-A3DA-605D79AAB894}" type="parTrans" cxnId="{364D3B86-488B-4E0F-BEC7-4B1425F184DB}">
      <dgm:prSet/>
      <dgm:spPr/>
      <dgm:t>
        <a:bodyPr/>
        <a:lstStyle/>
        <a:p>
          <a:endParaRPr lang="en-US"/>
        </a:p>
      </dgm:t>
    </dgm:pt>
    <dgm:pt modelId="{C25385B9-A8CB-4DF5-AC29-97C82D082484}" type="sibTrans" cxnId="{364D3B86-488B-4E0F-BEC7-4B1425F184DB}">
      <dgm:prSet/>
      <dgm:spPr/>
      <dgm:t>
        <a:bodyPr/>
        <a:lstStyle/>
        <a:p>
          <a:endParaRPr lang="en-US"/>
        </a:p>
      </dgm:t>
    </dgm:pt>
    <dgm:pt modelId="{CED89C68-4A1A-4DF7-9B1E-8D974BCE10E2}">
      <dgm:prSet/>
      <dgm:spPr/>
      <dgm:t>
        <a:bodyPr/>
        <a:lstStyle/>
        <a:p>
          <a:r>
            <a:rPr lang="cs-CZ" b="0" i="0" baseline="0"/>
            <a:t>řídit a kontrolovat práci podřízených zaměstnanců a hodnotit jejich pracovní výkonnost a pracovní výsledky</a:t>
          </a:r>
          <a:endParaRPr lang="en-US"/>
        </a:p>
      </dgm:t>
    </dgm:pt>
    <dgm:pt modelId="{886F1733-4AAB-4C04-8AC0-9CD4E7185E7B}" type="parTrans" cxnId="{BD39C2A6-F196-4F29-9B82-3FE067698407}">
      <dgm:prSet/>
      <dgm:spPr/>
      <dgm:t>
        <a:bodyPr/>
        <a:lstStyle/>
        <a:p>
          <a:endParaRPr lang="en-US"/>
        </a:p>
      </dgm:t>
    </dgm:pt>
    <dgm:pt modelId="{F825AB65-75D5-40B9-ADB5-214C96D38BCD}" type="sibTrans" cxnId="{BD39C2A6-F196-4F29-9B82-3FE067698407}">
      <dgm:prSet/>
      <dgm:spPr/>
      <dgm:t>
        <a:bodyPr/>
        <a:lstStyle/>
        <a:p>
          <a:endParaRPr lang="en-US"/>
        </a:p>
      </dgm:t>
    </dgm:pt>
    <dgm:pt modelId="{EB388210-3233-4F22-8089-920C048DDC15}">
      <dgm:prSet/>
      <dgm:spPr/>
      <dgm:t>
        <a:bodyPr/>
        <a:lstStyle/>
        <a:p>
          <a:r>
            <a:rPr lang="pl-PL" b="0" i="0" baseline="0"/>
            <a:t>co nejlépe organizovat práci</a:t>
          </a:r>
          <a:endParaRPr lang="en-US"/>
        </a:p>
      </dgm:t>
    </dgm:pt>
    <dgm:pt modelId="{11E52742-B254-43E7-BCBD-5728A6AA7631}" type="parTrans" cxnId="{7307613F-02FE-44BB-B9C9-A8863144248D}">
      <dgm:prSet/>
      <dgm:spPr/>
      <dgm:t>
        <a:bodyPr/>
        <a:lstStyle/>
        <a:p>
          <a:endParaRPr lang="en-US"/>
        </a:p>
      </dgm:t>
    </dgm:pt>
    <dgm:pt modelId="{99E2B57B-F0FE-4C6B-9469-BD00F6826009}" type="sibTrans" cxnId="{7307613F-02FE-44BB-B9C9-A8863144248D}">
      <dgm:prSet/>
      <dgm:spPr/>
      <dgm:t>
        <a:bodyPr/>
        <a:lstStyle/>
        <a:p>
          <a:endParaRPr lang="en-US"/>
        </a:p>
      </dgm:t>
    </dgm:pt>
    <dgm:pt modelId="{8B4B8624-1B55-4B54-A496-DD5C2A6352A5}">
      <dgm:prSet/>
      <dgm:spPr/>
      <dgm:t>
        <a:bodyPr/>
        <a:lstStyle/>
        <a:p>
          <a:r>
            <a:rPr lang="cs-CZ" b="0" i="0" baseline="0"/>
            <a:t>vytvářet příznivé pracovní podmínky a zajišťovat bezpečnost a ochranu zdraví při práci</a:t>
          </a:r>
          <a:endParaRPr lang="en-US"/>
        </a:p>
      </dgm:t>
    </dgm:pt>
    <dgm:pt modelId="{5F2AE9C1-F91E-4032-BD38-69667092519B}" type="parTrans" cxnId="{4371B5A0-B8CD-4066-8C06-008D8F337626}">
      <dgm:prSet/>
      <dgm:spPr/>
      <dgm:t>
        <a:bodyPr/>
        <a:lstStyle/>
        <a:p>
          <a:endParaRPr lang="en-US"/>
        </a:p>
      </dgm:t>
    </dgm:pt>
    <dgm:pt modelId="{6C3544D3-3275-4390-AD3E-DFB4845F3340}" type="sibTrans" cxnId="{4371B5A0-B8CD-4066-8C06-008D8F337626}">
      <dgm:prSet/>
      <dgm:spPr/>
      <dgm:t>
        <a:bodyPr/>
        <a:lstStyle/>
        <a:p>
          <a:endParaRPr lang="en-US"/>
        </a:p>
      </dgm:t>
    </dgm:pt>
    <dgm:pt modelId="{24F79858-A47B-44FC-917B-9C163F1A3FBF}">
      <dgm:prSet/>
      <dgm:spPr/>
      <dgm:t>
        <a:bodyPr/>
        <a:lstStyle/>
        <a:p>
          <a:r>
            <a:rPr lang="cs-CZ" b="0" i="0" baseline="0"/>
            <a:t>zabezpečovat odměňování zaměstnanců</a:t>
          </a:r>
          <a:endParaRPr lang="en-US"/>
        </a:p>
      </dgm:t>
    </dgm:pt>
    <dgm:pt modelId="{38D3F103-9855-494F-8644-59CBF383EB9D}" type="parTrans" cxnId="{95CCE8A6-FB15-470B-8D6C-CA2C20D3E5A9}">
      <dgm:prSet/>
      <dgm:spPr/>
      <dgm:t>
        <a:bodyPr/>
        <a:lstStyle/>
        <a:p>
          <a:endParaRPr lang="en-US"/>
        </a:p>
      </dgm:t>
    </dgm:pt>
    <dgm:pt modelId="{5C63F15B-2118-4D0F-A333-633051F4485F}" type="sibTrans" cxnId="{95CCE8A6-FB15-470B-8D6C-CA2C20D3E5A9}">
      <dgm:prSet/>
      <dgm:spPr/>
      <dgm:t>
        <a:bodyPr/>
        <a:lstStyle/>
        <a:p>
          <a:endParaRPr lang="en-US"/>
        </a:p>
      </dgm:t>
    </dgm:pt>
    <dgm:pt modelId="{3ACDD778-AC5D-4B38-BD4C-DCDB31AE8DA4}">
      <dgm:prSet/>
      <dgm:spPr/>
      <dgm:t>
        <a:bodyPr/>
        <a:lstStyle/>
        <a:p>
          <a:r>
            <a:rPr lang="cs-CZ" b="0" i="0" baseline="0"/>
            <a:t>vytvářet podmínky pro zvyšování odborné úrovně zaměstnanců</a:t>
          </a:r>
          <a:endParaRPr lang="en-US"/>
        </a:p>
      </dgm:t>
    </dgm:pt>
    <dgm:pt modelId="{CD27B27B-7CD2-486E-8A68-4297EEECE808}" type="parTrans" cxnId="{B6AE41C3-E048-4930-9E54-11D4D3C849A7}">
      <dgm:prSet/>
      <dgm:spPr/>
      <dgm:t>
        <a:bodyPr/>
        <a:lstStyle/>
        <a:p>
          <a:endParaRPr lang="en-US"/>
        </a:p>
      </dgm:t>
    </dgm:pt>
    <dgm:pt modelId="{65F82293-C51B-45DB-ADAC-8F863EDA6526}" type="sibTrans" cxnId="{B6AE41C3-E048-4930-9E54-11D4D3C849A7}">
      <dgm:prSet/>
      <dgm:spPr/>
      <dgm:t>
        <a:bodyPr/>
        <a:lstStyle/>
        <a:p>
          <a:endParaRPr lang="en-US"/>
        </a:p>
      </dgm:t>
    </dgm:pt>
    <dgm:pt modelId="{91327A1F-A711-477E-BA40-3B10662361EE}">
      <dgm:prSet/>
      <dgm:spPr/>
      <dgm:t>
        <a:bodyPr/>
        <a:lstStyle/>
        <a:p>
          <a:r>
            <a:rPr lang="cs-CZ" b="0" i="0" baseline="0"/>
            <a:t>zabezpečovat dodržování právních a vnitřních předpisů</a:t>
          </a:r>
          <a:endParaRPr lang="en-US"/>
        </a:p>
      </dgm:t>
    </dgm:pt>
    <dgm:pt modelId="{5E00CAD5-89F6-4331-BCF1-9A60EBC732C3}" type="parTrans" cxnId="{5EA1A539-C344-4B3B-AB76-C99B107D27B3}">
      <dgm:prSet/>
      <dgm:spPr/>
      <dgm:t>
        <a:bodyPr/>
        <a:lstStyle/>
        <a:p>
          <a:endParaRPr lang="en-US"/>
        </a:p>
      </dgm:t>
    </dgm:pt>
    <dgm:pt modelId="{3FBE3F27-C27B-42DD-81F8-E16A2D7223FD}" type="sibTrans" cxnId="{5EA1A539-C344-4B3B-AB76-C99B107D27B3}">
      <dgm:prSet/>
      <dgm:spPr/>
      <dgm:t>
        <a:bodyPr/>
        <a:lstStyle/>
        <a:p>
          <a:endParaRPr lang="en-US"/>
        </a:p>
      </dgm:t>
    </dgm:pt>
    <dgm:pt modelId="{4E919864-3F20-488F-BEA7-3BD9B02EC928}">
      <dgm:prSet/>
      <dgm:spPr/>
      <dgm:t>
        <a:bodyPr/>
        <a:lstStyle/>
        <a:p>
          <a:r>
            <a:rPr lang="cs-CZ" b="0" i="0" baseline="0"/>
            <a:t>zabezpečovat přijetí opatření k ochraně majetku zaměstnavatele</a:t>
          </a:r>
          <a:endParaRPr lang="en-US"/>
        </a:p>
      </dgm:t>
    </dgm:pt>
    <dgm:pt modelId="{9F71714C-99FD-4937-89D8-87A8CAB32A9E}" type="parTrans" cxnId="{AA6E481C-3DCF-41C6-9E61-D72C2F1D97B6}">
      <dgm:prSet/>
      <dgm:spPr/>
      <dgm:t>
        <a:bodyPr/>
        <a:lstStyle/>
        <a:p>
          <a:endParaRPr lang="en-US"/>
        </a:p>
      </dgm:t>
    </dgm:pt>
    <dgm:pt modelId="{8F8EA5AF-919A-4734-9614-6549743DBB86}" type="sibTrans" cxnId="{AA6E481C-3DCF-41C6-9E61-D72C2F1D97B6}">
      <dgm:prSet/>
      <dgm:spPr/>
      <dgm:t>
        <a:bodyPr/>
        <a:lstStyle/>
        <a:p>
          <a:endParaRPr lang="en-US"/>
        </a:p>
      </dgm:t>
    </dgm:pt>
    <dgm:pt modelId="{14C631CC-E2F3-4D58-9B84-F2CCC6E25499}" type="pres">
      <dgm:prSet presAssocID="{4B99E98D-64B8-40BC-8D44-705FAAB2B7D0}" presName="diagram" presStyleCnt="0">
        <dgm:presLayoutVars>
          <dgm:dir/>
          <dgm:resizeHandles val="exact"/>
        </dgm:presLayoutVars>
      </dgm:prSet>
      <dgm:spPr/>
    </dgm:pt>
    <dgm:pt modelId="{5A03C431-4C07-4479-899D-021750B0C26B}" type="pres">
      <dgm:prSet presAssocID="{2A29C292-15A1-435E-ABD0-2775820558BA}" presName="node" presStyleLbl="node1" presStyleIdx="0" presStyleCnt="8">
        <dgm:presLayoutVars>
          <dgm:bulletEnabled val="1"/>
        </dgm:presLayoutVars>
      </dgm:prSet>
      <dgm:spPr/>
    </dgm:pt>
    <dgm:pt modelId="{82F9376C-E13C-4748-8D6C-D3FE48E6D3CC}" type="pres">
      <dgm:prSet presAssocID="{C25385B9-A8CB-4DF5-AC29-97C82D082484}" presName="sibTrans" presStyleCnt="0"/>
      <dgm:spPr/>
    </dgm:pt>
    <dgm:pt modelId="{29E58906-67AB-4F0B-B95A-A51A86E70CFB}" type="pres">
      <dgm:prSet presAssocID="{CED89C68-4A1A-4DF7-9B1E-8D974BCE10E2}" presName="node" presStyleLbl="node1" presStyleIdx="1" presStyleCnt="8">
        <dgm:presLayoutVars>
          <dgm:bulletEnabled val="1"/>
        </dgm:presLayoutVars>
      </dgm:prSet>
      <dgm:spPr/>
    </dgm:pt>
    <dgm:pt modelId="{B476F9CF-A54B-4AEC-8862-367EBEC5DC43}" type="pres">
      <dgm:prSet presAssocID="{F825AB65-75D5-40B9-ADB5-214C96D38BCD}" presName="sibTrans" presStyleCnt="0"/>
      <dgm:spPr/>
    </dgm:pt>
    <dgm:pt modelId="{04111761-DACC-4CF3-8699-F131E2E419A6}" type="pres">
      <dgm:prSet presAssocID="{EB388210-3233-4F22-8089-920C048DDC15}" presName="node" presStyleLbl="node1" presStyleIdx="2" presStyleCnt="8">
        <dgm:presLayoutVars>
          <dgm:bulletEnabled val="1"/>
        </dgm:presLayoutVars>
      </dgm:prSet>
      <dgm:spPr/>
    </dgm:pt>
    <dgm:pt modelId="{8FBC4144-20C1-440D-AB79-D57810A4F8FE}" type="pres">
      <dgm:prSet presAssocID="{99E2B57B-F0FE-4C6B-9469-BD00F6826009}" presName="sibTrans" presStyleCnt="0"/>
      <dgm:spPr/>
    </dgm:pt>
    <dgm:pt modelId="{7943CBCB-F857-4847-8E94-732C6727CC18}" type="pres">
      <dgm:prSet presAssocID="{8B4B8624-1B55-4B54-A496-DD5C2A6352A5}" presName="node" presStyleLbl="node1" presStyleIdx="3" presStyleCnt="8">
        <dgm:presLayoutVars>
          <dgm:bulletEnabled val="1"/>
        </dgm:presLayoutVars>
      </dgm:prSet>
      <dgm:spPr/>
    </dgm:pt>
    <dgm:pt modelId="{75C0878E-CAD2-4890-9495-65C329AA68DC}" type="pres">
      <dgm:prSet presAssocID="{6C3544D3-3275-4390-AD3E-DFB4845F3340}" presName="sibTrans" presStyleCnt="0"/>
      <dgm:spPr/>
    </dgm:pt>
    <dgm:pt modelId="{F7A364AC-6269-4CCC-AABF-971AF3937399}" type="pres">
      <dgm:prSet presAssocID="{24F79858-A47B-44FC-917B-9C163F1A3FBF}" presName="node" presStyleLbl="node1" presStyleIdx="4" presStyleCnt="8">
        <dgm:presLayoutVars>
          <dgm:bulletEnabled val="1"/>
        </dgm:presLayoutVars>
      </dgm:prSet>
      <dgm:spPr/>
    </dgm:pt>
    <dgm:pt modelId="{B117ECA4-11F4-4275-9596-66DD65EE0292}" type="pres">
      <dgm:prSet presAssocID="{5C63F15B-2118-4D0F-A333-633051F4485F}" presName="sibTrans" presStyleCnt="0"/>
      <dgm:spPr/>
    </dgm:pt>
    <dgm:pt modelId="{65B941BC-C3F4-4174-AE3A-1F167C314E5C}" type="pres">
      <dgm:prSet presAssocID="{3ACDD778-AC5D-4B38-BD4C-DCDB31AE8DA4}" presName="node" presStyleLbl="node1" presStyleIdx="5" presStyleCnt="8">
        <dgm:presLayoutVars>
          <dgm:bulletEnabled val="1"/>
        </dgm:presLayoutVars>
      </dgm:prSet>
      <dgm:spPr/>
    </dgm:pt>
    <dgm:pt modelId="{6872DA23-5530-444B-9EEE-87C0DD3ED3C5}" type="pres">
      <dgm:prSet presAssocID="{65F82293-C51B-45DB-ADAC-8F863EDA6526}" presName="sibTrans" presStyleCnt="0"/>
      <dgm:spPr/>
    </dgm:pt>
    <dgm:pt modelId="{4FE45339-F8BF-4951-A16E-FAE6D341B0C1}" type="pres">
      <dgm:prSet presAssocID="{91327A1F-A711-477E-BA40-3B10662361EE}" presName="node" presStyleLbl="node1" presStyleIdx="6" presStyleCnt="8">
        <dgm:presLayoutVars>
          <dgm:bulletEnabled val="1"/>
        </dgm:presLayoutVars>
      </dgm:prSet>
      <dgm:spPr/>
    </dgm:pt>
    <dgm:pt modelId="{4860B10B-7613-4CB8-8E74-13E70BFEAC82}" type="pres">
      <dgm:prSet presAssocID="{3FBE3F27-C27B-42DD-81F8-E16A2D7223FD}" presName="sibTrans" presStyleCnt="0"/>
      <dgm:spPr/>
    </dgm:pt>
    <dgm:pt modelId="{4FB161C0-3B31-4F79-B6AD-07B5156DC1DE}" type="pres">
      <dgm:prSet presAssocID="{4E919864-3F20-488F-BEA7-3BD9B02EC928}" presName="node" presStyleLbl="node1" presStyleIdx="7" presStyleCnt="8">
        <dgm:presLayoutVars>
          <dgm:bulletEnabled val="1"/>
        </dgm:presLayoutVars>
      </dgm:prSet>
      <dgm:spPr/>
    </dgm:pt>
  </dgm:ptLst>
  <dgm:cxnLst>
    <dgm:cxn modelId="{D2D26513-11DF-450E-BBB8-F09EF9AE121B}" type="presOf" srcId="{24F79858-A47B-44FC-917B-9C163F1A3FBF}" destId="{F7A364AC-6269-4CCC-AABF-971AF3937399}" srcOrd="0" destOrd="0" presId="urn:microsoft.com/office/officeart/2005/8/layout/default"/>
    <dgm:cxn modelId="{AA6E481C-3DCF-41C6-9E61-D72C2F1D97B6}" srcId="{4B99E98D-64B8-40BC-8D44-705FAAB2B7D0}" destId="{4E919864-3F20-488F-BEA7-3BD9B02EC928}" srcOrd="7" destOrd="0" parTransId="{9F71714C-99FD-4937-89D8-87A8CAB32A9E}" sibTransId="{8F8EA5AF-919A-4734-9614-6549743DBB86}"/>
    <dgm:cxn modelId="{5EA1A539-C344-4B3B-AB76-C99B107D27B3}" srcId="{4B99E98D-64B8-40BC-8D44-705FAAB2B7D0}" destId="{91327A1F-A711-477E-BA40-3B10662361EE}" srcOrd="6" destOrd="0" parTransId="{5E00CAD5-89F6-4331-BCF1-9A60EBC732C3}" sibTransId="{3FBE3F27-C27B-42DD-81F8-E16A2D7223FD}"/>
    <dgm:cxn modelId="{7307613F-02FE-44BB-B9C9-A8863144248D}" srcId="{4B99E98D-64B8-40BC-8D44-705FAAB2B7D0}" destId="{EB388210-3233-4F22-8089-920C048DDC15}" srcOrd="2" destOrd="0" parTransId="{11E52742-B254-43E7-BCBD-5728A6AA7631}" sibTransId="{99E2B57B-F0FE-4C6B-9469-BD00F6826009}"/>
    <dgm:cxn modelId="{D0A1F056-56B7-4FC9-8C27-A5D1107C0545}" type="presOf" srcId="{CED89C68-4A1A-4DF7-9B1E-8D974BCE10E2}" destId="{29E58906-67AB-4F0B-B95A-A51A86E70CFB}" srcOrd="0" destOrd="0" presId="urn:microsoft.com/office/officeart/2005/8/layout/default"/>
    <dgm:cxn modelId="{95E4CC58-5DF3-4E6B-827E-3D4F3473F842}" type="presOf" srcId="{4B99E98D-64B8-40BC-8D44-705FAAB2B7D0}" destId="{14C631CC-E2F3-4D58-9B84-F2CCC6E25499}" srcOrd="0" destOrd="0" presId="urn:microsoft.com/office/officeart/2005/8/layout/default"/>
    <dgm:cxn modelId="{93B8075A-1152-4D7E-B5CB-7E803EA75A10}" type="presOf" srcId="{8B4B8624-1B55-4B54-A496-DD5C2A6352A5}" destId="{7943CBCB-F857-4847-8E94-732C6727CC18}" srcOrd="0" destOrd="0" presId="urn:microsoft.com/office/officeart/2005/8/layout/default"/>
    <dgm:cxn modelId="{FD653B7C-FE25-43E9-A5CB-2256D9AA246E}" type="presOf" srcId="{4E919864-3F20-488F-BEA7-3BD9B02EC928}" destId="{4FB161C0-3B31-4F79-B6AD-07B5156DC1DE}" srcOrd="0" destOrd="0" presId="urn:microsoft.com/office/officeart/2005/8/layout/default"/>
    <dgm:cxn modelId="{364D3B86-488B-4E0F-BEC7-4B1425F184DB}" srcId="{4B99E98D-64B8-40BC-8D44-705FAAB2B7D0}" destId="{2A29C292-15A1-435E-ABD0-2775820558BA}" srcOrd="0" destOrd="0" parTransId="{2B1401F8-792C-4228-A3DA-605D79AAB894}" sibTransId="{C25385B9-A8CB-4DF5-AC29-97C82D082484}"/>
    <dgm:cxn modelId="{88929794-463A-465A-8B20-64496AE2CB39}" type="presOf" srcId="{EB388210-3233-4F22-8089-920C048DDC15}" destId="{04111761-DACC-4CF3-8699-F131E2E419A6}" srcOrd="0" destOrd="0" presId="urn:microsoft.com/office/officeart/2005/8/layout/default"/>
    <dgm:cxn modelId="{4371B5A0-B8CD-4066-8C06-008D8F337626}" srcId="{4B99E98D-64B8-40BC-8D44-705FAAB2B7D0}" destId="{8B4B8624-1B55-4B54-A496-DD5C2A6352A5}" srcOrd="3" destOrd="0" parTransId="{5F2AE9C1-F91E-4032-BD38-69667092519B}" sibTransId="{6C3544D3-3275-4390-AD3E-DFB4845F3340}"/>
    <dgm:cxn modelId="{BD39C2A6-F196-4F29-9B82-3FE067698407}" srcId="{4B99E98D-64B8-40BC-8D44-705FAAB2B7D0}" destId="{CED89C68-4A1A-4DF7-9B1E-8D974BCE10E2}" srcOrd="1" destOrd="0" parTransId="{886F1733-4AAB-4C04-8AC0-9CD4E7185E7B}" sibTransId="{F825AB65-75D5-40B9-ADB5-214C96D38BCD}"/>
    <dgm:cxn modelId="{95CCE8A6-FB15-470B-8D6C-CA2C20D3E5A9}" srcId="{4B99E98D-64B8-40BC-8D44-705FAAB2B7D0}" destId="{24F79858-A47B-44FC-917B-9C163F1A3FBF}" srcOrd="4" destOrd="0" parTransId="{38D3F103-9855-494F-8644-59CBF383EB9D}" sibTransId="{5C63F15B-2118-4D0F-A333-633051F4485F}"/>
    <dgm:cxn modelId="{91C834A9-4A2B-49C6-A264-92F5E89AEADB}" type="presOf" srcId="{2A29C292-15A1-435E-ABD0-2775820558BA}" destId="{5A03C431-4C07-4479-899D-021750B0C26B}" srcOrd="0" destOrd="0" presId="urn:microsoft.com/office/officeart/2005/8/layout/default"/>
    <dgm:cxn modelId="{58D858BA-38F0-483D-A130-2C537BEE8FD7}" type="presOf" srcId="{3ACDD778-AC5D-4B38-BD4C-DCDB31AE8DA4}" destId="{65B941BC-C3F4-4174-AE3A-1F167C314E5C}" srcOrd="0" destOrd="0" presId="urn:microsoft.com/office/officeart/2005/8/layout/default"/>
    <dgm:cxn modelId="{B6AE41C3-E048-4930-9E54-11D4D3C849A7}" srcId="{4B99E98D-64B8-40BC-8D44-705FAAB2B7D0}" destId="{3ACDD778-AC5D-4B38-BD4C-DCDB31AE8DA4}" srcOrd="5" destOrd="0" parTransId="{CD27B27B-7CD2-486E-8A68-4297EEECE808}" sibTransId="{65F82293-C51B-45DB-ADAC-8F863EDA6526}"/>
    <dgm:cxn modelId="{608CBEE6-187F-4031-8283-0D6109DE0731}" type="presOf" srcId="{91327A1F-A711-477E-BA40-3B10662361EE}" destId="{4FE45339-F8BF-4951-A16E-FAE6D341B0C1}" srcOrd="0" destOrd="0" presId="urn:microsoft.com/office/officeart/2005/8/layout/default"/>
    <dgm:cxn modelId="{C3B3F643-73EF-43CF-91B7-E579A0929291}" type="presParOf" srcId="{14C631CC-E2F3-4D58-9B84-F2CCC6E25499}" destId="{5A03C431-4C07-4479-899D-021750B0C26B}" srcOrd="0" destOrd="0" presId="urn:microsoft.com/office/officeart/2005/8/layout/default"/>
    <dgm:cxn modelId="{BA568C37-D5F3-4951-BB3D-C3B9726B41F1}" type="presParOf" srcId="{14C631CC-E2F3-4D58-9B84-F2CCC6E25499}" destId="{82F9376C-E13C-4748-8D6C-D3FE48E6D3CC}" srcOrd="1" destOrd="0" presId="urn:microsoft.com/office/officeart/2005/8/layout/default"/>
    <dgm:cxn modelId="{044CD667-3E9E-46E2-8741-FF1542943A38}" type="presParOf" srcId="{14C631CC-E2F3-4D58-9B84-F2CCC6E25499}" destId="{29E58906-67AB-4F0B-B95A-A51A86E70CFB}" srcOrd="2" destOrd="0" presId="urn:microsoft.com/office/officeart/2005/8/layout/default"/>
    <dgm:cxn modelId="{7EA9CB25-3DC2-4AAC-8B48-4D05A93446BB}" type="presParOf" srcId="{14C631CC-E2F3-4D58-9B84-F2CCC6E25499}" destId="{B476F9CF-A54B-4AEC-8862-367EBEC5DC43}" srcOrd="3" destOrd="0" presId="urn:microsoft.com/office/officeart/2005/8/layout/default"/>
    <dgm:cxn modelId="{4EC95076-12B9-4AD7-8D47-A96F0FFFC107}" type="presParOf" srcId="{14C631CC-E2F3-4D58-9B84-F2CCC6E25499}" destId="{04111761-DACC-4CF3-8699-F131E2E419A6}" srcOrd="4" destOrd="0" presId="urn:microsoft.com/office/officeart/2005/8/layout/default"/>
    <dgm:cxn modelId="{2BDED6DF-9B5B-4716-87BE-B4A9CDDCAE7A}" type="presParOf" srcId="{14C631CC-E2F3-4D58-9B84-F2CCC6E25499}" destId="{8FBC4144-20C1-440D-AB79-D57810A4F8FE}" srcOrd="5" destOrd="0" presId="urn:microsoft.com/office/officeart/2005/8/layout/default"/>
    <dgm:cxn modelId="{3A88270E-F8E8-4FB4-A8C5-785BFF5AC1A1}" type="presParOf" srcId="{14C631CC-E2F3-4D58-9B84-F2CCC6E25499}" destId="{7943CBCB-F857-4847-8E94-732C6727CC18}" srcOrd="6" destOrd="0" presId="urn:microsoft.com/office/officeart/2005/8/layout/default"/>
    <dgm:cxn modelId="{78BF28DB-0E1E-4C34-B018-023A5D040FE1}" type="presParOf" srcId="{14C631CC-E2F3-4D58-9B84-F2CCC6E25499}" destId="{75C0878E-CAD2-4890-9495-65C329AA68DC}" srcOrd="7" destOrd="0" presId="urn:microsoft.com/office/officeart/2005/8/layout/default"/>
    <dgm:cxn modelId="{C3BC3ED4-391F-4870-8452-7911F74A5FFD}" type="presParOf" srcId="{14C631CC-E2F3-4D58-9B84-F2CCC6E25499}" destId="{F7A364AC-6269-4CCC-AABF-971AF3937399}" srcOrd="8" destOrd="0" presId="urn:microsoft.com/office/officeart/2005/8/layout/default"/>
    <dgm:cxn modelId="{9A13778D-F9CC-4A26-A705-14DD6AC39797}" type="presParOf" srcId="{14C631CC-E2F3-4D58-9B84-F2CCC6E25499}" destId="{B117ECA4-11F4-4275-9596-66DD65EE0292}" srcOrd="9" destOrd="0" presId="urn:microsoft.com/office/officeart/2005/8/layout/default"/>
    <dgm:cxn modelId="{844ED12A-A8E9-4CBC-B5C3-340DFB1A301A}" type="presParOf" srcId="{14C631CC-E2F3-4D58-9B84-F2CCC6E25499}" destId="{65B941BC-C3F4-4174-AE3A-1F167C314E5C}" srcOrd="10" destOrd="0" presId="urn:microsoft.com/office/officeart/2005/8/layout/default"/>
    <dgm:cxn modelId="{D23B54DA-E62C-4FE1-AD9D-14398DE5B068}" type="presParOf" srcId="{14C631CC-E2F3-4D58-9B84-F2CCC6E25499}" destId="{6872DA23-5530-444B-9EEE-87C0DD3ED3C5}" srcOrd="11" destOrd="0" presId="urn:microsoft.com/office/officeart/2005/8/layout/default"/>
    <dgm:cxn modelId="{CF1A54AB-3CF8-4308-9A25-6777B4C45CD8}" type="presParOf" srcId="{14C631CC-E2F3-4D58-9B84-F2CCC6E25499}" destId="{4FE45339-F8BF-4951-A16E-FAE6D341B0C1}" srcOrd="12" destOrd="0" presId="urn:microsoft.com/office/officeart/2005/8/layout/default"/>
    <dgm:cxn modelId="{3EEE0E49-BE13-44AD-9924-8F311FDFF29D}" type="presParOf" srcId="{14C631CC-E2F3-4D58-9B84-F2CCC6E25499}" destId="{4860B10B-7613-4CB8-8E74-13E70BFEAC82}" srcOrd="13" destOrd="0" presId="urn:microsoft.com/office/officeart/2005/8/layout/default"/>
    <dgm:cxn modelId="{B0AA90EC-8319-4DB4-AD77-99F0788AF12E}" type="presParOf" srcId="{14C631CC-E2F3-4D58-9B84-F2CCC6E25499}" destId="{4FB161C0-3B31-4F79-B6AD-07B5156DC1DE}"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4525E57-E80F-411A-94BC-92B97D5D063F}" type="doc">
      <dgm:prSet loTypeId="urn:microsoft.com/office/officeart/2005/8/layout/lProcess3" loCatId="process" qsTypeId="urn:microsoft.com/office/officeart/2005/8/quickstyle/simple3" qsCatId="simple" csTypeId="urn:microsoft.com/office/officeart/2005/8/colors/accent1_2" csCatId="accent1"/>
      <dgm:spPr/>
      <dgm:t>
        <a:bodyPr/>
        <a:lstStyle/>
        <a:p>
          <a:endParaRPr lang="cs-CZ"/>
        </a:p>
      </dgm:t>
    </dgm:pt>
    <dgm:pt modelId="{B2AED2BD-5363-4356-B024-9850F4565CE1}">
      <dgm:prSet/>
      <dgm:spPr/>
      <dgm:t>
        <a:bodyPr/>
        <a:lstStyle/>
        <a:p>
          <a:r>
            <a:rPr lang="cs-CZ" b="1"/>
            <a:t>Zvýšené povinnosti skupin zaměstnanců § 303 ZP Jen vyjmenované kategorie mají povinnosti:</a:t>
          </a:r>
          <a:br>
            <a:rPr lang="en-US" b="1"/>
          </a:br>
          <a:endParaRPr lang="cs-CZ"/>
        </a:p>
      </dgm:t>
    </dgm:pt>
    <dgm:pt modelId="{DBAA96C5-3FE1-4593-B42C-FC37B34EECED}" type="parTrans" cxnId="{B3A60295-E4DF-4E24-9A0A-2B47A3AF9B4E}">
      <dgm:prSet/>
      <dgm:spPr/>
      <dgm:t>
        <a:bodyPr/>
        <a:lstStyle/>
        <a:p>
          <a:endParaRPr lang="cs-CZ"/>
        </a:p>
      </dgm:t>
    </dgm:pt>
    <dgm:pt modelId="{524295D1-734F-4717-94DB-A7A3DD3ACB3A}" type="sibTrans" cxnId="{B3A60295-E4DF-4E24-9A0A-2B47A3AF9B4E}">
      <dgm:prSet/>
      <dgm:spPr/>
      <dgm:t>
        <a:bodyPr/>
        <a:lstStyle/>
        <a:p>
          <a:endParaRPr lang="cs-CZ"/>
        </a:p>
      </dgm:t>
    </dgm:pt>
    <dgm:pt modelId="{8A19C9FB-F758-4F7E-BFD5-0B1885F58B6F}" type="pres">
      <dgm:prSet presAssocID="{94525E57-E80F-411A-94BC-92B97D5D063F}" presName="Name0" presStyleCnt="0">
        <dgm:presLayoutVars>
          <dgm:chPref val="3"/>
          <dgm:dir/>
          <dgm:animLvl val="lvl"/>
          <dgm:resizeHandles/>
        </dgm:presLayoutVars>
      </dgm:prSet>
      <dgm:spPr/>
    </dgm:pt>
    <dgm:pt modelId="{692A36D1-679F-43BE-895C-0F62BFA3F037}" type="pres">
      <dgm:prSet presAssocID="{B2AED2BD-5363-4356-B024-9850F4565CE1}" presName="horFlow" presStyleCnt="0"/>
      <dgm:spPr/>
    </dgm:pt>
    <dgm:pt modelId="{E7726F13-8318-4764-8F32-B0901372D929}" type="pres">
      <dgm:prSet presAssocID="{B2AED2BD-5363-4356-B024-9850F4565CE1}" presName="bigChev" presStyleLbl="node1" presStyleIdx="0" presStyleCnt="1" custLinFactNeighborX="1000" custLinFactNeighborY="10726"/>
      <dgm:spPr/>
    </dgm:pt>
  </dgm:ptLst>
  <dgm:cxnLst>
    <dgm:cxn modelId="{5A7BAA5E-A35F-48C7-ABDD-EB0B4D9C52AA}" type="presOf" srcId="{94525E57-E80F-411A-94BC-92B97D5D063F}" destId="{8A19C9FB-F758-4F7E-BFD5-0B1885F58B6F}" srcOrd="0" destOrd="0" presId="urn:microsoft.com/office/officeart/2005/8/layout/lProcess3"/>
    <dgm:cxn modelId="{B3A60295-E4DF-4E24-9A0A-2B47A3AF9B4E}" srcId="{94525E57-E80F-411A-94BC-92B97D5D063F}" destId="{B2AED2BD-5363-4356-B024-9850F4565CE1}" srcOrd="0" destOrd="0" parTransId="{DBAA96C5-3FE1-4593-B42C-FC37B34EECED}" sibTransId="{524295D1-734F-4717-94DB-A7A3DD3ACB3A}"/>
    <dgm:cxn modelId="{05D455E5-6A39-41ED-83D2-D62561B0F0C0}" type="presOf" srcId="{B2AED2BD-5363-4356-B024-9850F4565CE1}" destId="{E7726F13-8318-4764-8F32-B0901372D929}" srcOrd="0" destOrd="0" presId="urn:microsoft.com/office/officeart/2005/8/layout/lProcess3"/>
    <dgm:cxn modelId="{24958691-45B7-486C-8001-C8C041E1655C}" type="presParOf" srcId="{8A19C9FB-F758-4F7E-BFD5-0B1885F58B6F}" destId="{692A36D1-679F-43BE-895C-0F62BFA3F037}" srcOrd="0" destOrd="0" presId="urn:microsoft.com/office/officeart/2005/8/layout/lProcess3"/>
    <dgm:cxn modelId="{36746556-5454-4336-B182-80E9867FD41A}" type="presParOf" srcId="{692A36D1-679F-43BE-895C-0F62BFA3F037}" destId="{E7726F13-8318-4764-8F32-B0901372D929}"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2B5B9FD-ECC0-49EC-9B27-B33CB052D4D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2BDDBE8-6380-4FE1-BAC2-5485E880BEBA}">
      <dgm:prSet/>
      <dgm:spPr/>
      <dgm:t>
        <a:bodyPr/>
        <a:lstStyle/>
        <a:p>
          <a:r>
            <a:rPr lang="cs-CZ" b="0" i="0" baseline="0" dirty="0"/>
            <a:t>jednat a rozhodovat nestranně a zdržet se při výkonu práce všeho, co by mohlo ohrozit důvěru v nestrannost rozhodování,</a:t>
          </a:r>
          <a:endParaRPr lang="en-US" dirty="0"/>
        </a:p>
      </dgm:t>
    </dgm:pt>
    <dgm:pt modelId="{96683F41-1989-4972-B01E-005C5B6B6A6F}" type="parTrans" cxnId="{C2DDEE71-4D6B-4D36-9935-FADC3F05AD31}">
      <dgm:prSet/>
      <dgm:spPr/>
      <dgm:t>
        <a:bodyPr/>
        <a:lstStyle/>
        <a:p>
          <a:endParaRPr lang="en-US"/>
        </a:p>
      </dgm:t>
    </dgm:pt>
    <dgm:pt modelId="{FF24CC1E-41B4-4158-B633-717BB4D1857C}" type="sibTrans" cxnId="{C2DDEE71-4D6B-4D36-9935-FADC3F05AD31}">
      <dgm:prSet/>
      <dgm:spPr/>
      <dgm:t>
        <a:bodyPr/>
        <a:lstStyle/>
        <a:p>
          <a:endParaRPr lang="en-US"/>
        </a:p>
      </dgm:t>
    </dgm:pt>
    <dgm:pt modelId="{A68A9E9C-E6D4-4ED8-BA2E-CB9C3BB35ECD}">
      <dgm:prSet/>
      <dgm:spPr/>
      <dgm:t>
        <a:bodyPr/>
        <a:lstStyle/>
        <a:p>
          <a:r>
            <a:rPr lang="cs-CZ" b="0" i="0" baseline="0"/>
            <a:t>zachovávat mlčenlivost o skutečnostech, o nichž se dozvěděli při výkonu zaměstnání a které v zájmu zaměstnavatele nelze sdělovat jiným osobám; to neplatí, pokud byli této povinnosti zproštěni statutárním orgánem nebo jím pověřeným vedoucím zaměstnancem, nestanoví-li zvláštní právní předpis jinak v souvislosti s výkonem zaměstnání nepřijímat dary nebo jiné výhody, s výjimkou darů nebo výhod poskytovaných zaměstnavatelem, u něhož jsou zaměstnáni, nebo na základě právních předpisů,</a:t>
          </a:r>
          <a:endParaRPr lang="en-US"/>
        </a:p>
      </dgm:t>
    </dgm:pt>
    <dgm:pt modelId="{D6E4920B-3494-4742-A0AE-8DDD8499EC0C}" type="parTrans" cxnId="{38E5C1B7-F603-4550-91A5-FBCAB332A700}">
      <dgm:prSet/>
      <dgm:spPr/>
      <dgm:t>
        <a:bodyPr/>
        <a:lstStyle/>
        <a:p>
          <a:endParaRPr lang="en-US"/>
        </a:p>
      </dgm:t>
    </dgm:pt>
    <dgm:pt modelId="{757ADDA7-BA16-4060-8A20-21864E71C0B0}" type="sibTrans" cxnId="{38E5C1B7-F603-4550-91A5-FBCAB332A700}">
      <dgm:prSet/>
      <dgm:spPr/>
      <dgm:t>
        <a:bodyPr/>
        <a:lstStyle/>
        <a:p>
          <a:endParaRPr lang="en-US"/>
        </a:p>
      </dgm:t>
    </dgm:pt>
    <dgm:pt modelId="{A0AEFF7A-71FD-42EE-8DD2-F21FDACC3A88}">
      <dgm:prSet/>
      <dgm:spPr/>
      <dgm:t>
        <a:bodyPr/>
        <a:lstStyle/>
        <a:p>
          <a:r>
            <a:rPr lang="cs-CZ" b="0" i="0" baseline="0"/>
            <a:t>zdržet se jednání, které by mohlo vést ke střetu veřejného zájmu se zájmy osobními, zejména nezneužívat informací</a:t>
          </a:r>
          <a:endParaRPr lang="en-US"/>
        </a:p>
      </dgm:t>
    </dgm:pt>
    <dgm:pt modelId="{43BBEEFE-83A6-47FD-AABB-9A8212057F0A}" type="parTrans" cxnId="{30966220-68FC-400C-B0F0-340F2D64AAAF}">
      <dgm:prSet/>
      <dgm:spPr/>
      <dgm:t>
        <a:bodyPr/>
        <a:lstStyle/>
        <a:p>
          <a:endParaRPr lang="en-US"/>
        </a:p>
      </dgm:t>
    </dgm:pt>
    <dgm:pt modelId="{22BDD02C-0B55-4723-B5F0-748B52BFF166}" type="sibTrans" cxnId="{30966220-68FC-400C-B0F0-340F2D64AAAF}">
      <dgm:prSet/>
      <dgm:spPr/>
      <dgm:t>
        <a:bodyPr/>
        <a:lstStyle/>
        <a:p>
          <a:endParaRPr lang="en-US"/>
        </a:p>
      </dgm:t>
    </dgm:pt>
    <dgm:pt modelId="{ED82D17D-82AA-445A-96FD-75C457200851}">
      <dgm:prSet/>
      <dgm:spPr/>
      <dgm:t>
        <a:bodyPr/>
        <a:lstStyle/>
        <a:p>
          <a:r>
            <a:rPr lang="cs-CZ" b="0" i="0" baseline="0"/>
            <a:t>nabytých v souvislosti s výkonem zaměstnání ve prospěch vlastní nebo někoho jiného.</a:t>
          </a:r>
          <a:endParaRPr lang="en-US"/>
        </a:p>
      </dgm:t>
    </dgm:pt>
    <dgm:pt modelId="{7D541691-01FF-414D-9CCE-F19A942BDB5A}" type="parTrans" cxnId="{6B68FB5B-9EEE-4AB8-AF38-644C541B55D3}">
      <dgm:prSet/>
      <dgm:spPr/>
      <dgm:t>
        <a:bodyPr/>
        <a:lstStyle/>
        <a:p>
          <a:endParaRPr lang="en-US"/>
        </a:p>
      </dgm:t>
    </dgm:pt>
    <dgm:pt modelId="{9C659E9E-FF9F-4154-BBA8-760CA672282D}" type="sibTrans" cxnId="{6B68FB5B-9EEE-4AB8-AF38-644C541B55D3}">
      <dgm:prSet/>
      <dgm:spPr/>
      <dgm:t>
        <a:bodyPr/>
        <a:lstStyle/>
        <a:p>
          <a:endParaRPr lang="en-US"/>
        </a:p>
      </dgm:t>
    </dgm:pt>
    <dgm:pt modelId="{FE1CB5F3-E682-4B1F-88A5-13FDEE92D720}">
      <dgm:prSet/>
      <dgm:spPr/>
      <dgm:t>
        <a:bodyPr/>
        <a:lstStyle/>
        <a:p>
          <a:r>
            <a:rPr lang="cs-CZ" b="0" i="0" baseline="0"/>
            <a:t>nesmějí být členy řídících nebo kontrolních orgánů právnických osob provozujících podnikatelskou činnost; to neplatí, pokud do takového orgánu byli vysláni zaměstnavatelem, u něhož jsou zaměstnáni, a v souvislosti s tímto členstvím nepobírají odměnu od příslušné právnické osoby provozující podnikatelskou činnost.</a:t>
          </a:r>
          <a:endParaRPr lang="en-US"/>
        </a:p>
      </dgm:t>
    </dgm:pt>
    <dgm:pt modelId="{296AE67D-17E0-4F3D-8619-24746E5AA6B4}" type="parTrans" cxnId="{3FD3F3D0-EC0C-4EB2-8547-864171D851D4}">
      <dgm:prSet/>
      <dgm:spPr/>
      <dgm:t>
        <a:bodyPr/>
        <a:lstStyle/>
        <a:p>
          <a:endParaRPr lang="en-US"/>
        </a:p>
      </dgm:t>
    </dgm:pt>
    <dgm:pt modelId="{9BDC1540-B7E5-4AD0-9416-1E3198321C09}" type="sibTrans" cxnId="{3FD3F3D0-EC0C-4EB2-8547-864171D851D4}">
      <dgm:prSet/>
      <dgm:spPr/>
      <dgm:t>
        <a:bodyPr/>
        <a:lstStyle/>
        <a:p>
          <a:endParaRPr lang="en-US"/>
        </a:p>
      </dgm:t>
    </dgm:pt>
    <dgm:pt modelId="{4A7B7D3F-EABC-41A5-82F7-785F011D26AC}">
      <dgm:prSet/>
      <dgm:spPr/>
      <dgm:t>
        <a:bodyPr/>
        <a:lstStyle/>
        <a:p>
          <a:r>
            <a:rPr lang="cs-CZ" b="0" i="0" baseline="0"/>
            <a:t>Zaměstnanci uvedení mohou podnikat jen s předchozím písemným souhlase zaměstnavatele, u něhož jsou zaměstnáni. Omezení se nevztahuje na činnost vědeckou, pedagogickou, publicistickou, literární nebo uměleckou a na správu vlastního majetku.</a:t>
          </a:r>
          <a:endParaRPr lang="en-US"/>
        </a:p>
      </dgm:t>
    </dgm:pt>
    <dgm:pt modelId="{8FB8A7B4-F116-4F35-8306-3990CE0483AC}" type="parTrans" cxnId="{29DF927C-B62A-49C7-ABF5-5747A6E192FF}">
      <dgm:prSet/>
      <dgm:spPr/>
      <dgm:t>
        <a:bodyPr/>
        <a:lstStyle/>
        <a:p>
          <a:endParaRPr lang="en-US"/>
        </a:p>
      </dgm:t>
    </dgm:pt>
    <dgm:pt modelId="{7100A60A-F6C2-4135-9ED9-7FD092AF1B57}" type="sibTrans" cxnId="{29DF927C-B62A-49C7-ABF5-5747A6E192FF}">
      <dgm:prSet/>
      <dgm:spPr/>
      <dgm:t>
        <a:bodyPr/>
        <a:lstStyle/>
        <a:p>
          <a:endParaRPr lang="en-US"/>
        </a:p>
      </dgm:t>
    </dgm:pt>
    <dgm:pt modelId="{284BF818-542F-495C-8534-8DABC1F93A56}" type="pres">
      <dgm:prSet presAssocID="{92B5B9FD-ECC0-49EC-9B27-B33CB052D4DA}" presName="linear" presStyleCnt="0">
        <dgm:presLayoutVars>
          <dgm:animLvl val="lvl"/>
          <dgm:resizeHandles val="exact"/>
        </dgm:presLayoutVars>
      </dgm:prSet>
      <dgm:spPr/>
    </dgm:pt>
    <dgm:pt modelId="{6297AE54-4244-4E1A-B89F-D195A700B0FD}" type="pres">
      <dgm:prSet presAssocID="{E2BDDBE8-6380-4FE1-BAC2-5485E880BEBA}" presName="parentText" presStyleLbl="node1" presStyleIdx="0" presStyleCnt="6">
        <dgm:presLayoutVars>
          <dgm:chMax val="0"/>
          <dgm:bulletEnabled val="1"/>
        </dgm:presLayoutVars>
      </dgm:prSet>
      <dgm:spPr/>
    </dgm:pt>
    <dgm:pt modelId="{23B27D98-D42E-40D9-AB6F-91CA23183469}" type="pres">
      <dgm:prSet presAssocID="{FF24CC1E-41B4-4158-B633-717BB4D1857C}" presName="spacer" presStyleCnt="0"/>
      <dgm:spPr/>
    </dgm:pt>
    <dgm:pt modelId="{30A22CF0-5F53-4FAE-A0B8-894FF9D3872F}" type="pres">
      <dgm:prSet presAssocID="{A68A9E9C-E6D4-4ED8-BA2E-CB9C3BB35ECD}" presName="parentText" presStyleLbl="node1" presStyleIdx="1" presStyleCnt="6">
        <dgm:presLayoutVars>
          <dgm:chMax val="0"/>
          <dgm:bulletEnabled val="1"/>
        </dgm:presLayoutVars>
      </dgm:prSet>
      <dgm:spPr/>
    </dgm:pt>
    <dgm:pt modelId="{C6BAF35C-4697-4FC8-ABA4-FB9DEFFAAE73}" type="pres">
      <dgm:prSet presAssocID="{757ADDA7-BA16-4060-8A20-21864E71C0B0}" presName="spacer" presStyleCnt="0"/>
      <dgm:spPr/>
    </dgm:pt>
    <dgm:pt modelId="{FBE02520-3EC4-4E3F-964E-7DDC269AFD16}" type="pres">
      <dgm:prSet presAssocID="{A0AEFF7A-71FD-42EE-8DD2-F21FDACC3A88}" presName="parentText" presStyleLbl="node1" presStyleIdx="2" presStyleCnt="6">
        <dgm:presLayoutVars>
          <dgm:chMax val="0"/>
          <dgm:bulletEnabled val="1"/>
        </dgm:presLayoutVars>
      </dgm:prSet>
      <dgm:spPr/>
    </dgm:pt>
    <dgm:pt modelId="{3D5214FB-146E-4901-830B-6769415AFBF2}" type="pres">
      <dgm:prSet presAssocID="{22BDD02C-0B55-4723-B5F0-748B52BFF166}" presName="spacer" presStyleCnt="0"/>
      <dgm:spPr/>
    </dgm:pt>
    <dgm:pt modelId="{9CCB882C-54AB-4198-B372-2B484A9A5F4E}" type="pres">
      <dgm:prSet presAssocID="{ED82D17D-82AA-445A-96FD-75C457200851}" presName="parentText" presStyleLbl="node1" presStyleIdx="3" presStyleCnt="6">
        <dgm:presLayoutVars>
          <dgm:chMax val="0"/>
          <dgm:bulletEnabled val="1"/>
        </dgm:presLayoutVars>
      </dgm:prSet>
      <dgm:spPr/>
    </dgm:pt>
    <dgm:pt modelId="{3CC4559A-3D4B-4AEE-80C2-3277D8099F42}" type="pres">
      <dgm:prSet presAssocID="{9C659E9E-FF9F-4154-BBA8-760CA672282D}" presName="spacer" presStyleCnt="0"/>
      <dgm:spPr/>
    </dgm:pt>
    <dgm:pt modelId="{E2512C93-D282-4185-8909-49E85C786697}" type="pres">
      <dgm:prSet presAssocID="{FE1CB5F3-E682-4B1F-88A5-13FDEE92D720}" presName="parentText" presStyleLbl="node1" presStyleIdx="4" presStyleCnt="6">
        <dgm:presLayoutVars>
          <dgm:chMax val="0"/>
          <dgm:bulletEnabled val="1"/>
        </dgm:presLayoutVars>
      </dgm:prSet>
      <dgm:spPr/>
    </dgm:pt>
    <dgm:pt modelId="{903A8E48-7EF1-4DA7-B0DF-DF6BC596AB60}" type="pres">
      <dgm:prSet presAssocID="{9BDC1540-B7E5-4AD0-9416-1E3198321C09}" presName="spacer" presStyleCnt="0"/>
      <dgm:spPr/>
    </dgm:pt>
    <dgm:pt modelId="{34E88499-784B-4BB5-AEFA-D96C4E085733}" type="pres">
      <dgm:prSet presAssocID="{4A7B7D3F-EABC-41A5-82F7-785F011D26AC}" presName="parentText" presStyleLbl="node1" presStyleIdx="5" presStyleCnt="6">
        <dgm:presLayoutVars>
          <dgm:chMax val="0"/>
          <dgm:bulletEnabled val="1"/>
        </dgm:presLayoutVars>
      </dgm:prSet>
      <dgm:spPr/>
    </dgm:pt>
  </dgm:ptLst>
  <dgm:cxnLst>
    <dgm:cxn modelId="{F6AA920C-BA9F-452D-868F-085A007A1B65}" type="presOf" srcId="{92B5B9FD-ECC0-49EC-9B27-B33CB052D4DA}" destId="{284BF818-542F-495C-8534-8DABC1F93A56}" srcOrd="0" destOrd="0" presId="urn:microsoft.com/office/officeart/2005/8/layout/vList2"/>
    <dgm:cxn modelId="{114AEE11-FDFA-490F-9D8C-5A455696C504}" type="presOf" srcId="{ED82D17D-82AA-445A-96FD-75C457200851}" destId="{9CCB882C-54AB-4198-B372-2B484A9A5F4E}" srcOrd="0" destOrd="0" presId="urn:microsoft.com/office/officeart/2005/8/layout/vList2"/>
    <dgm:cxn modelId="{30966220-68FC-400C-B0F0-340F2D64AAAF}" srcId="{92B5B9FD-ECC0-49EC-9B27-B33CB052D4DA}" destId="{A0AEFF7A-71FD-42EE-8DD2-F21FDACC3A88}" srcOrd="2" destOrd="0" parTransId="{43BBEEFE-83A6-47FD-AABB-9A8212057F0A}" sibTransId="{22BDD02C-0B55-4723-B5F0-748B52BFF166}"/>
    <dgm:cxn modelId="{B87D333A-224A-4433-B048-3097100DE32D}" type="presOf" srcId="{A0AEFF7A-71FD-42EE-8DD2-F21FDACC3A88}" destId="{FBE02520-3EC4-4E3F-964E-7DDC269AFD16}" srcOrd="0" destOrd="0" presId="urn:microsoft.com/office/officeart/2005/8/layout/vList2"/>
    <dgm:cxn modelId="{6B68FB5B-9EEE-4AB8-AF38-644C541B55D3}" srcId="{92B5B9FD-ECC0-49EC-9B27-B33CB052D4DA}" destId="{ED82D17D-82AA-445A-96FD-75C457200851}" srcOrd="3" destOrd="0" parTransId="{7D541691-01FF-414D-9CCE-F19A942BDB5A}" sibTransId="{9C659E9E-FF9F-4154-BBA8-760CA672282D}"/>
    <dgm:cxn modelId="{69688064-4299-4F78-9A46-ADE059D1C3E5}" type="presOf" srcId="{E2BDDBE8-6380-4FE1-BAC2-5485E880BEBA}" destId="{6297AE54-4244-4E1A-B89F-D195A700B0FD}" srcOrd="0" destOrd="0" presId="urn:microsoft.com/office/officeart/2005/8/layout/vList2"/>
    <dgm:cxn modelId="{38954348-2899-44AD-AE84-73A9607B06EB}" type="presOf" srcId="{A68A9E9C-E6D4-4ED8-BA2E-CB9C3BB35ECD}" destId="{30A22CF0-5F53-4FAE-A0B8-894FF9D3872F}" srcOrd="0" destOrd="0" presId="urn:microsoft.com/office/officeart/2005/8/layout/vList2"/>
    <dgm:cxn modelId="{C2DDEE71-4D6B-4D36-9935-FADC3F05AD31}" srcId="{92B5B9FD-ECC0-49EC-9B27-B33CB052D4DA}" destId="{E2BDDBE8-6380-4FE1-BAC2-5485E880BEBA}" srcOrd="0" destOrd="0" parTransId="{96683F41-1989-4972-B01E-005C5B6B6A6F}" sibTransId="{FF24CC1E-41B4-4158-B633-717BB4D1857C}"/>
    <dgm:cxn modelId="{29DF927C-B62A-49C7-ABF5-5747A6E192FF}" srcId="{92B5B9FD-ECC0-49EC-9B27-B33CB052D4DA}" destId="{4A7B7D3F-EABC-41A5-82F7-785F011D26AC}" srcOrd="5" destOrd="0" parTransId="{8FB8A7B4-F116-4F35-8306-3990CE0483AC}" sibTransId="{7100A60A-F6C2-4135-9ED9-7FD092AF1B57}"/>
    <dgm:cxn modelId="{4D834EA2-8C43-4B2E-853F-CD3AB0A646E9}" type="presOf" srcId="{FE1CB5F3-E682-4B1F-88A5-13FDEE92D720}" destId="{E2512C93-D282-4185-8909-49E85C786697}" srcOrd="0" destOrd="0" presId="urn:microsoft.com/office/officeart/2005/8/layout/vList2"/>
    <dgm:cxn modelId="{7C52A9AE-CA0E-42E8-ACD3-6384D922817B}" type="presOf" srcId="{4A7B7D3F-EABC-41A5-82F7-785F011D26AC}" destId="{34E88499-784B-4BB5-AEFA-D96C4E085733}" srcOrd="0" destOrd="0" presId="urn:microsoft.com/office/officeart/2005/8/layout/vList2"/>
    <dgm:cxn modelId="{38E5C1B7-F603-4550-91A5-FBCAB332A700}" srcId="{92B5B9FD-ECC0-49EC-9B27-B33CB052D4DA}" destId="{A68A9E9C-E6D4-4ED8-BA2E-CB9C3BB35ECD}" srcOrd="1" destOrd="0" parTransId="{D6E4920B-3494-4742-A0AE-8DDD8499EC0C}" sibTransId="{757ADDA7-BA16-4060-8A20-21864E71C0B0}"/>
    <dgm:cxn modelId="{3FD3F3D0-EC0C-4EB2-8547-864171D851D4}" srcId="{92B5B9FD-ECC0-49EC-9B27-B33CB052D4DA}" destId="{FE1CB5F3-E682-4B1F-88A5-13FDEE92D720}" srcOrd="4" destOrd="0" parTransId="{296AE67D-17E0-4F3D-8619-24746E5AA6B4}" sibTransId="{9BDC1540-B7E5-4AD0-9416-1E3198321C09}"/>
    <dgm:cxn modelId="{B3B681D5-603C-4839-892D-C91560342A13}" type="presParOf" srcId="{284BF818-542F-495C-8534-8DABC1F93A56}" destId="{6297AE54-4244-4E1A-B89F-D195A700B0FD}" srcOrd="0" destOrd="0" presId="urn:microsoft.com/office/officeart/2005/8/layout/vList2"/>
    <dgm:cxn modelId="{DD103072-1922-4517-8678-364B62E01E66}" type="presParOf" srcId="{284BF818-542F-495C-8534-8DABC1F93A56}" destId="{23B27D98-D42E-40D9-AB6F-91CA23183469}" srcOrd="1" destOrd="0" presId="urn:microsoft.com/office/officeart/2005/8/layout/vList2"/>
    <dgm:cxn modelId="{DEB0E2BB-5A92-44AC-8DD8-5D836384FEDF}" type="presParOf" srcId="{284BF818-542F-495C-8534-8DABC1F93A56}" destId="{30A22CF0-5F53-4FAE-A0B8-894FF9D3872F}" srcOrd="2" destOrd="0" presId="urn:microsoft.com/office/officeart/2005/8/layout/vList2"/>
    <dgm:cxn modelId="{D62477BA-DC6E-499A-8C9E-A7F57813757C}" type="presParOf" srcId="{284BF818-542F-495C-8534-8DABC1F93A56}" destId="{C6BAF35C-4697-4FC8-ABA4-FB9DEFFAAE73}" srcOrd="3" destOrd="0" presId="urn:microsoft.com/office/officeart/2005/8/layout/vList2"/>
    <dgm:cxn modelId="{7D167CD3-82BF-4334-9329-548CBFD1773B}" type="presParOf" srcId="{284BF818-542F-495C-8534-8DABC1F93A56}" destId="{FBE02520-3EC4-4E3F-964E-7DDC269AFD16}" srcOrd="4" destOrd="0" presId="urn:microsoft.com/office/officeart/2005/8/layout/vList2"/>
    <dgm:cxn modelId="{4201A54D-E23A-4AA2-988C-6701C60930CE}" type="presParOf" srcId="{284BF818-542F-495C-8534-8DABC1F93A56}" destId="{3D5214FB-146E-4901-830B-6769415AFBF2}" srcOrd="5" destOrd="0" presId="urn:microsoft.com/office/officeart/2005/8/layout/vList2"/>
    <dgm:cxn modelId="{939B734A-E62D-4C28-9EF7-D1BD99F07AD6}" type="presParOf" srcId="{284BF818-542F-495C-8534-8DABC1F93A56}" destId="{9CCB882C-54AB-4198-B372-2B484A9A5F4E}" srcOrd="6" destOrd="0" presId="urn:microsoft.com/office/officeart/2005/8/layout/vList2"/>
    <dgm:cxn modelId="{EB92299F-71C5-42BC-A321-9EEBD3DFF437}" type="presParOf" srcId="{284BF818-542F-495C-8534-8DABC1F93A56}" destId="{3CC4559A-3D4B-4AEE-80C2-3277D8099F42}" srcOrd="7" destOrd="0" presId="urn:microsoft.com/office/officeart/2005/8/layout/vList2"/>
    <dgm:cxn modelId="{D74A24DE-6EBC-4621-A4C1-43BA6A3CD40C}" type="presParOf" srcId="{284BF818-542F-495C-8534-8DABC1F93A56}" destId="{E2512C93-D282-4185-8909-49E85C786697}" srcOrd="8" destOrd="0" presId="urn:microsoft.com/office/officeart/2005/8/layout/vList2"/>
    <dgm:cxn modelId="{5A6EB5B2-FB57-47ED-8B64-3898EA54E0E3}" type="presParOf" srcId="{284BF818-542F-495C-8534-8DABC1F93A56}" destId="{903A8E48-7EF1-4DA7-B0DF-DF6BC596AB60}" srcOrd="9" destOrd="0" presId="urn:microsoft.com/office/officeart/2005/8/layout/vList2"/>
    <dgm:cxn modelId="{24AFFBBC-0BA1-4C87-93FA-884FD3792A16}" type="presParOf" srcId="{284BF818-542F-495C-8534-8DABC1F93A56}" destId="{34E88499-784B-4BB5-AEFA-D96C4E085733}" srcOrd="1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21B02FD-85EF-4E7E-AEA9-13061F978B92}"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cs-CZ"/>
        </a:p>
      </dgm:t>
    </dgm:pt>
    <dgm:pt modelId="{BE74D848-4A29-45A4-9DDD-38FA2E15BD0D}">
      <dgm:prSet/>
      <dgm:spPr/>
      <dgm:t>
        <a:bodyPr/>
        <a:lstStyle/>
        <a:p>
          <a:r>
            <a:rPr lang="cs-CZ" b="1" i="0" baseline="0"/>
            <a:t>§ 22a Práva pedagogických pracovníků - Pedagogičtí pracovníci mají při výkonu své pedagogické činnosti právo:</a:t>
          </a:r>
          <a:endParaRPr lang="cs-CZ"/>
        </a:p>
      </dgm:t>
    </dgm:pt>
    <dgm:pt modelId="{69F15A83-CCEF-4AA5-B4B8-C5D28EE6A67C}" type="parTrans" cxnId="{D06439EA-480E-4ED5-8A67-9DFE8474C58C}">
      <dgm:prSet/>
      <dgm:spPr/>
      <dgm:t>
        <a:bodyPr/>
        <a:lstStyle/>
        <a:p>
          <a:endParaRPr lang="cs-CZ"/>
        </a:p>
      </dgm:t>
    </dgm:pt>
    <dgm:pt modelId="{FB4B307E-8A1A-42ED-BEB4-D338BF36E926}" type="sibTrans" cxnId="{D06439EA-480E-4ED5-8A67-9DFE8474C58C}">
      <dgm:prSet/>
      <dgm:spPr/>
      <dgm:t>
        <a:bodyPr/>
        <a:lstStyle/>
        <a:p>
          <a:endParaRPr lang="cs-CZ"/>
        </a:p>
      </dgm:t>
    </dgm:pt>
    <dgm:pt modelId="{CB756301-ACC3-4DB4-A295-D3ABF8EE8E1E}">
      <dgm:prSet/>
      <dgm:spPr/>
      <dgm:t>
        <a:bodyPr/>
        <a:lstStyle/>
        <a:p>
          <a:r>
            <a:rPr lang="cs-CZ" b="0" i="0" baseline="0"/>
            <a:t>na zajištění podmínek potřebných pro výkon jejich pedagogické činnosti, zejména na ochranu před fyzickým násilím nebo psychickým nátlakem ze strany dětí, žáků, studentů nebo zákonných zástupců dětí a žáků a dalších osob, které jsou v přímém kontaktu s pedagogickým pracovníkem ve škole,</a:t>
          </a:r>
          <a:endParaRPr lang="cs-CZ"/>
        </a:p>
      </dgm:t>
    </dgm:pt>
    <dgm:pt modelId="{0F523EE5-82A1-4D9C-8FDE-DEC96892530A}" type="parTrans" cxnId="{431F709A-91B6-4797-9BF0-FAC24DE92D22}">
      <dgm:prSet/>
      <dgm:spPr/>
      <dgm:t>
        <a:bodyPr/>
        <a:lstStyle/>
        <a:p>
          <a:endParaRPr lang="cs-CZ"/>
        </a:p>
      </dgm:t>
    </dgm:pt>
    <dgm:pt modelId="{026CD770-6FB9-47B8-B5BB-A76E6DC30822}" type="sibTrans" cxnId="{431F709A-91B6-4797-9BF0-FAC24DE92D22}">
      <dgm:prSet/>
      <dgm:spPr/>
      <dgm:t>
        <a:bodyPr/>
        <a:lstStyle/>
        <a:p>
          <a:endParaRPr lang="cs-CZ"/>
        </a:p>
      </dgm:t>
    </dgm:pt>
    <dgm:pt modelId="{93561514-EF1F-4131-9C01-CDD689FD8894}">
      <dgm:prSet/>
      <dgm:spPr/>
      <dgm:t>
        <a:bodyPr/>
        <a:lstStyle/>
        <a:p>
          <a:r>
            <a:rPr lang="cs-CZ" b="0" i="0" baseline="0"/>
            <a:t>aby nebylo do jejich přímé pedagogické činnosti zasahováno v rozporu s právními předpisy</a:t>
          </a:r>
          <a:endParaRPr lang="cs-CZ"/>
        </a:p>
      </dgm:t>
    </dgm:pt>
    <dgm:pt modelId="{2DF578D8-421C-4613-BB2D-D20BD38FE91E}" type="parTrans" cxnId="{E5F0AADD-89BD-46EC-9E81-BDA92F148683}">
      <dgm:prSet/>
      <dgm:spPr/>
      <dgm:t>
        <a:bodyPr/>
        <a:lstStyle/>
        <a:p>
          <a:endParaRPr lang="cs-CZ"/>
        </a:p>
      </dgm:t>
    </dgm:pt>
    <dgm:pt modelId="{B5C3022A-02AA-4267-BFFC-5443816838C2}" type="sibTrans" cxnId="{E5F0AADD-89BD-46EC-9E81-BDA92F148683}">
      <dgm:prSet/>
      <dgm:spPr/>
      <dgm:t>
        <a:bodyPr/>
        <a:lstStyle/>
        <a:p>
          <a:endParaRPr lang="cs-CZ"/>
        </a:p>
      </dgm:t>
    </dgm:pt>
    <dgm:pt modelId="{384B8E89-A938-45A3-A312-5D62FB4AC2A4}">
      <dgm:prSet/>
      <dgm:spPr/>
      <dgm:t>
        <a:bodyPr/>
        <a:lstStyle/>
        <a:p>
          <a:r>
            <a:rPr lang="cs-CZ" b="0" i="0" baseline="0"/>
            <a:t>na využívání metod, forem a prostředků dle vlastního uvážení v souladu se zásadami a cíli vzdělávání při přímé vyučovací, výchovné, speciálněpedagogické a pedagogicko-psychologické činnosti</a:t>
          </a:r>
          <a:endParaRPr lang="cs-CZ"/>
        </a:p>
      </dgm:t>
    </dgm:pt>
    <dgm:pt modelId="{393A8299-E675-40F3-BFC9-19BABDC2850B}" type="parTrans" cxnId="{D29C1708-8ECE-49B9-A2D6-31D3CEEC8C5B}">
      <dgm:prSet/>
      <dgm:spPr/>
      <dgm:t>
        <a:bodyPr/>
        <a:lstStyle/>
        <a:p>
          <a:endParaRPr lang="cs-CZ"/>
        </a:p>
      </dgm:t>
    </dgm:pt>
    <dgm:pt modelId="{D526641D-A0D4-4F57-87BE-19AFA85727C7}" type="sibTrans" cxnId="{D29C1708-8ECE-49B9-A2D6-31D3CEEC8C5B}">
      <dgm:prSet/>
      <dgm:spPr/>
      <dgm:t>
        <a:bodyPr/>
        <a:lstStyle/>
        <a:p>
          <a:endParaRPr lang="cs-CZ"/>
        </a:p>
      </dgm:t>
    </dgm:pt>
    <dgm:pt modelId="{20003BB7-1EB2-4F1F-B444-4CB3B5A68FA5}">
      <dgm:prSet/>
      <dgm:spPr/>
      <dgm:t>
        <a:bodyPr/>
        <a:lstStyle/>
        <a:p>
          <a:r>
            <a:rPr lang="pl-PL" b="0" i="0" baseline="0"/>
            <a:t>volit a být voleni do školské rady,</a:t>
          </a:r>
          <a:endParaRPr lang="cs-CZ"/>
        </a:p>
      </dgm:t>
    </dgm:pt>
    <dgm:pt modelId="{EF7048CA-49ED-4BEF-A16F-5593BDD5A083}" type="parTrans" cxnId="{34640D9C-1D8E-406E-B2E1-0870A107D739}">
      <dgm:prSet/>
      <dgm:spPr/>
      <dgm:t>
        <a:bodyPr/>
        <a:lstStyle/>
        <a:p>
          <a:endParaRPr lang="cs-CZ"/>
        </a:p>
      </dgm:t>
    </dgm:pt>
    <dgm:pt modelId="{8572BBEF-E1E8-4123-9559-7C80E6A07C4A}" type="sibTrans" cxnId="{34640D9C-1D8E-406E-B2E1-0870A107D739}">
      <dgm:prSet/>
      <dgm:spPr/>
      <dgm:t>
        <a:bodyPr/>
        <a:lstStyle/>
        <a:p>
          <a:endParaRPr lang="cs-CZ"/>
        </a:p>
      </dgm:t>
    </dgm:pt>
    <dgm:pt modelId="{F2F0ED5A-5434-4C1A-919E-3D7E436526B6}">
      <dgm:prSet/>
      <dgm:spPr/>
      <dgm:t>
        <a:bodyPr/>
        <a:lstStyle/>
        <a:p>
          <a:r>
            <a:rPr lang="pt-BR" b="0" i="0" baseline="0"/>
            <a:t>na objektivní hodnocení své pedagogické činnosti.</a:t>
          </a:r>
          <a:endParaRPr lang="cs-CZ"/>
        </a:p>
      </dgm:t>
    </dgm:pt>
    <dgm:pt modelId="{B64AE76B-738A-4A5B-A24A-387014DD2585}" type="parTrans" cxnId="{13D51F34-4C4E-4B0A-83A5-918B9707352A}">
      <dgm:prSet/>
      <dgm:spPr/>
      <dgm:t>
        <a:bodyPr/>
        <a:lstStyle/>
        <a:p>
          <a:endParaRPr lang="cs-CZ"/>
        </a:p>
      </dgm:t>
    </dgm:pt>
    <dgm:pt modelId="{CCDB4026-B449-48C8-B52B-BC9C55D238FC}" type="sibTrans" cxnId="{13D51F34-4C4E-4B0A-83A5-918B9707352A}">
      <dgm:prSet/>
      <dgm:spPr/>
      <dgm:t>
        <a:bodyPr/>
        <a:lstStyle/>
        <a:p>
          <a:endParaRPr lang="cs-CZ"/>
        </a:p>
      </dgm:t>
    </dgm:pt>
    <dgm:pt modelId="{38EB8D31-D8E8-48E6-A092-DDA9D5352AEF}">
      <dgm:prSet/>
      <dgm:spPr/>
      <dgm:t>
        <a:bodyPr/>
        <a:lstStyle/>
        <a:p>
          <a:r>
            <a:rPr lang="cs-CZ" b="1" i="0" baseline="0"/>
            <a:t>§ 22b Povinnosti pedagogických pracovníků - Pedagogický pracovník je povinen:</a:t>
          </a:r>
          <a:endParaRPr lang="cs-CZ"/>
        </a:p>
      </dgm:t>
    </dgm:pt>
    <dgm:pt modelId="{D65BD9F9-66CA-4068-8F8F-F8994A2D2A99}" type="parTrans" cxnId="{2A82B039-D755-46DC-A936-A3865E87EB5C}">
      <dgm:prSet/>
      <dgm:spPr/>
      <dgm:t>
        <a:bodyPr/>
        <a:lstStyle/>
        <a:p>
          <a:endParaRPr lang="cs-CZ"/>
        </a:p>
      </dgm:t>
    </dgm:pt>
    <dgm:pt modelId="{D30746DF-F7B4-4ECE-A16B-04AD90821D88}" type="sibTrans" cxnId="{2A82B039-D755-46DC-A936-A3865E87EB5C}">
      <dgm:prSet/>
      <dgm:spPr/>
      <dgm:t>
        <a:bodyPr/>
        <a:lstStyle/>
        <a:p>
          <a:endParaRPr lang="cs-CZ"/>
        </a:p>
      </dgm:t>
    </dgm:pt>
    <dgm:pt modelId="{BF002C27-4D84-4870-982E-E8696679AC84}">
      <dgm:prSet/>
      <dgm:spPr/>
      <dgm:t>
        <a:bodyPr/>
        <a:lstStyle/>
        <a:p>
          <a:r>
            <a:rPr lang="cs-CZ" b="0" i="0" baseline="0"/>
            <a:t>vykonávat pedagogickou činnost v souladu se zásadami a cíli vzdělávání, chránit a respektovat práva dítěte, žáka nebo studenta,</a:t>
          </a:r>
          <a:endParaRPr lang="cs-CZ"/>
        </a:p>
      </dgm:t>
    </dgm:pt>
    <dgm:pt modelId="{C4F2BBBE-1124-4B31-A6EB-14845E5148AB}" type="parTrans" cxnId="{5E2C8EB2-7FD4-4257-B54E-55FE1FAEBC39}">
      <dgm:prSet/>
      <dgm:spPr/>
      <dgm:t>
        <a:bodyPr/>
        <a:lstStyle/>
        <a:p>
          <a:endParaRPr lang="cs-CZ"/>
        </a:p>
      </dgm:t>
    </dgm:pt>
    <dgm:pt modelId="{F84E1F07-B204-4563-9B51-62726E60FF13}" type="sibTrans" cxnId="{5E2C8EB2-7FD4-4257-B54E-55FE1FAEBC39}">
      <dgm:prSet/>
      <dgm:spPr/>
      <dgm:t>
        <a:bodyPr/>
        <a:lstStyle/>
        <a:p>
          <a:endParaRPr lang="cs-CZ"/>
        </a:p>
      </dgm:t>
    </dgm:pt>
    <dgm:pt modelId="{D42ED51E-8D93-40CF-A381-8F1DC388484F}">
      <dgm:prSet/>
      <dgm:spPr/>
      <dgm:t>
        <a:bodyPr/>
        <a:lstStyle/>
        <a:p>
          <a:r>
            <a:rPr lang="cs-CZ" b="0" i="0" baseline="0"/>
            <a:t>chránit bezpečí a zdraví dítěte, žáka a studenta a předcházet všem formám rizikového chování ve školách a školských zařízeních,</a:t>
          </a:r>
          <a:endParaRPr lang="cs-CZ"/>
        </a:p>
      </dgm:t>
    </dgm:pt>
    <dgm:pt modelId="{CB634E66-0FA0-4C05-ADB0-F5BC26195B4A}" type="parTrans" cxnId="{982964E8-4126-4DF9-ACC5-2B73F29D775A}">
      <dgm:prSet/>
      <dgm:spPr/>
      <dgm:t>
        <a:bodyPr/>
        <a:lstStyle/>
        <a:p>
          <a:endParaRPr lang="cs-CZ"/>
        </a:p>
      </dgm:t>
    </dgm:pt>
    <dgm:pt modelId="{2116D41C-0DD3-4243-B3C7-685A72978310}" type="sibTrans" cxnId="{982964E8-4126-4DF9-ACC5-2B73F29D775A}">
      <dgm:prSet/>
      <dgm:spPr/>
      <dgm:t>
        <a:bodyPr/>
        <a:lstStyle/>
        <a:p>
          <a:endParaRPr lang="cs-CZ"/>
        </a:p>
      </dgm:t>
    </dgm:pt>
    <dgm:pt modelId="{12E3AB02-EAC0-4A3E-9532-E19FCC988F5D}">
      <dgm:prSet/>
      <dgm:spPr/>
      <dgm:t>
        <a:bodyPr/>
        <a:lstStyle/>
        <a:p>
          <a:r>
            <a:rPr lang="cs-CZ" b="0" i="0" baseline="0"/>
            <a:t>svým přístupem k výchově a vzdělávání vytvářet pozitivní a bezpečné klima ve školním prostředí a podporovat jeho rozvoj,</a:t>
          </a:r>
          <a:endParaRPr lang="cs-CZ"/>
        </a:p>
      </dgm:t>
    </dgm:pt>
    <dgm:pt modelId="{34AEAB7C-9441-4BD1-BAFC-5E9830B4F056}" type="parTrans" cxnId="{B6249C3A-045E-4018-BD82-C2BF428DFF31}">
      <dgm:prSet/>
      <dgm:spPr/>
      <dgm:t>
        <a:bodyPr/>
        <a:lstStyle/>
        <a:p>
          <a:endParaRPr lang="cs-CZ"/>
        </a:p>
      </dgm:t>
    </dgm:pt>
    <dgm:pt modelId="{5B04B281-A7D7-4290-AC30-CB13AFB415A4}" type="sibTrans" cxnId="{B6249C3A-045E-4018-BD82-C2BF428DFF31}">
      <dgm:prSet/>
      <dgm:spPr/>
      <dgm:t>
        <a:bodyPr/>
        <a:lstStyle/>
        <a:p>
          <a:endParaRPr lang="cs-CZ"/>
        </a:p>
      </dgm:t>
    </dgm:pt>
    <dgm:pt modelId="{3E16C337-F291-49A1-BF71-0245A9A0F0EC}">
      <dgm:prSet/>
      <dgm:spPr/>
      <dgm:t>
        <a:bodyPr/>
        <a:lstStyle/>
        <a:p>
          <a:r>
            <a:rPr lang="cs-CZ"/>
            <a:t>zachovávat mlčenlivost a chránit před zneužitím osobní údaje, informace o zdravotním stavu dětí, žáků a studentů a výsledky poradenské pomoci školského poradenského zařízení a školního poradenského pracoviště, s nimiž přišel do styku,</a:t>
          </a:r>
        </a:p>
      </dgm:t>
    </dgm:pt>
    <dgm:pt modelId="{2AE4C278-69B5-42FF-BA0A-5077BF15F704}" type="parTrans" cxnId="{E9B37EE8-513E-487B-A325-6866C2FB1EAC}">
      <dgm:prSet/>
      <dgm:spPr/>
      <dgm:t>
        <a:bodyPr/>
        <a:lstStyle/>
        <a:p>
          <a:endParaRPr lang="cs-CZ"/>
        </a:p>
      </dgm:t>
    </dgm:pt>
    <dgm:pt modelId="{B1170E55-4923-45F2-8C38-EB4E37FC0CC0}" type="sibTrans" cxnId="{E9B37EE8-513E-487B-A325-6866C2FB1EAC}">
      <dgm:prSet/>
      <dgm:spPr/>
      <dgm:t>
        <a:bodyPr/>
        <a:lstStyle/>
        <a:p>
          <a:endParaRPr lang="cs-CZ"/>
        </a:p>
      </dgm:t>
    </dgm:pt>
    <dgm:pt modelId="{83441927-6794-403C-8690-20DB964DC431}">
      <dgm:prSet/>
      <dgm:spPr/>
      <dgm:t>
        <a:bodyPr/>
        <a:lstStyle/>
        <a:p>
          <a:r>
            <a:rPr lang="cs-CZ"/>
            <a:t>poskytovat dítěti, žáku, studentovi nebo zákonnému zástupci nezletilého dítěte nebo žáka informace spojené s výchovou a vzděláváním.</a:t>
          </a:r>
        </a:p>
      </dgm:t>
    </dgm:pt>
    <dgm:pt modelId="{1DC51D37-3588-4E99-84DA-9360DC39762F}" type="parTrans" cxnId="{F1A20C73-E624-4156-9A93-5BA7D61CCE75}">
      <dgm:prSet/>
      <dgm:spPr/>
      <dgm:t>
        <a:bodyPr/>
        <a:lstStyle/>
        <a:p>
          <a:endParaRPr lang="cs-CZ"/>
        </a:p>
      </dgm:t>
    </dgm:pt>
    <dgm:pt modelId="{1AB560BF-4805-45C7-8443-0825FCC5C185}" type="sibTrans" cxnId="{F1A20C73-E624-4156-9A93-5BA7D61CCE75}">
      <dgm:prSet/>
      <dgm:spPr/>
      <dgm:t>
        <a:bodyPr/>
        <a:lstStyle/>
        <a:p>
          <a:endParaRPr lang="cs-CZ"/>
        </a:p>
      </dgm:t>
    </dgm:pt>
    <dgm:pt modelId="{780019D5-972A-4D6E-A91F-8735ECBE663D}" type="pres">
      <dgm:prSet presAssocID="{221B02FD-85EF-4E7E-AEA9-13061F978B92}" presName="Name0" presStyleCnt="0">
        <dgm:presLayoutVars>
          <dgm:dir/>
          <dgm:animLvl val="lvl"/>
          <dgm:resizeHandles val="exact"/>
        </dgm:presLayoutVars>
      </dgm:prSet>
      <dgm:spPr/>
    </dgm:pt>
    <dgm:pt modelId="{3FEABB85-037C-43CC-BC1F-2B5B181519A3}" type="pres">
      <dgm:prSet presAssocID="{BE74D848-4A29-45A4-9DDD-38FA2E15BD0D}" presName="linNode" presStyleCnt="0"/>
      <dgm:spPr/>
    </dgm:pt>
    <dgm:pt modelId="{AC09921D-92E5-45F1-8CFD-6F323826CF98}" type="pres">
      <dgm:prSet presAssocID="{BE74D848-4A29-45A4-9DDD-38FA2E15BD0D}" presName="parentText" presStyleLbl="node1" presStyleIdx="0" presStyleCnt="2">
        <dgm:presLayoutVars>
          <dgm:chMax val="1"/>
          <dgm:bulletEnabled val="1"/>
        </dgm:presLayoutVars>
      </dgm:prSet>
      <dgm:spPr/>
    </dgm:pt>
    <dgm:pt modelId="{0C9AF997-6110-4F44-9C53-F60E32E31C5D}" type="pres">
      <dgm:prSet presAssocID="{BE74D848-4A29-45A4-9DDD-38FA2E15BD0D}" presName="descendantText" presStyleLbl="alignAccFollowNode1" presStyleIdx="0" presStyleCnt="2">
        <dgm:presLayoutVars>
          <dgm:bulletEnabled val="1"/>
        </dgm:presLayoutVars>
      </dgm:prSet>
      <dgm:spPr/>
    </dgm:pt>
    <dgm:pt modelId="{CB99EBC2-8283-41AC-BB57-25C2913AA309}" type="pres">
      <dgm:prSet presAssocID="{FB4B307E-8A1A-42ED-BEB4-D338BF36E926}" presName="sp" presStyleCnt="0"/>
      <dgm:spPr/>
    </dgm:pt>
    <dgm:pt modelId="{CACA8213-B6A1-47B9-8E61-915C1068E5C7}" type="pres">
      <dgm:prSet presAssocID="{38EB8D31-D8E8-48E6-A092-DDA9D5352AEF}" presName="linNode" presStyleCnt="0"/>
      <dgm:spPr/>
    </dgm:pt>
    <dgm:pt modelId="{20328D8F-BE22-433D-803C-BC92B4294C97}" type="pres">
      <dgm:prSet presAssocID="{38EB8D31-D8E8-48E6-A092-DDA9D5352AEF}" presName="parentText" presStyleLbl="node1" presStyleIdx="1" presStyleCnt="2">
        <dgm:presLayoutVars>
          <dgm:chMax val="1"/>
          <dgm:bulletEnabled val="1"/>
        </dgm:presLayoutVars>
      </dgm:prSet>
      <dgm:spPr/>
    </dgm:pt>
    <dgm:pt modelId="{0D099DE7-E4C7-4C60-B968-F078BA2371FD}" type="pres">
      <dgm:prSet presAssocID="{38EB8D31-D8E8-48E6-A092-DDA9D5352AEF}" presName="descendantText" presStyleLbl="alignAccFollowNode1" presStyleIdx="1" presStyleCnt="2">
        <dgm:presLayoutVars>
          <dgm:bulletEnabled val="1"/>
        </dgm:presLayoutVars>
      </dgm:prSet>
      <dgm:spPr/>
    </dgm:pt>
  </dgm:ptLst>
  <dgm:cxnLst>
    <dgm:cxn modelId="{438D5601-EA8B-4CC1-89A8-FBD418C76479}" type="presOf" srcId="{93561514-EF1F-4131-9C01-CDD689FD8894}" destId="{0C9AF997-6110-4F44-9C53-F60E32E31C5D}" srcOrd="0" destOrd="1" presId="urn:microsoft.com/office/officeart/2005/8/layout/vList5"/>
    <dgm:cxn modelId="{D29C1708-8ECE-49B9-A2D6-31D3CEEC8C5B}" srcId="{BE74D848-4A29-45A4-9DDD-38FA2E15BD0D}" destId="{384B8E89-A938-45A3-A312-5D62FB4AC2A4}" srcOrd="2" destOrd="0" parTransId="{393A8299-E675-40F3-BFC9-19BABDC2850B}" sibTransId="{D526641D-A0D4-4F57-87BE-19AFA85727C7}"/>
    <dgm:cxn modelId="{6000E90E-6010-4D9F-8A19-3A48A1414805}" type="presOf" srcId="{BE74D848-4A29-45A4-9DDD-38FA2E15BD0D}" destId="{AC09921D-92E5-45F1-8CFD-6F323826CF98}" srcOrd="0" destOrd="0" presId="urn:microsoft.com/office/officeart/2005/8/layout/vList5"/>
    <dgm:cxn modelId="{78516D18-4249-4013-A1FF-93695CF4194F}" type="presOf" srcId="{83441927-6794-403C-8690-20DB964DC431}" destId="{0D099DE7-E4C7-4C60-B968-F078BA2371FD}" srcOrd="0" destOrd="4" presId="urn:microsoft.com/office/officeart/2005/8/layout/vList5"/>
    <dgm:cxn modelId="{8A67961B-AC22-4618-923F-69BA90568E42}" type="presOf" srcId="{CB756301-ACC3-4DB4-A295-D3ABF8EE8E1E}" destId="{0C9AF997-6110-4F44-9C53-F60E32E31C5D}" srcOrd="0" destOrd="0" presId="urn:microsoft.com/office/officeart/2005/8/layout/vList5"/>
    <dgm:cxn modelId="{B406A92A-AEA5-4CB4-B8E4-D6BB870D3B45}" type="presOf" srcId="{221B02FD-85EF-4E7E-AEA9-13061F978B92}" destId="{780019D5-972A-4D6E-A91F-8735ECBE663D}" srcOrd="0" destOrd="0" presId="urn:microsoft.com/office/officeart/2005/8/layout/vList5"/>
    <dgm:cxn modelId="{68D8762E-00E1-43FB-832C-E2FD8193F20F}" type="presOf" srcId="{F2F0ED5A-5434-4C1A-919E-3D7E436526B6}" destId="{0C9AF997-6110-4F44-9C53-F60E32E31C5D}" srcOrd="0" destOrd="4" presId="urn:microsoft.com/office/officeart/2005/8/layout/vList5"/>
    <dgm:cxn modelId="{13D51F34-4C4E-4B0A-83A5-918B9707352A}" srcId="{BE74D848-4A29-45A4-9DDD-38FA2E15BD0D}" destId="{F2F0ED5A-5434-4C1A-919E-3D7E436526B6}" srcOrd="4" destOrd="0" parTransId="{B64AE76B-738A-4A5B-A24A-387014DD2585}" sibTransId="{CCDB4026-B449-48C8-B52B-BC9C55D238FC}"/>
    <dgm:cxn modelId="{2A82B039-D755-46DC-A936-A3865E87EB5C}" srcId="{221B02FD-85EF-4E7E-AEA9-13061F978B92}" destId="{38EB8D31-D8E8-48E6-A092-DDA9D5352AEF}" srcOrd="1" destOrd="0" parTransId="{D65BD9F9-66CA-4068-8F8F-F8994A2D2A99}" sibTransId="{D30746DF-F7B4-4ECE-A16B-04AD90821D88}"/>
    <dgm:cxn modelId="{B6249C3A-045E-4018-BD82-C2BF428DFF31}" srcId="{38EB8D31-D8E8-48E6-A092-DDA9D5352AEF}" destId="{12E3AB02-EAC0-4A3E-9532-E19FCC988F5D}" srcOrd="2" destOrd="0" parTransId="{34AEAB7C-9441-4BD1-BAFC-5E9830B4F056}" sibTransId="{5B04B281-A7D7-4290-AC30-CB13AFB415A4}"/>
    <dgm:cxn modelId="{ECEA5C61-4029-4516-8A22-B53732853AA4}" type="presOf" srcId="{D42ED51E-8D93-40CF-A381-8F1DC388484F}" destId="{0D099DE7-E4C7-4C60-B968-F078BA2371FD}" srcOrd="0" destOrd="1" presId="urn:microsoft.com/office/officeart/2005/8/layout/vList5"/>
    <dgm:cxn modelId="{F1A20C73-E624-4156-9A93-5BA7D61CCE75}" srcId="{38EB8D31-D8E8-48E6-A092-DDA9D5352AEF}" destId="{83441927-6794-403C-8690-20DB964DC431}" srcOrd="4" destOrd="0" parTransId="{1DC51D37-3588-4E99-84DA-9360DC39762F}" sibTransId="{1AB560BF-4805-45C7-8443-0825FCC5C185}"/>
    <dgm:cxn modelId="{E216F686-9A8A-40AB-A200-67220EDC5922}" type="presOf" srcId="{3E16C337-F291-49A1-BF71-0245A9A0F0EC}" destId="{0D099DE7-E4C7-4C60-B968-F078BA2371FD}" srcOrd="0" destOrd="3" presId="urn:microsoft.com/office/officeart/2005/8/layout/vList5"/>
    <dgm:cxn modelId="{431F709A-91B6-4797-9BF0-FAC24DE92D22}" srcId="{BE74D848-4A29-45A4-9DDD-38FA2E15BD0D}" destId="{CB756301-ACC3-4DB4-A295-D3ABF8EE8E1E}" srcOrd="0" destOrd="0" parTransId="{0F523EE5-82A1-4D9C-8FDE-DEC96892530A}" sibTransId="{026CD770-6FB9-47B8-B5BB-A76E6DC30822}"/>
    <dgm:cxn modelId="{34640D9C-1D8E-406E-B2E1-0870A107D739}" srcId="{BE74D848-4A29-45A4-9DDD-38FA2E15BD0D}" destId="{20003BB7-1EB2-4F1F-B444-4CB3B5A68FA5}" srcOrd="3" destOrd="0" parTransId="{EF7048CA-49ED-4BEF-A16F-5593BDD5A083}" sibTransId="{8572BBEF-E1E8-4123-9559-7C80E6A07C4A}"/>
    <dgm:cxn modelId="{5E2C8EB2-7FD4-4257-B54E-55FE1FAEBC39}" srcId="{38EB8D31-D8E8-48E6-A092-DDA9D5352AEF}" destId="{BF002C27-4D84-4870-982E-E8696679AC84}" srcOrd="0" destOrd="0" parTransId="{C4F2BBBE-1124-4B31-A6EB-14845E5148AB}" sibTransId="{F84E1F07-B204-4563-9B51-62726E60FF13}"/>
    <dgm:cxn modelId="{F74826BB-0B77-4881-BCAB-63FAD9E95961}" type="presOf" srcId="{12E3AB02-EAC0-4A3E-9532-E19FCC988F5D}" destId="{0D099DE7-E4C7-4C60-B968-F078BA2371FD}" srcOrd="0" destOrd="2" presId="urn:microsoft.com/office/officeart/2005/8/layout/vList5"/>
    <dgm:cxn modelId="{E5F0AADD-89BD-46EC-9E81-BDA92F148683}" srcId="{BE74D848-4A29-45A4-9DDD-38FA2E15BD0D}" destId="{93561514-EF1F-4131-9C01-CDD689FD8894}" srcOrd="1" destOrd="0" parTransId="{2DF578D8-421C-4613-BB2D-D20BD38FE91E}" sibTransId="{B5C3022A-02AA-4267-BFFC-5443816838C2}"/>
    <dgm:cxn modelId="{982964E8-4126-4DF9-ACC5-2B73F29D775A}" srcId="{38EB8D31-D8E8-48E6-A092-DDA9D5352AEF}" destId="{D42ED51E-8D93-40CF-A381-8F1DC388484F}" srcOrd="1" destOrd="0" parTransId="{CB634E66-0FA0-4C05-ADB0-F5BC26195B4A}" sibTransId="{2116D41C-0DD3-4243-B3C7-685A72978310}"/>
    <dgm:cxn modelId="{E9B37EE8-513E-487B-A325-6866C2FB1EAC}" srcId="{38EB8D31-D8E8-48E6-A092-DDA9D5352AEF}" destId="{3E16C337-F291-49A1-BF71-0245A9A0F0EC}" srcOrd="3" destOrd="0" parTransId="{2AE4C278-69B5-42FF-BA0A-5077BF15F704}" sibTransId="{B1170E55-4923-45F2-8C38-EB4E37FC0CC0}"/>
    <dgm:cxn modelId="{D06439EA-480E-4ED5-8A67-9DFE8474C58C}" srcId="{221B02FD-85EF-4E7E-AEA9-13061F978B92}" destId="{BE74D848-4A29-45A4-9DDD-38FA2E15BD0D}" srcOrd="0" destOrd="0" parTransId="{69F15A83-CCEF-4AA5-B4B8-C5D28EE6A67C}" sibTransId="{FB4B307E-8A1A-42ED-BEB4-D338BF36E926}"/>
    <dgm:cxn modelId="{88B10AF5-3B0C-43FA-91E3-C99F5B7F5E2A}" type="presOf" srcId="{384B8E89-A938-45A3-A312-5D62FB4AC2A4}" destId="{0C9AF997-6110-4F44-9C53-F60E32E31C5D}" srcOrd="0" destOrd="2" presId="urn:microsoft.com/office/officeart/2005/8/layout/vList5"/>
    <dgm:cxn modelId="{FA63D7F5-A965-4E36-9B9A-CA2FAB4C59F6}" type="presOf" srcId="{20003BB7-1EB2-4F1F-B444-4CB3B5A68FA5}" destId="{0C9AF997-6110-4F44-9C53-F60E32E31C5D}" srcOrd="0" destOrd="3" presId="urn:microsoft.com/office/officeart/2005/8/layout/vList5"/>
    <dgm:cxn modelId="{1108DBFA-1A2E-4616-93A0-9BE105C5B9FB}" type="presOf" srcId="{38EB8D31-D8E8-48E6-A092-DDA9D5352AEF}" destId="{20328D8F-BE22-433D-803C-BC92B4294C97}" srcOrd="0" destOrd="0" presId="urn:microsoft.com/office/officeart/2005/8/layout/vList5"/>
    <dgm:cxn modelId="{A070B7FC-B1BF-44B5-B5D7-7B3FB613FE98}" type="presOf" srcId="{BF002C27-4D84-4870-982E-E8696679AC84}" destId="{0D099DE7-E4C7-4C60-B968-F078BA2371FD}" srcOrd="0" destOrd="0" presId="urn:microsoft.com/office/officeart/2005/8/layout/vList5"/>
    <dgm:cxn modelId="{8BA37F21-0CF9-48E7-AA64-3B65023BF541}" type="presParOf" srcId="{780019D5-972A-4D6E-A91F-8735ECBE663D}" destId="{3FEABB85-037C-43CC-BC1F-2B5B181519A3}" srcOrd="0" destOrd="0" presId="urn:microsoft.com/office/officeart/2005/8/layout/vList5"/>
    <dgm:cxn modelId="{1A71CEF3-ADEE-4F72-ABD5-297A5226E7DD}" type="presParOf" srcId="{3FEABB85-037C-43CC-BC1F-2B5B181519A3}" destId="{AC09921D-92E5-45F1-8CFD-6F323826CF98}" srcOrd="0" destOrd="0" presId="urn:microsoft.com/office/officeart/2005/8/layout/vList5"/>
    <dgm:cxn modelId="{96082116-8B36-4864-90B5-9F7C84656E65}" type="presParOf" srcId="{3FEABB85-037C-43CC-BC1F-2B5B181519A3}" destId="{0C9AF997-6110-4F44-9C53-F60E32E31C5D}" srcOrd="1" destOrd="0" presId="urn:microsoft.com/office/officeart/2005/8/layout/vList5"/>
    <dgm:cxn modelId="{366D3D05-7793-4800-8FEE-7BD134805BE9}" type="presParOf" srcId="{780019D5-972A-4D6E-A91F-8735ECBE663D}" destId="{CB99EBC2-8283-41AC-BB57-25C2913AA309}" srcOrd="1" destOrd="0" presId="urn:microsoft.com/office/officeart/2005/8/layout/vList5"/>
    <dgm:cxn modelId="{814BAA1B-C2A7-4B13-AA33-7E4BEE87247D}" type="presParOf" srcId="{780019D5-972A-4D6E-A91F-8735ECBE663D}" destId="{CACA8213-B6A1-47B9-8E61-915C1068E5C7}" srcOrd="2" destOrd="0" presId="urn:microsoft.com/office/officeart/2005/8/layout/vList5"/>
    <dgm:cxn modelId="{79551489-CEEC-4BF3-B842-A065D6BA634D}" type="presParOf" srcId="{CACA8213-B6A1-47B9-8E61-915C1068E5C7}" destId="{20328D8F-BE22-433D-803C-BC92B4294C97}" srcOrd="0" destOrd="0" presId="urn:microsoft.com/office/officeart/2005/8/layout/vList5"/>
    <dgm:cxn modelId="{29C321C0-1B17-4B3B-AEDA-A1A0550BC034}" type="presParOf" srcId="{CACA8213-B6A1-47B9-8E61-915C1068E5C7}" destId="{0D099DE7-E4C7-4C60-B968-F078BA2371F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969B880-1CFD-49AD-B0CD-4ACF3330AB68}"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cs-CZ"/>
        </a:p>
      </dgm:t>
    </dgm:pt>
    <dgm:pt modelId="{F6243046-48F4-4B81-B24E-D546FD54654E}">
      <dgm:prSet/>
      <dgm:spPr/>
      <dgm:t>
        <a:bodyPr/>
        <a:lstStyle/>
        <a:p>
          <a:r>
            <a:rPr lang="cs-CZ" b="0" i="0" baseline="0"/>
            <a:t>Zaměstnanci mohou vedle svého zaměstnání vykonávaného v základním pracovněprávním vztahu </a:t>
          </a:r>
          <a:r>
            <a:rPr lang="cs-CZ" b="1" i="0" baseline="0"/>
            <a:t>vykonávat výdělečnou činnost, která je shodná s předmětem činnosti zaměstnavatele, u něhož jsou zaměstnáni, jen s jeho předchozím písemným souhlase</a:t>
          </a:r>
          <a:r>
            <a:rPr lang="cs-CZ" b="0" i="0" baseline="0"/>
            <a:t>m.</a:t>
          </a:r>
          <a:endParaRPr lang="cs-CZ"/>
        </a:p>
      </dgm:t>
    </dgm:pt>
    <dgm:pt modelId="{CC612A4B-8608-4D49-84B5-30FBE71531A1}" type="parTrans" cxnId="{5E32EDEC-F4F6-46CC-9AC1-9B7F52B00ECE}">
      <dgm:prSet/>
      <dgm:spPr/>
      <dgm:t>
        <a:bodyPr/>
        <a:lstStyle/>
        <a:p>
          <a:endParaRPr lang="cs-CZ"/>
        </a:p>
      </dgm:t>
    </dgm:pt>
    <dgm:pt modelId="{9E48DA38-487F-471E-802C-2093E41ED51D}" type="sibTrans" cxnId="{5E32EDEC-F4F6-46CC-9AC1-9B7F52B00ECE}">
      <dgm:prSet/>
      <dgm:spPr/>
      <dgm:t>
        <a:bodyPr/>
        <a:lstStyle/>
        <a:p>
          <a:endParaRPr lang="cs-CZ"/>
        </a:p>
      </dgm:t>
    </dgm:pt>
    <dgm:pt modelId="{B80DB6C7-C1AF-4254-A2A1-A6370832C799}">
      <dgm:prSet/>
      <dgm:spPr/>
      <dgm:t>
        <a:bodyPr/>
        <a:lstStyle/>
        <a:p>
          <a:r>
            <a:rPr lang="cs-CZ" b="0" i="0" baseline="0" dirty="0"/>
            <a:t>Jestliže zaměstnavatel </a:t>
          </a:r>
          <a:r>
            <a:rPr lang="cs-CZ" b="1" i="0" baseline="0" dirty="0"/>
            <a:t>souhlas odvolá</a:t>
          </a:r>
          <a:r>
            <a:rPr lang="cs-CZ" b="0" i="0" baseline="0" dirty="0"/>
            <a:t>, musí být odvolání písemné; zaměstnavatel je povinen v něm uvést důvody změny svého rozhodnutí. Zaměstnanec je pak povinen bez zbytečného odkladu výdělečnou činnost skončit způsobem vyplývajícím pro její skončení z příslušných právních předpisů.</a:t>
          </a:r>
          <a:endParaRPr lang="cs-CZ" dirty="0"/>
        </a:p>
      </dgm:t>
    </dgm:pt>
    <dgm:pt modelId="{DB5B7E06-DEB5-46D5-BBCD-DC3487AC78B3}" type="parTrans" cxnId="{24E36208-1052-4D85-A116-3E30C3C06059}">
      <dgm:prSet/>
      <dgm:spPr/>
      <dgm:t>
        <a:bodyPr/>
        <a:lstStyle/>
        <a:p>
          <a:endParaRPr lang="cs-CZ"/>
        </a:p>
      </dgm:t>
    </dgm:pt>
    <dgm:pt modelId="{2D4DD6E6-59A7-4550-832B-A4AF232AC972}" type="sibTrans" cxnId="{24E36208-1052-4D85-A116-3E30C3C06059}">
      <dgm:prSet/>
      <dgm:spPr/>
      <dgm:t>
        <a:bodyPr/>
        <a:lstStyle/>
        <a:p>
          <a:endParaRPr lang="cs-CZ"/>
        </a:p>
      </dgm:t>
    </dgm:pt>
    <dgm:pt modelId="{ACC2FF26-80EA-4B33-B59A-FDD8FC0C085F}">
      <dgm:prSet/>
      <dgm:spPr/>
      <dgm:t>
        <a:bodyPr/>
        <a:lstStyle/>
        <a:p>
          <a:r>
            <a:rPr lang="cs-CZ" b="0" i="0" baseline="0" dirty="0"/>
            <a:t>Omezení se nevztahuje na výkon vědecké, pedagogické, publicistické, literární a umělecké činnosti.</a:t>
          </a:r>
          <a:endParaRPr lang="cs-CZ" dirty="0"/>
        </a:p>
      </dgm:t>
    </dgm:pt>
    <dgm:pt modelId="{7589CDAE-5062-48C9-BE74-B9282839DF1A}" type="parTrans" cxnId="{02590F25-A8BB-4F6E-9054-00D60706922A}">
      <dgm:prSet/>
      <dgm:spPr/>
      <dgm:t>
        <a:bodyPr/>
        <a:lstStyle/>
        <a:p>
          <a:endParaRPr lang="cs-CZ"/>
        </a:p>
      </dgm:t>
    </dgm:pt>
    <dgm:pt modelId="{53ACBC1C-9927-45A1-ADBA-B2C653B02613}" type="sibTrans" cxnId="{02590F25-A8BB-4F6E-9054-00D60706922A}">
      <dgm:prSet/>
      <dgm:spPr/>
      <dgm:t>
        <a:bodyPr/>
        <a:lstStyle/>
        <a:p>
          <a:endParaRPr lang="cs-CZ"/>
        </a:p>
      </dgm:t>
    </dgm:pt>
    <dgm:pt modelId="{2819EB90-88DC-4198-AEBC-628FDA67670C}" type="pres">
      <dgm:prSet presAssocID="{9969B880-1CFD-49AD-B0CD-4ACF3330AB68}" presName="linearFlow" presStyleCnt="0">
        <dgm:presLayoutVars>
          <dgm:dir/>
          <dgm:resizeHandles val="exact"/>
        </dgm:presLayoutVars>
      </dgm:prSet>
      <dgm:spPr/>
    </dgm:pt>
    <dgm:pt modelId="{60496A9F-7D6E-46D2-9FF7-5DB89FC04F42}" type="pres">
      <dgm:prSet presAssocID="{F6243046-48F4-4B81-B24E-D546FD54654E}" presName="composite" presStyleCnt="0"/>
      <dgm:spPr/>
    </dgm:pt>
    <dgm:pt modelId="{1F027343-E66C-4FD3-A273-F8A0117C8EB9}" type="pres">
      <dgm:prSet presAssocID="{F6243046-48F4-4B81-B24E-D546FD54654E}" presName="imgShp" presStyleLbl="fgImgPlace1" presStyleIdx="0" presStyleCnt="3" custLinFactNeighborX="-63114" custLinFactNeighborY="-113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eníze poletující vzduchem obrys"/>
        </a:ext>
      </dgm:extLst>
    </dgm:pt>
    <dgm:pt modelId="{FED3083E-FA8C-401F-9478-34EE3E0651DA}" type="pres">
      <dgm:prSet presAssocID="{F6243046-48F4-4B81-B24E-D546FD54654E}" presName="txShp" presStyleLbl="node1" presStyleIdx="0" presStyleCnt="3">
        <dgm:presLayoutVars>
          <dgm:bulletEnabled val="1"/>
        </dgm:presLayoutVars>
      </dgm:prSet>
      <dgm:spPr/>
    </dgm:pt>
    <dgm:pt modelId="{32EEC5C9-9241-4856-AABE-E84758A12389}" type="pres">
      <dgm:prSet presAssocID="{9E48DA38-487F-471E-802C-2093E41ED51D}" presName="spacing" presStyleCnt="0"/>
      <dgm:spPr/>
    </dgm:pt>
    <dgm:pt modelId="{D4F2D3DC-0661-4078-966B-65720D692C98}" type="pres">
      <dgm:prSet presAssocID="{B80DB6C7-C1AF-4254-A2A1-A6370832C799}" presName="composite" presStyleCnt="0"/>
      <dgm:spPr/>
    </dgm:pt>
    <dgm:pt modelId="{E74AA470-D8A5-404D-8328-CD3C8BE02FCC}" type="pres">
      <dgm:prSet presAssocID="{B80DB6C7-C1AF-4254-A2A1-A6370832C799}" presName="imgShp" presStyleLbl="fgImgPlace1" presStyleIdx="1" presStyleCnt="3" custLinFactNeighborX="-57930" custLinFactNeighborY="475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Vykřičník se souvislou výplní"/>
        </a:ext>
      </dgm:extLst>
    </dgm:pt>
    <dgm:pt modelId="{5ED3941B-2E70-4D61-9E61-25C11EF629CD}" type="pres">
      <dgm:prSet presAssocID="{B80DB6C7-C1AF-4254-A2A1-A6370832C799}" presName="txShp" presStyleLbl="node1" presStyleIdx="1" presStyleCnt="3">
        <dgm:presLayoutVars>
          <dgm:bulletEnabled val="1"/>
        </dgm:presLayoutVars>
      </dgm:prSet>
      <dgm:spPr/>
    </dgm:pt>
    <dgm:pt modelId="{3608E44B-4981-421B-AE0C-F4C59433C45B}" type="pres">
      <dgm:prSet presAssocID="{2D4DD6E6-59A7-4550-832B-A4AF232AC972}" presName="spacing" presStyleCnt="0"/>
      <dgm:spPr/>
    </dgm:pt>
    <dgm:pt modelId="{34F9D9A6-2F03-4855-8004-A575849C0F64}" type="pres">
      <dgm:prSet presAssocID="{ACC2FF26-80EA-4B33-B59A-FDD8FC0C085F}" presName="composite" presStyleCnt="0"/>
      <dgm:spPr/>
    </dgm:pt>
    <dgm:pt modelId="{778956FA-27FB-405E-A957-1E6284EC1D53}" type="pres">
      <dgm:prSet presAssocID="{ACC2FF26-80EA-4B33-B59A-FDD8FC0C085F}" presName="imgShp" presStyleLbl="fgImgPlace1" presStyleIdx="2" presStyleCnt="3" custLinFactNeighborX="-63114" custLinFactNeighborY="-69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Paleta obrys"/>
        </a:ext>
      </dgm:extLst>
    </dgm:pt>
    <dgm:pt modelId="{03725323-ADCA-4CC8-9016-70786D21410A}" type="pres">
      <dgm:prSet presAssocID="{ACC2FF26-80EA-4B33-B59A-FDD8FC0C085F}" presName="txShp" presStyleLbl="node1" presStyleIdx="2" presStyleCnt="3">
        <dgm:presLayoutVars>
          <dgm:bulletEnabled val="1"/>
        </dgm:presLayoutVars>
      </dgm:prSet>
      <dgm:spPr/>
    </dgm:pt>
  </dgm:ptLst>
  <dgm:cxnLst>
    <dgm:cxn modelId="{24E36208-1052-4D85-A116-3E30C3C06059}" srcId="{9969B880-1CFD-49AD-B0CD-4ACF3330AB68}" destId="{B80DB6C7-C1AF-4254-A2A1-A6370832C799}" srcOrd="1" destOrd="0" parTransId="{DB5B7E06-DEB5-46D5-BBCD-DC3487AC78B3}" sibTransId="{2D4DD6E6-59A7-4550-832B-A4AF232AC972}"/>
    <dgm:cxn modelId="{02590F25-A8BB-4F6E-9054-00D60706922A}" srcId="{9969B880-1CFD-49AD-B0CD-4ACF3330AB68}" destId="{ACC2FF26-80EA-4B33-B59A-FDD8FC0C085F}" srcOrd="2" destOrd="0" parTransId="{7589CDAE-5062-48C9-BE74-B9282839DF1A}" sibTransId="{53ACBC1C-9927-45A1-ADBA-B2C653B02613}"/>
    <dgm:cxn modelId="{9A7A867F-8DC1-407E-B04F-0DE4F71C2940}" type="presOf" srcId="{B80DB6C7-C1AF-4254-A2A1-A6370832C799}" destId="{5ED3941B-2E70-4D61-9E61-25C11EF629CD}" srcOrd="0" destOrd="0" presId="urn:microsoft.com/office/officeart/2005/8/layout/vList3"/>
    <dgm:cxn modelId="{65DF368C-4FC6-4A03-9ECF-F4C179665877}" type="presOf" srcId="{9969B880-1CFD-49AD-B0CD-4ACF3330AB68}" destId="{2819EB90-88DC-4198-AEBC-628FDA67670C}" srcOrd="0" destOrd="0" presId="urn:microsoft.com/office/officeart/2005/8/layout/vList3"/>
    <dgm:cxn modelId="{51DDF495-7F7A-4D08-9A1D-AE4D095F3210}" type="presOf" srcId="{F6243046-48F4-4B81-B24E-D546FD54654E}" destId="{FED3083E-FA8C-401F-9478-34EE3E0651DA}" srcOrd="0" destOrd="0" presId="urn:microsoft.com/office/officeart/2005/8/layout/vList3"/>
    <dgm:cxn modelId="{B9106ECD-8493-4358-BC86-A6539C7B519D}" type="presOf" srcId="{ACC2FF26-80EA-4B33-B59A-FDD8FC0C085F}" destId="{03725323-ADCA-4CC8-9016-70786D21410A}" srcOrd="0" destOrd="0" presId="urn:microsoft.com/office/officeart/2005/8/layout/vList3"/>
    <dgm:cxn modelId="{5E32EDEC-F4F6-46CC-9AC1-9B7F52B00ECE}" srcId="{9969B880-1CFD-49AD-B0CD-4ACF3330AB68}" destId="{F6243046-48F4-4B81-B24E-D546FD54654E}" srcOrd="0" destOrd="0" parTransId="{CC612A4B-8608-4D49-84B5-30FBE71531A1}" sibTransId="{9E48DA38-487F-471E-802C-2093E41ED51D}"/>
    <dgm:cxn modelId="{B8C0887F-40CC-4C4F-8534-5AD851C722EB}" type="presParOf" srcId="{2819EB90-88DC-4198-AEBC-628FDA67670C}" destId="{60496A9F-7D6E-46D2-9FF7-5DB89FC04F42}" srcOrd="0" destOrd="0" presId="urn:microsoft.com/office/officeart/2005/8/layout/vList3"/>
    <dgm:cxn modelId="{0D2E436E-B2F6-46DA-8795-CFA16B92B101}" type="presParOf" srcId="{60496A9F-7D6E-46D2-9FF7-5DB89FC04F42}" destId="{1F027343-E66C-4FD3-A273-F8A0117C8EB9}" srcOrd="0" destOrd="0" presId="urn:microsoft.com/office/officeart/2005/8/layout/vList3"/>
    <dgm:cxn modelId="{5D0404DB-C25D-4D75-B15A-69A3066E1ED0}" type="presParOf" srcId="{60496A9F-7D6E-46D2-9FF7-5DB89FC04F42}" destId="{FED3083E-FA8C-401F-9478-34EE3E0651DA}" srcOrd="1" destOrd="0" presId="urn:microsoft.com/office/officeart/2005/8/layout/vList3"/>
    <dgm:cxn modelId="{CCDA138E-4EBD-4F30-AD5F-F91EBA794FB2}" type="presParOf" srcId="{2819EB90-88DC-4198-AEBC-628FDA67670C}" destId="{32EEC5C9-9241-4856-AABE-E84758A12389}" srcOrd="1" destOrd="0" presId="urn:microsoft.com/office/officeart/2005/8/layout/vList3"/>
    <dgm:cxn modelId="{B19D75DE-B774-4D97-9327-1DD75479BF9C}" type="presParOf" srcId="{2819EB90-88DC-4198-AEBC-628FDA67670C}" destId="{D4F2D3DC-0661-4078-966B-65720D692C98}" srcOrd="2" destOrd="0" presId="urn:microsoft.com/office/officeart/2005/8/layout/vList3"/>
    <dgm:cxn modelId="{6A56AEA5-D466-45C4-AE8D-769FFB714E82}" type="presParOf" srcId="{D4F2D3DC-0661-4078-966B-65720D692C98}" destId="{E74AA470-D8A5-404D-8328-CD3C8BE02FCC}" srcOrd="0" destOrd="0" presId="urn:microsoft.com/office/officeart/2005/8/layout/vList3"/>
    <dgm:cxn modelId="{5A4D58BD-B86F-4AB0-952A-2A2FE47070BF}" type="presParOf" srcId="{D4F2D3DC-0661-4078-966B-65720D692C98}" destId="{5ED3941B-2E70-4D61-9E61-25C11EF629CD}" srcOrd="1" destOrd="0" presId="urn:microsoft.com/office/officeart/2005/8/layout/vList3"/>
    <dgm:cxn modelId="{AC006CB6-24DE-4D38-8B00-0D75A58E7250}" type="presParOf" srcId="{2819EB90-88DC-4198-AEBC-628FDA67670C}" destId="{3608E44B-4981-421B-AE0C-F4C59433C45B}" srcOrd="3" destOrd="0" presId="urn:microsoft.com/office/officeart/2005/8/layout/vList3"/>
    <dgm:cxn modelId="{FC1F240F-FBDF-45C9-BB47-CC504E09ADB3}" type="presParOf" srcId="{2819EB90-88DC-4198-AEBC-628FDA67670C}" destId="{34F9D9A6-2F03-4855-8004-A575849C0F64}" srcOrd="4" destOrd="0" presId="urn:microsoft.com/office/officeart/2005/8/layout/vList3"/>
    <dgm:cxn modelId="{2B664E8C-F93A-4780-996E-88A2986A8375}" type="presParOf" srcId="{34F9D9A6-2F03-4855-8004-A575849C0F64}" destId="{778956FA-27FB-405E-A957-1E6284EC1D53}" srcOrd="0" destOrd="0" presId="urn:microsoft.com/office/officeart/2005/8/layout/vList3"/>
    <dgm:cxn modelId="{D5E776CE-FA83-47DA-ABC3-E070A8D0BF84}" type="presParOf" srcId="{34F9D9A6-2F03-4855-8004-A575849C0F64}" destId="{03725323-ADCA-4CC8-9016-70786D21410A}"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7B150C-00C4-4D33-9462-FDF617B8CD94}" type="doc">
      <dgm:prSet loTypeId="urn:microsoft.com/office/officeart/2005/8/layout/hierarchy1" loCatId="hierarchy" qsTypeId="urn:microsoft.com/office/officeart/2005/8/quickstyle/simple4" qsCatId="simple" csTypeId="urn:microsoft.com/office/officeart/2005/8/colors/accent3_2" csCatId="accent3"/>
      <dgm:spPr/>
      <dgm:t>
        <a:bodyPr/>
        <a:lstStyle/>
        <a:p>
          <a:endParaRPr lang="en-US"/>
        </a:p>
      </dgm:t>
    </dgm:pt>
    <dgm:pt modelId="{78EB4972-C1BB-4F7F-B809-182F1C411A0C}">
      <dgm:prSet/>
      <dgm:spPr/>
      <dgm:t>
        <a:bodyPr/>
        <a:lstStyle/>
        <a:p>
          <a:r>
            <a:rPr lang="cs-CZ" dirty="0" err="1"/>
            <a:t>Dáre</a:t>
          </a:r>
          <a:r>
            <a:rPr lang="cs-CZ" b="1" dirty="0"/>
            <a:t> – dát</a:t>
          </a:r>
          <a:endParaRPr lang="en-US" dirty="0"/>
        </a:p>
      </dgm:t>
    </dgm:pt>
    <dgm:pt modelId="{8B271AA0-AD90-4127-97F5-A0EB3936AA81}" type="parTrans" cxnId="{9BD54ED2-1827-4B4A-B174-7B2E981E6110}">
      <dgm:prSet/>
      <dgm:spPr/>
      <dgm:t>
        <a:bodyPr/>
        <a:lstStyle/>
        <a:p>
          <a:endParaRPr lang="en-US"/>
        </a:p>
      </dgm:t>
    </dgm:pt>
    <dgm:pt modelId="{EEE4EF58-EB8C-4C05-A276-9C1629CAB740}" type="sibTrans" cxnId="{9BD54ED2-1827-4B4A-B174-7B2E981E6110}">
      <dgm:prSet/>
      <dgm:spPr/>
      <dgm:t>
        <a:bodyPr/>
        <a:lstStyle/>
        <a:p>
          <a:endParaRPr lang="en-US"/>
        </a:p>
      </dgm:t>
    </dgm:pt>
    <dgm:pt modelId="{6072D13E-1B02-4B93-BB86-A1FE75E5A2D1}">
      <dgm:prSet/>
      <dgm:spPr/>
      <dgm:t>
        <a:bodyPr/>
        <a:lstStyle/>
        <a:p>
          <a:r>
            <a:rPr lang="cs-CZ"/>
            <a:t>Facere</a:t>
          </a:r>
          <a:r>
            <a:rPr lang="cs-CZ" b="1"/>
            <a:t> – činit</a:t>
          </a:r>
          <a:endParaRPr lang="en-US"/>
        </a:p>
      </dgm:t>
    </dgm:pt>
    <dgm:pt modelId="{171A903A-4A8D-4290-A621-C84693062A95}" type="parTrans" cxnId="{F93D1866-2362-4E69-A0CC-282B27EE3EC2}">
      <dgm:prSet/>
      <dgm:spPr/>
      <dgm:t>
        <a:bodyPr/>
        <a:lstStyle/>
        <a:p>
          <a:endParaRPr lang="en-US"/>
        </a:p>
      </dgm:t>
    </dgm:pt>
    <dgm:pt modelId="{573EA043-98F4-4FA4-85CB-DD03202AD3E5}" type="sibTrans" cxnId="{F93D1866-2362-4E69-A0CC-282B27EE3EC2}">
      <dgm:prSet/>
      <dgm:spPr/>
      <dgm:t>
        <a:bodyPr/>
        <a:lstStyle/>
        <a:p>
          <a:endParaRPr lang="en-US"/>
        </a:p>
      </dgm:t>
    </dgm:pt>
    <dgm:pt modelId="{82E212E7-F63A-44F2-AF46-5952ED24E17A}">
      <dgm:prSet/>
      <dgm:spPr/>
      <dgm:t>
        <a:bodyPr/>
        <a:lstStyle/>
        <a:p>
          <a:r>
            <a:rPr lang="cs-CZ"/>
            <a:t>Omittere</a:t>
          </a:r>
          <a:r>
            <a:rPr lang="cs-CZ" b="1"/>
            <a:t> – zdržet se </a:t>
          </a:r>
          <a:endParaRPr lang="en-US"/>
        </a:p>
      </dgm:t>
    </dgm:pt>
    <dgm:pt modelId="{836AD921-F51C-4D9A-8360-62ED7E0FC722}" type="parTrans" cxnId="{33EE1878-71DB-4F9A-8DE8-BEE02C62B45A}">
      <dgm:prSet/>
      <dgm:spPr/>
      <dgm:t>
        <a:bodyPr/>
        <a:lstStyle/>
        <a:p>
          <a:endParaRPr lang="en-US"/>
        </a:p>
      </dgm:t>
    </dgm:pt>
    <dgm:pt modelId="{D12025F8-16FC-4E71-91CB-8532D43560BD}" type="sibTrans" cxnId="{33EE1878-71DB-4F9A-8DE8-BEE02C62B45A}">
      <dgm:prSet/>
      <dgm:spPr/>
      <dgm:t>
        <a:bodyPr/>
        <a:lstStyle/>
        <a:p>
          <a:endParaRPr lang="en-US"/>
        </a:p>
      </dgm:t>
    </dgm:pt>
    <dgm:pt modelId="{538976B0-E90A-4FC1-BE93-A7C2EF6E1D97}">
      <dgm:prSet/>
      <dgm:spPr/>
      <dgm:t>
        <a:bodyPr/>
        <a:lstStyle/>
        <a:p>
          <a:r>
            <a:rPr lang="cs-CZ"/>
            <a:t>Patí</a:t>
          </a:r>
          <a:r>
            <a:rPr lang="cs-CZ" b="1"/>
            <a:t> - strpět</a:t>
          </a:r>
          <a:endParaRPr lang="en-US"/>
        </a:p>
      </dgm:t>
    </dgm:pt>
    <dgm:pt modelId="{F5961E1C-D8FD-439E-B7E8-1CF844574069}" type="parTrans" cxnId="{A8CD7003-1ADA-4FA5-8049-16FAE59A63CF}">
      <dgm:prSet/>
      <dgm:spPr/>
      <dgm:t>
        <a:bodyPr/>
        <a:lstStyle/>
        <a:p>
          <a:endParaRPr lang="en-US"/>
        </a:p>
      </dgm:t>
    </dgm:pt>
    <dgm:pt modelId="{E4B87BA6-5F06-4FA8-88C2-E51BF482CE26}" type="sibTrans" cxnId="{A8CD7003-1ADA-4FA5-8049-16FAE59A63CF}">
      <dgm:prSet/>
      <dgm:spPr/>
      <dgm:t>
        <a:bodyPr/>
        <a:lstStyle/>
        <a:p>
          <a:endParaRPr lang="en-US"/>
        </a:p>
      </dgm:t>
    </dgm:pt>
    <dgm:pt modelId="{98605C12-F770-41FD-A67A-8FB65C79EC03}" type="pres">
      <dgm:prSet presAssocID="{FB7B150C-00C4-4D33-9462-FDF617B8CD94}" presName="hierChild1" presStyleCnt="0">
        <dgm:presLayoutVars>
          <dgm:chPref val="1"/>
          <dgm:dir/>
          <dgm:animOne val="branch"/>
          <dgm:animLvl val="lvl"/>
          <dgm:resizeHandles/>
        </dgm:presLayoutVars>
      </dgm:prSet>
      <dgm:spPr/>
    </dgm:pt>
    <dgm:pt modelId="{7D6BFA84-909D-47EB-A786-055A651E2328}" type="pres">
      <dgm:prSet presAssocID="{78EB4972-C1BB-4F7F-B809-182F1C411A0C}" presName="hierRoot1" presStyleCnt="0"/>
      <dgm:spPr/>
    </dgm:pt>
    <dgm:pt modelId="{497A6984-80D4-419C-ACF5-D6515BC9E19B}" type="pres">
      <dgm:prSet presAssocID="{78EB4972-C1BB-4F7F-B809-182F1C411A0C}" presName="composite" presStyleCnt="0"/>
      <dgm:spPr/>
    </dgm:pt>
    <dgm:pt modelId="{6814E8CE-BBCD-4521-9825-5ACD809D33C4}" type="pres">
      <dgm:prSet presAssocID="{78EB4972-C1BB-4F7F-B809-182F1C411A0C}" presName="background" presStyleLbl="node0" presStyleIdx="0" presStyleCnt="4"/>
      <dgm:spPr/>
    </dgm:pt>
    <dgm:pt modelId="{924C1E85-C537-429D-ABE1-F451B3875A81}" type="pres">
      <dgm:prSet presAssocID="{78EB4972-C1BB-4F7F-B809-182F1C411A0C}" presName="text" presStyleLbl="fgAcc0" presStyleIdx="0" presStyleCnt="4">
        <dgm:presLayoutVars>
          <dgm:chPref val="3"/>
        </dgm:presLayoutVars>
      </dgm:prSet>
      <dgm:spPr/>
    </dgm:pt>
    <dgm:pt modelId="{365D407B-4787-4FC6-A9D1-3ECC027D0B68}" type="pres">
      <dgm:prSet presAssocID="{78EB4972-C1BB-4F7F-B809-182F1C411A0C}" presName="hierChild2" presStyleCnt="0"/>
      <dgm:spPr/>
    </dgm:pt>
    <dgm:pt modelId="{7BE0F9E6-4D94-473E-8D71-15AE38C46E0F}" type="pres">
      <dgm:prSet presAssocID="{6072D13E-1B02-4B93-BB86-A1FE75E5A2D1}" presName="hierRoot1" presStyleCnt="0"/>
      <dgm:spPr/>
    </dgm:pt>
    <dgm:pt modelId="{79EF1D48-DFAF-45B7-B6A6-15587F5867F6}" type="pres">
      <dgm:prSet presAssocID="{6072D13E-1B02-4B93-BB86-A1FE75E5A2D1}" presName="composite" presStyleCnt="0"/>
      <dgm:spPr/>
    </dgm:pt>
    <dgm:pt modelId="{C0BCDC4B-25AF-443A-8419-7776199A43A1}" type="pres">
      <dgm:prSet presAssocID="{6072D13E-1B02-4B93-BB86-A1FE75E5A2D1}" presName="background" presStyleLbl="node0" presStyleIdx="1" presStyleCnt="4"/>
      <dgm:spPr/>
    </dgm:pt>
    <dgm:pt modelId="{B3C6DCC6-CC1E-47E3-9087-36FF79FD83FE}" type="pres">
      <dgm:prSet presAssocID="{6072D13E-1B02-4B93-BB86-A1FE75E5A2D1}" presName="text" presStyleLbl="fgAcc0" presStyleIdx="1" presStyleCnt="4">
        <dgm:presLayoutVars>
          <dgm:chPref val="3"/>
        </dgm:presLayoutVars>
      </dgm:prSet>
      <dgm:spPr/>
    </dgm:pt>
    <dgm:pt modelId="{2779CD34-611D-40F8-8D40-35586EC54B5F}" type="pres">
      <dgm:prSet presAssocID="{6072D13E-1B02-4B93-BB86-A1FE75E5A2D1}" presName="hierChild2" presStyleCnt="0"/>
      <dgm:spPr/>
    </dgm:pt>
    <dgm:pt modelId="{3933ECE7-3608-43F2-B01B-49B77CC20E98}" type="pres">
      <dgm:prSet presAssocID="{82E212E7-F63A-44F2-AF46-5952ED24E17A}" presName="hierRoot1" presStyleCnt="0"/>
      <dgm:spPr/>
    </dgm:pt>
    <dgm:pt modelId="{037C938D-939C-4A22-879B-BC41C9B2429B}" type="pres">
      <dgm:prSet presAssocID="{82E212E7-F63A-44F2-AF46-5952ED24E17A}" presName="composite" presStyleCnt="0"/>
      <dgm:spPr/>
    </dgm:pt>
    <dgm:pt modelId="{2E0779AD-9DD0-4A09-B9D5-236A97995DB8}" type="pres">
      <dgm:prSet presAssocID="{82E212E7-F63A-44F2-AF46-5952ED24E17A}" presName="background" presStyleLbl="node0" presStyleIdx="2" presStyleCnt="4"/>
      <dgm:spPr/>
    </dgm:pt>
    <dgm:pt modelId="{6B29FE53-9C7C-4097-ABB6-49E7C6FA3E34}" type="pres">
      <dgm:prSet presAssocID="{82E212E7-F63A-44F2-AF46-5952ED24E17A}" presName="text" presStyleLbl="fgAcc0" presStyleIdx="2" presStyleCnt="4">
        <dgm:presLayoutVars>
          <dgm:chPref val="3"/>
        </dgm:presLayoutVars>
      </dgm:prSet>
      <dgm:spPr/>
    </dgm:pt>
    <dgm:pt modelId="{9A350825-5596-414D-AE86-FB3BC4763842}" type="pres">
      <dgm:prSet presAssocID="{82E212E7-F63A-44F2-AF46-5952ED24E17A}" presName="hierChild2" presStyleCnt="0"/>
      <dgm:spPr/>
    </dgm:pt>
    <dgm:pt modelId="{35703A44-E568-48D6-BB88-32C9AEAC7AC2}" type="pres">
      <dgm:prSet presAssocID="{538976B0-E90A-4FC1-BE93-A7C2EF6E1D97}" presName="hierRoot1" presStyleCnt="0"/>
      <dgm:spPr/>
    </dgm:pt>
    <dgm:pt modelId="{3167F6F5-F00F-4591-A33B-66AB30411926}" type="pres">
      <dgm:prSet presAssocID="{538976B0-E90A-4FC1-BE93-A7C2EF6E1D97}" presName="composite" presStyleCnt="0"/>
      <dgm:spPr/>
    </dgm:pt>
    <dgm:pt modelId="{495B2AFF-D2FC-482A-8EB4-7E53F8A15519}" type="pres">
      <dgm:prSet presAssocID="{538976B0-E90A-4FC1-BE93-A7C2EF6E1D97}" presName="background" presStyleLbl="node0" presStyleIdx="3" presStyleCnt="4"/>
      <dgm:spPr/>
    </dgm:pt>
    <dgm:pt modelId="{9EEACC9C-84E2-4747-9524-6D454EFC088E}" type="pres">
      <dgm:prSet presAssocID="{538976B0-E90A-4FC1-BE93-A7C2EF6E1D97}" presName="text" presStyleLbl="fgAcc0" presStyleIdx="3" presStyleCnt="4">
        <dgm:presLayoutVars>
          <dgm:chPref val="3"/>
        </dgm:presLayoutVars>
      </dgm:prSet>
      <dgm:spPr/>
    </dgm:pt>
    <dgm:pt modelId="{DEE534B4-EAC2-4B0C-A9FD-A259CCC522FB}" type="pres">
      <dgm:prSet presAssocID="{538976B0-E90A-4FC1-BE93-A7C2EF6E1D97}" presName="hierChild2" presStyleCnt="0"/>
      <dgm:spPr/>
    </dgm:pt>
  </dgm:ptLst>
  <dgm:cxnLst>
    <dgm:cxn modelId="{A8CD7003-1ADA-4FA5-8049-16FAE59A63CF}" srcId="{FB7B150C-00C4-4D33-9462-FDF617B8CD94}" destId="{538976B0-E90A-4FC1-BE93-A7C2EF6E1D97}" srcOrd="3" destOrd="0" parTransId="{F5961E1C-D8FD-439E-B7E8-1CF844574069}" sibTransId="{E4B87BA6-5F06-4FA8-88C2-E51BF482CE26}"/>
    <dgm:cxn modelId="{F0878F03-2469-41AF-8BB8-AC7EFD479BC0}" type="presOf" srcId="{FB7B150C-00C4-4D33-9462-FDF617B8CD94}" destId="{98605C12-F770-41FD-A67A-8FB65C79EC03}" srcOrd="0" destOrd="0" presId="urn:microsoft.com/office/officeart/2005/8/layout/hierarchy1"/>
    <dgm:cxn modelId="{F93D1866-2362-4E69-A0CC-282B27EE3EC2}" srcId="{FB7B150C-00C4-4D33-9462-FDF617B8CD94}" destId="{6072D13E-1B02-4B93-BB86-A1FE75E5A2D1}" srcOrd="1" destOrd="0" parTransId="{171A903A-4A8D-4290-A621-C84693062A95}" sibTransId="{573EA043-98F4-4FA4-85CB-DD03202AD3E5}"/>
    <dgm:cxn modelId="{68C54B4E-A925-4CF9-A3A1-2C2F2BCF5D78}" type="presOf" srcId="{538976B0-E90A-4FC1-BE93-A7C2EF6E1D97}" destId="{9EEACC9C-84E2-4747-9524-6D454EFC088E}" srcOrd="0" destOrd="0" presId="urn:microsoft.com/office/officeart/2005/8/layout/hierarchy1"/>
    <dgm:cxn modelId="{33EE1878-71DB-4F9A-8DE8-BEE02C62B45A}" srcId="{FB7B150C-00C4-4D33-9462-FDF617B8CD94}" destId="{82E212E7-F63A-44F2-AF46-5952ED24E17A}" srcOrd="2" destOrd="0" parTransId="{836AD921-F51C-4D9A-8360-62ED7E0FC722}" sibTransId="{D12025F8-16FC-4E71-91CB-8532D43560BD}"/>
    <dgm:cxn modelId="{9F773A7E-4D64-45D2-A660-EBD1878604A1}" type="presOf" srcId="{6072D13E-1B02-4B93-BB86-A1FE75E5A2D1}" destId="{B3C6DCC6-CC1E-47E3-9087-36FF79FD83FE}" srcOrd="0" destOrd="0" presId="urn:microsoft.com/office/officeart/2005/8/layout/hierarchy1"/>
    <dgm:cxn modelId="{C6D5FA93-8C01-40F5-9DDA-3CBDCB2D043E}" type="presOf" srcId="{78EB4972-C1BB-4F7F-B809-182F1C411A0C}" destId="{924C1E85-C537-429D-ABE1-F451B3875A81}" srcOrd="0" destOrd="0" presId="urn:microsoft.com/office/officeart/2005/8/layout/hierarchy1"/>
    <dgm:cxn modelId="{080377D0-07DB-4349-800C-A880FE14381E}" type="presOf" srcId="{82E212E7-F63A-44F2-AF46-5952ED24E17A}" destId="{6B29FE53-9C7C-4097-ABB6-49E7C6FA3E34}" srcOrd="0" destOrd="0" presId="urn:microsoft.com/office/officeart/2005/8/layout/hierarchy1"/>
    <dgm:cxn modelId="{9BD54ED2-1827-4B4A-B174-7B2E981E6110}" srcId="{FB7B150C-00C4-4D33-9462-FDF617B8CD94}" destId="{78EB4972-C1BB-4F7F-B809-182F1C411A0C}" srcOrd="0" destOrd="0" parTransId="{8B271AA0-AD90-4127-97F5-A0EB3936AA81}" sibTransId="{EEE4EF58-EB8C-4C05-A276-9C1629CAB740}"/>
    <dgm:cxn modelId="{DC05BAC3-0546-4566-800E-ED33F802C4FF}" type="presParOf" srcId="{98605C12-F770-41FD-A67A-8FB65C79EC03}" destId="{7D6BFA84-909D-47EB-A786-055A651E2328}" srcOrd="0" destOrd="0" presId="urn:microsoft.com/office/officeart/2005/8/layout/hierarchy1"/>
    <dgm:cxn modelId="{3BEBFF25-5859-4C3B-B047-E92B3E0B1D80}" type="presParOf" srcId="{7D6BFA84-909D-47EB-A786-055A651E2328}" destId="{497A6984-80D4-419C-ACF5-D6515BC9E19B}" srcOrd="0" destOrd="0" presId="urn:microsoft.com/office/officeart/2005/8/layout/hierarchy1"/>
    <dgm:cxn modelId="{387682BF-5F9D-413E-8791-5B3596F0BDE3}" type="presParOf" srcId="{497A6984-80D4-419C-ACF5-D6515BC9E19B}" destId="{6814E8CE-BBCD-4521-9825-5ACD809D33C4}" srcOrd="0" destOrd="0" presId="urn:microsoft.com/office/officeart/2005/8/layout/hierarchy1"/>
    <dgm:cxn modelId="{E8BFF897-5BB6-49CB-BCB2-61A77BDCD37A}" type="presParOf" srcId="{497A6984-80D4-419C-ACF5-D6515BC9E19B}" destId="{924C1E85-C537-429D-ABE1-F451B3875A81}" srcOrd="1" destOrd="0" presId="urn:microsoft.com/office/officeart/2005/8/layout/hierarchy1"/>
    <dgm:cxn modelId="{79C427FF-1A7E-4631-B3D9-601DFF2672D0}" type="presParOf" srcId="{7D6BFA84-909D-47EB-A786-055A651E2328}" destId="{365D407B-4787-4FC6-A9D1-3ECC027D0B68}" srcOrd="1" destOrd="0" presId="urn:microsoft.com/office/officeart/2005/8/layout/hierarchy1"/>
    <dgm:cxn modelId="{F472F63F-8C1D-4E1C-A898-011FAFB59949}" type="presParOf" srcId="{98605C12-F770-41FD-A67A-8FB65C79EC03}" destId="{7BE0F9E6-4D94-473E-8D71-15AE38C46E0F}" srcOrd="1" destOrd="0" presId="urn:microsoft.com/office/officeart/2005/8/layout/hierarchy1"/>
    <dgm:cxn modelId="{FCA4713A-8126-45C0-8F32-2B95F7DF2262}" type="presParOf" srcId="{7BE0F9E6-4D94-473E-8D71-15AE38C46E0F}" destId="{79EF1D48-DFAF-45B7-B6A6-15587F5867F6}" srcOrd="0" destOrd="0" presId="urn:microsoft.com/office/officeart/2005/8/layout/hierarchy1"/>
    <dgm:cxn modelId="{03DC5C59-9A35-44DB-A56A-55C3886A8290}" type="presParOf" srcId="{79EF1D48-DFAF-45B7-B6A6-15587F5867F6}" destId="{C0BCDC4B-25AF-443A-8419-7776199A43A1}" srcOrd="0" destOrd="0" presId="urn:microsoft.com/office/officeart/2005/8/layout/hierarchy1"/>
    <dgm:cxn modelId="{3C37B27C-CBB1-4B44-B9E6-D0AF27770D60}" type="presParOf" srcId="{79EF1D48-DFAF-45B7-B6A6-15587F5867F6}" destId="{B3C6DCC6-CC1E-47E3-9087-36FF79FD83FE}" srcOrd="1" destOrd="0" presId="urn:microsoft.com/office/officeart/2005/8/layout/hierarchy1"/>
    <dgm:cxn modelId="{2C1E78E4-F438-48D1-BC9A-B0A9298A42B9}" type="presParOf" srcId="{7BE0F9E6-4D94-473E-8D71-15AE38C46E0F}" destId="{2779CD34-611D-40F8-8D40-35586EC54B5F}" srcOrd="1" destOrd="0" presId="urn:microsoft.com/office/officeart/2005/8/layout/hierarchy1"/>
    <dgm:cxn modelId="{B90F320E-9785-4B16-AB38-73218340A506}" type="presParOf" srcId="{98605C12-F770-41FD-A67A-8FB65C79EC03}" destId="{3933ECE7-3608-43F2-B01B-49B77CC20E98}" srcOrd="2" destOrd="0" presId="urn:microsoft.com/office/officeart/2005/8/layout/hierarchy1"/>
    <dgm:cxn modelId="{1D1D8B3A-8EB0-42F8-AFE9-E4EAA3E7D846}" type="presParOf" srcId="{3933ECE7-3608-43F2-B01B-49B77CC20E98}" destId="{037C938D-939C-4A22-879B-BC41C9B2429B}" srcOrd="0" destOrd="0" presId="urn:microsoft.com/office/officeart/2005/8/layout/hierarchy1"/>
    <dgm:cxn modelId="{B4B06C52-FAD1-43AB-AA1C-7C1B43BB9179}" type="presParOf" srcId="{037C938D-939C-4A22-879B-BC41C9B2429B}" destId="{2E0779AD-9DD0-4A09-B9D5-236A97995DB8}" srcOrd="0" destOrd="0" presId="urn:microsoft.com/office/officeart/2005/8/layout/hierarchy1"/>
    <dgm:cxn modelId="{23C5AE28-42D9-40E0-A622-0BC93E24D3C2}" type="presParOf" srcId="{037C938D-939C-4A22-879B-BC41C9B2429B}" destId="{6B29FE53-9C7C-4097-ABB6-49E7C6FA3E34}" srcOrd="1" destOrd="0" presId="urn:microsoft.com/office/officeart/2005/8/layout/hierarchy1"/>
    <dgm:cxn modelId="{04F09AE1-E055-4C94-9EFD-B9D542263EAE}" type="presParOf" srcId="{3933ECE7-3608-43F2-B01B-49B77CC20E98}" destId="{9A350825-5596-414D-AE86-FB3BC4763842}" srcOrd="1" destOrd="0" presId="urn:microsoft.com/office/officeart/2005/8/layout/hierarchy1"/>
    <dgm:cxn modelId="{E563D046-3621-4277-B121-8E990230AAE4}" type="presParOf" srcId="{98605C12-F770-41FD-A67A-8FB65C79EC03}" destId="{35703A44-E568-48D6-BB88-32C9AEAC7AC2}" srcOrd="3" destOrd="0" presId="urn:microsoft.com/office/officeart/2005/8/layout/hierarchy1"/>
    <dgm:cxn modelId="{058B97D7-8168-44A0-AC2C-22E770F2BDEC}" type="presParOf" srcId="{35703A44-E568-48D6-BB88-32C9AEAC7AC2}" destId="{3167F6F5-F00F-4591-A33B-66AB30411926}" srcOrd="0" destOrd="0" presId="urn:microsoft.com/office/officeart/2005/8/layout/hierarchy1"/>
    <dgm:cxn modelId="{9E0EB077-BE30-4D63-9BAA-A44E4C1DFACD}" type="presParOf" srcId="{3167F6F5-F00F-4591-A33B-66AB30411926}" destId="{495B2AFF-D2FC-482A-8EB4-7E53F8A15519}" srcOrd="0" destOrd="0" presId="urn:microsoft.com/office/officeart/2005/8/layout/hierarchy1"/>
    <dgm:cxn modelId="{76486119-9511-4BF2-9608-D39B37557285}" type="presParOf" srcId="{3167F6F5-F00F-4591-A33B-66AB30411926}" destId="{9EEACC9C-84E2-4747-9524-6D454EFC088E}" srcOrd="1" destOrd="0" presId="urn:microsoft.com/office/officeart/2005/8/layout/hierarchy1"/>
    <dgm:cxn modelId="{28C95580-9C23-45D2-870E-71FB992E86FC}" type="presParOf" srcId="{35703A44-E568-48D6-BB88-32C9AEAC7AC2}" destId="{DEE534B4-EAC2-4B0C-A9FD-A259CCC522F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375596-3B12-4B0F-8CE1-C220BB316673}" type="doc">
      <dgm:prSet loTypeId="urn:microsoft.com/office/officeart/2005/8/layout/vList2" loCatId="list" qsTypeId="urn:microsoft.com/office/officeart/2005/8/quickstyle/simple5" qsCatId="simple" csTypeId="urn:microsoft.com/office/officeart/2005/8/colors/accent2_2" csCatId="accent2" phldr="1"/>
      <dgm:spPr/>
      <dgm:t>
        <a:bodyPr/>
        <a:lstStyle/>
        <a:p>
          <a:endParaRPr lang="en-US"/>
        </a:p>
      </dgm:t>
    </dgm:pt>
    <dgm:pt modelId="{4A95769F-3E12-4094-90BC-1D3BABB1C6F6}">
      <dgm:prSet/>
      <dgm:spPr/>
      <dgm:t>
        <a:bodyPr/>
        <a:lstStyle/>
        <a:p>
          <a:r>
            <a:rPr lang="cs-CZ"/>
            <a:t>Zvláštní zákonná ochrana postavení zaměstnance</a:t>
          </a:r>
          <a:endParaRPr lang="en-US"/>
        </a:p>
      </dgm:t>
    </dgm:pt>
    <dgm:pt modelId="{F3220C7E-C55A-487B-8710-5A2C359AAF6B}" type="parTrans" cxnId="{B1DCC1D6-6696-489E-A8D2-A2CE800E3D37}">
      <dgm:prSet/>
      <dgm:spPr/>
      <dgm:t>
        <a:bodyPr/>
        <a:lstStyle/>
        <a:p>
          <a:endParaRPr lang="en-US"/>
        </a:p>
      </dgm:t>
    </dgm:pt>
    <dgm:pt modelId="{4C011356-435F-43E3-9DBD-F77DED8B3D6D}" type="sibTrans" cxnId="{B1DCC1D6-6696-489E-A8D2-A2CE800E3D37}">
      <dgm:prSet/>
      <dgm:spPr/>
      <dgm:t>
        <a:bodyPr/>
        <a:lstStyle/>
        <a:p>
          <a:endParaRPr lang="en-US"/>
        </a:p>
      </dgm:t>
    </dgm:pt>
    <dgm:pt modelId="{1929E8B6-E74B-4FBE-AE62-EFEFEFABFA81}">
      <dgm:prSet/>
      <dgm:spPr/>
      <dgm:t>
        <a:bodyPr/>
        <a:lstStyle/>
        <a:p>
          <a:r>
            <a:rPr lang="cs-CZ" dirty="0"/>
            <a:t>Uspokojivé a bezpečné pracovní podmínky pro výkon práce</a:t>
          </a:r>
          <a:endParaRPr lang="en-US" dirty="0"/>
        </a:p>
      </dgm:t>
    </dgm:pt>
    <dgm:pt modelId="{4AFC4DAC-799F-44EC-AFA2-9E3E924B642A}" type="parTrans" cxnId="{13685C7F-7AB2-49C1-A8D8-0EB0164DBB22}">
      <dgm:prSet/>
      <dgm:spPr/>
      <dgm:t>
        <a:bodyPr/>
        <a:lstStyle/>
        <a:p>
          <a:endParaRPr lang="en-US"/>
        </a:p>
      </dgm:t>
    </dgm:pt>
    <dgm:pt modelId="{4965D2EB-52BD-4EE2-AAFC-65D78CC92C55}" type="sibTrans" cxnId="{13685C7F-7AB2-49C1-A8D8-0EB0164DBB22}">
      <dgm:prSet/>
      <dgm:spPr/>
      <dgm:t>
        <a:bodyPr/>
        <a:lstStyle/>
        <a:p>
          <a:endParaRPr lang="en-US"/>
        </a:p>
      </dgm:t>
    </dgm:pt>
    <dgm:pt modelId="{1F1A5498-0CD4-4268-A7A6-72EDC2B2518A}">
      <dgm:prSet/>
      <dgm:spPr/>
      <dgm:t>
        <a:bodyPr/>
        <a:lstStyle/>
        <a:p>
          <a:r>
            <a:rPr lang="cs-CZ"/>
            <a:t>Spravedlivé odměňování zaměstnance</a:t>
          </a:r>
          <a:endParaRPr lang="en-US"/>
        </a:p>
      </dgm:t>
    </dgm:pt>
    <dgm:pt modelId="{B8FD6AF9-C7A7-4FE5-A1F0-AFC9350BDF86}" type="parTrans" cxnId="{D493AE00-1712-4CCF-A52A-1B57267F9800}">
      <dgm:prSet/>
      <dgm:spPr/>
      <dgm:t>
        <a:bodyPr/>
        <a:lstStyle/>
        <a:p>
          <a:endParaRPr lang="en-US"/>
        </a:p>
      </dgm:t>
    </dgm:pt>
    <dgm:pt modelId="{6649671C-2BA6-45ED-9A03-43546C59B235}" type="sibTrans" cxnId="{D493AE00-1712-4CCF-A52A-1B57267F9800}">
      <dgm:prSet/>
      <dgm:spPr/>
      <dgm:t>
        <a:bodyPr/>
        <a:lstStyle/>
        <a:p>
          <a:endParaRPr lang="en-US"/>
        </a:p>
      </dgm:t>
    </dgm:pt>
    <dgm:pt modelId="{28045DD3-A1AD-43D8-8B28-A8D19840A1B7}">
      <dgm:prSet/>
      <dgm:spPr/>
      <dgm:t>
        <a:bodyPr/>
        <a:lstStyle/>
        <a:p>
          <a:r>
            <a:rPr lang="cs-CZ"/>
            <a:t>Řádný výkon práce zaměstnancem s oprávněnými zájmy zaměstnavatele</a:t>
          </a:r>
          <a:endParaRPr lang="en-US"/>
        </a:p>
      </dgm:t>
    </dgm:pt>
    <dgm:pt modelId="{8E5FF569-C5D2-4E12-8625-F806F6C163DB}" type="parTrans" cxnId="{A0A457C5-DCEE-41A5-B54B-25567077829F}">
      <dgm:prSet/>
      <dgm:spPr/>
      <dgm:t>
        <a:bodyPr/>
        <a:lstStyle/>
        <a:p>
          <a:endParaRPr lang="en-US"/>
        </a:p>
      </dgm:t>
    </dgm:pt>
    <dgm:pt modelId="{471461AD-9470-43F4-9F85-0E8CC36466AB}" type="sibTrans" cxnId="{A0A457C5-DCEE-41A5-B54B-25567077829F}">
      <dgm:prSet/>
      <dgm:spPr/>
      <dgm:t>
        <a:bodyPr/>
        <a:lstStyle/>
        <a:p>
          <a:endParaRPr lang="en-US"/>
        </a:p>
      </dgm:t>
    </dgm:pt>
    <dgm:pt modelId="{E3A5509F-E192-4BE9-ACCB-FE32F2EC56E4}">
      <dgm:prSet/>
      <dgm:spPr/>
      <dgm:t>
        <a:bodyPr/>
        <a:lstStyle/>
        <a:p>
          <a:r>
            <a:rPr lang="cs-CZ"/>
            <a:t>Rovné zacházení se zaměstnanci a zákaz diskriminace</a:t>
          </a:r>
          <a:endParaRPr lang="en-US"/>
        </a:p>
      </dgm:t>
    </dgm:pt>
    <dgm:pt modelId="{C8847C50-6CF2-4F08-A64E-442D6CBA5A21}" type="parTrans" cxnId="{02519765-9916-4B13-9239-A66A6C83A283}">
      <dgm:prSet/>
      <dgm:spPr/>
      <dgm:t>
        <a:bodyPr/>
        <a:lstStyle/>
        <a:p>
          <a:endParaRPr lang="en-US"/>
        </a:p>
      </dgm:t>
    </dgm:pt>
    <dgm:pt modelId="{74C7C0CA-73C1-45ED-B8A4-DE4FD30108B1}" type="sibTrans" cxnId="{02519765-9916-4B13-9239-A66A6C83A283}">
      <dgm:prSet/>
      <dgm:spPr/>
      <dgm:t>
        <a:bodyPr/>
        <a:lstStyle/>
        <a:p>
          <a:endParaRPr lang="en-US"/>
        </a:p>
      </dgm:t>
    </dgm:pt>
    <dgm:pt modelId="{0E0CFF82-8368-4F5C-B5BF-68D163FEAE27}">
      <dgm:prSet/>
      <dgm:spPr/>
      <dgm:t>
        <a:bodyPr/>
        <a:lstStyle/>
        <a:p>
          <a:r>
            <a:rPr lang="cs-CZ" dirty="0"/>
            <a:t>Zásady zvláštní zákonné ochrany postavení zaměstnance, uspokojivých a bezpečných pracovních podmínek pro výkon práce, spravedlivého odměňování zaměstnance, rovného zacházení se zaměstnanci a zákazu jejich diskriminace vyjadřují hodnoty, které chrání veřejný pořádek.</a:t>
          </a:r>
          <a:endParaRPr lang="en-US" dirty="0"/>
        </a:p>
      </dgm:t>
    </dgm:pt>
    <dgm:pt modelId="{06FA52E4-18D8-46FB-95E1-0682712FC76D}" type="parTrans" cxnId="{5F8639E4-D829-4856-8737-E95D9F6B2C67}">
      <dgm:prSet/>
      <dgm:spPr/>
      <dgm:t>
        <a:bodyPr/>
        <a:lstStyle/>
        <a:p>
          <a:endParaRPr lang="en-US"/>
        </a:p>
      </dgm:t>
    </dgm:pt>
    <dgm:pt modelId="{2F8F911A-A59E-4E1B-BF7C-20DA220B219F}" type="sibTrans" cxnId="{5F8639E4-D829-4856-8737-E95D9F6B2C67}">
      <dgm:prSet/>
      <dgm:spPr/>
      <dgm:t>
        <a:bodyPr/>
        <a:lstStyle/>
        <a:p>
          <a:endParaRPr lang="en-US"/>
        </a:p>
      </dgm:t>
    </dgm:pt>
    <dgm:pt modelId="{BEFBF34D-E7A1-4D78-8F63-1E886F31B4E7}" type="pres">
      <dgm:prSet presAssocID="{B9375596-3B12-4B0F-8CE1-C220BB316673}" presName="linear" presStyleCnt="0">
        <dgm:presLayoutVars>
          <dgm:animLvl val="lvl"/>
          <dgm:resizeHandles val="exact"/>
        </dgm:presLayoutVars>
      </dgm:prSet>
      <dgm:spPr/>
    </dgm:pt>
    <dgm:pt modelId="{80E743E8-0F4A-4E24-A969-F5A98F679C95}" type="pres">
      <dgm:prSet presAssocID="{4A95769F-3E12-4094-90BC-1D3BABB1C6F6}" presName="parentText" presStyleLbl="node1" presStyleIdx="0" presStyleCnt="6" custLinFactY="-46574" custLinFactNeighborY="-100000">
        <dgm:presLayoutVars>
          <dgm:chMax val="0"/>
          <dgm:bulletEnabled val="1"/>
        </dgm:presLayoutVars>
      </dgm:prSet>
      <dgm:spPr/>
    </dgm:pt>
    <dgm:pt modelId="{F90440C7-1A8B-43CD-938F-8C80FD27CB9A}" type="pres">
      <dgm:prSet presAssocID="{4C011356-435F-43E3-9DBD-F77DED8B3D6D}" presName="spacer" presStyleCnt="0"/>
      <dgm:spPr/>
    </dgm:pt>
    <dgm:pt modelId="{13B30436-6BB9-4BB0-896D-6227B57C23EE}" type="pres">
      <dgm:prSet presAssocID="{1929E8B6-E74B-4FBE-AE62-EFEFEFABFA81}" presName="parentText" presStyleLbl="node1" presStyleIdx="1" presStyleCnt="6" custLinFactY="-21941" custLinFactNeighborY="-100000">
        <dgm:presLayoutVars>
          <dgm:chMax val="0"/>
          <dgm:bulletEnabled val="1"/>
        </dgm:presLayoutVars>
      </dgm:prSet>
      <dgm:spPr/>
    </dgm:pt>
    <dgm:pt modelId="{BE58B2F1-B865-43F0-A79E-9BC19A8B7F7B}" type="pres">
      <dgm:prSet presAssocID="{4965D2EB-52BD-4EE2-AAFC-65D78CC92C55}" presName="spacer" presStyleCnt="0"/>
      <dgm:spPr/>
    </dgm:pt>
    <dgm:pt modelId="{8EF9824E-EA2D-4A4B-8CB5-5AA012A283D1}" type="pres">
      <dgm:prSet presAssocID="{1F1A5498-0CD4-4268-A7A6-72EDC2B2518A}" presName="parentText" presStyleLbl="node1" presStyleIdx="2" presStyleCnt="6" custLinFactY="-17286" custLinFactNeighborY="-100000">
        <dgm:presLayoutVars>
          <dgm:chMax val="0"/>
          <dgm:bulletEnabled val="1"/>
        </dgm:presLayoutVars>
      </dgm:prSet>
      <dgm:spPr/>
    </dgm:pt>
    <dgm:pt modelId="{D1D1DDB2-E244-4886-8676-1C43DC8571A6}" type="pres">
      <dgm:prSet presAssocID="{6649671C-2BA6-45ED-9A03-43546C59B235}" presName="spacer" presStyleCnt="0"/>
      <dgm:spPr/>
    </dgm:pt>
    <dgm:pt modelId="{3B0F8BFC-CB90-4106-85E0-3EBB97ABEFF7}" type="pres">
      <dgm:prSet presAssocID="{28045DD3-A1AD-43D8-8B28-A8D19840A1B7}" presName="parentText" presStyleLbl="node1" presStyleIdx="3" presStyleCnt="6">
        <dgm:presLayoutVars>
          <dgm:chMax val="0"/>
          <dgm:bulletEnabled val="1"/>
        </dgm:presLayoutVars>
      </dgm:prSet>
      <dgm:spPr/>
    </dgm:pt>
    <dgm:pt modelId="{7435AA8F-D58F-4B10-8234-05CFF61C9940}" type="pres">
      <dgm:prSet presAssocID="{471461AD-9470-43F4-9F85-0E8CC36466AB}" presName="spacer" presStyleCnt="0"/>
      <dgm:spPr/>
    </dgm:pt>
    <dgm:pt modelId="{955D003D-0052-426D-B950-CC0907C1BCD7}" type="pres">
      <dgm:prSet presAssocID="{E3A5509F-E192-4BE9-ACCB-FE32F2EC56E4}" presName="parentText" presStyleLbl="node1" presStyleIdx="4" presStyleCnt="6" custLinFactY="21595" custLinFactNeighborY="100000">
        <dgm:presLayoutVars>
          <dgm:chMax val="0"/>
          <dgm:bulletEnabled val="1"/>
        </dgm:presLayoutVars>
      </dgm:prSet>
      <dgm:spPr/>
    </dgm:pt>
    <dgm:pt modelId="{3795262A-6040-46B3-808F-94206F82FACA}" type="pres">
      <dgm:prSet presAssocID="{74C7C0CA-73C1-45ED-B8A4-DE4FD30108B1}" presName="spacer" presStyleCnt="0"/>
      <dgm:spPr/>
    </dgm:pt>
    <dgm:pt modelId="{8421DA9D-CDBF-444A-964B-8CE41FC9077A}" type="pres">
      <dgm:prSet presAssocID="{0E0CFF82-8368-4F5C-B5BF-68D163FEAE27}" presName="parentText" presStyleLbl="node1" presStyleIdx="5" presStyleCnt="6" custLinFactY="29393" custLinFactNeighborY="100000">
        <dgm:presLayoutVars>
          <dgm:chMax val="0"/>
          <dgm:bulletEnabled val="1"/>
        </dgm:presLayoutVars>
      </dgm:prSet>
      <dgm:spPr/>
    </dgm:pt>
  </dgm:ptLst>
  <dgm:cxnLst>
    <dgm:cxn modelId="{D493AE00-1712-4CCF-A52A-1B57267F9800}" srcId="{B9375596-3B12-4B0F-8CE1-C220BB316673}" destId="{1F1A5498-0CD4-4268-A7A6-72EDC2B2518A}" srcOrd="2" destOrd="0" parTransId="{B8FD6AF9-C7A7-4FE5-A1F0-AFC9350BDF86}" sibTransId="{6649671C-2BA6-45ED-9A03-43546C59B235}"/>
    <dgm:cxn modelId="{FE3C0408-D1E1-4B68-AC6E-2F1B441539FB}" type="presOf" srcId="{0E0CFF82-8368-4F5C-B5BF-68D163FEAE27}" destId="{8421DA9D-CDBF-444A-964B-8CE41FC9077A}" srcOrd="0" destOrd="0" presId="urn:microsoft.com/office/officeart/2005/8/layout/vList2"/>
    <dgm:cxn modelId="{79978A08-A183-4905-800B-24F7734DB6E1}" type="presOf" srcId="{4A95769F-3E12-4094-90BC-1D3BABB1C6F6}" destId="{80E743E8-0F4A-4E24-A969-F5A98F679C95}" srcOrd="0" destOrd="0" presId="urn:microsoft.com/office/officeart/2005/8/layout/vList2"/>
    <dgm:cxn modelId="{02519765-9916-4B13-9239-A66A6C83A283}" srcId="{B9375596-3B12-4B0F-8CE1-C220BB316673}" destId="{E3A5509F-E192-4BE9-ACCB-FE32F2EC56E4}" srcOrd="4" destOrd="0" parTransId="{C8847C50-6CF2-4F08-A64E-442D6CBA5A21}" sibTransId="{74C7C0CA-73C1-45ED-B8A4-DE4FD30108B1}"/>
    <dgm:cxn modelId="{C709BB52-3BE4-4BC2-95F3-932CD88CB121}" type="presOf" srcId="{1929E8B6-E74B-4FBE-AE62-EFEFEFABFA81}" destId="{13B30436-6BB9-4BB0-896D-6227B57C23EE}" srcOrd="0" destOrd="0" presId="urn:microsoft.com/office/officeart/2005/8/layout/vList2"/>
    <dgm:cxn modelId="{788E0254-A39C-471A-9696-AB6E67D8CF0D}" type="presOf" srcId="{B9375596-3B12-4B0F-8CE1-C220BB316673}" destId="{BEFBF34D-E7A1-4D78-8F63-1E886F31B4E7}" srcOrd="0" destOrd="0" presId="urn:microsoft.com/office/officeart/2005/8/layout/vList2"/>
    <dgm:cxn modelId="{4E930F55-A05A-4B2B-B965-727E8E93D370}" type="presOf" srcId="{1F1A5498-0CD4-4268-A7A6-72EDC2B2518A}" destId="{8EF9824E-EA2D-4A4B-8CB5-5AA012A283D1}" srcOrd="0" destOrd="0" presId="urn:microsoft.com/office/officeart/2005/8/layout/vList2"/>
    <dgm:cxn modelId="{13685C7F-7AB2-49C1-A8D8-0EB0164DBB22}" srcId="{B9375596-3B12-4B0F-8CE1-C220BB316673}" destId="{1929E8B6-E74B-4FBE-AE62-EFEFEFABFA81}" srcOrd="1" destOrd="0" parTransId="{4AFC4DAC-799F-44EC-AFA2-9E3E924B642A}" sibTransId="{4965D2EB-52BD-4EE2-AAFC-65D78CC92C55}"/>
    <dgm:cxn modelId="{A0A457C5-DCEE-41A5-B54B-25567077829F}" srcId="{B9375596-3B12-4B0F-8CE1-C220BB316673}" destId="{28045DD3-A1AD-43D8-8B28-A8D19840A1B7}" srcOrd="3" destOrd="0" parTransId="{8E5FF569-C5D2-4E12-8625-F806F6C163DB}" sibTransId="{471461AD-9470-43F4-9F85-0E8CC36466AB}"/>
    <dgm:cxn modelId="{BC764DD2-0DEF-42D1-884C-3F29C1EEB1ED}" type="presOf" srcId="{E3A5509F-E192-4BE9-ACCB-FE32F2EC56E4}" destId="{955D003D-0052-426D-B950-CC0907C1BCD7}" srcOrd="0" destOrd="0" presId="urn:microsoft.com/office/officeart/2005/8/layout/vList2"/>
    <dgm:cxn modelId="{B1DCC1D6-6696-489E-A8D2-A2CE800E3D37}" srcId="{B9375596-3B12-4B0F-8CE1-C220BB316673}" destId="{4A95769F-3E12-4094-90BC-1D3BABB1C6F6}" srcOrd="0" destOrd="0" parTransId="{F3220C7E-C55A-487B-8710-5A2C359AAF6B}" sibTransId="{4C011356-435F-43E3-9DBD-F77DED8B3D6D}"/>
    <dgm:cxn modelId="{5F8639E4-D829-4856-8737-E95D9F6B2C67}" srcId="{B9375596-3B12-4B0F-8CE1-C220BB316673}" destId="{0E0CFF82-8368-4F5C-B5BF-68D163FEAE27}" srcOrd="5" destOrd="0" parTransId="{06FA52E4-18D8-46FB-95E1-0682712FC76D}" sibTransId="{2F8F911A-A59E-4E1B-BF7C-20DA220B219F}"/>
    <dgm:cxn modelId="{D901C7ED-2DD6-4965-9DFA-72DB19C13624}" type="presOf" srcId="{28045DD3-A1AD-43D8-8B28-A8D19840A1B7}" destId="{3B0F8BFC-CB90-4106-85E0-3EBB97ABEFF7}" srcOrd="0" destOrd="0" presId="urn:microsoft.com/office/officeart/2005/8/layout/vList2"/>
    <dgm:cxn modelId="{3F015608-841C-462D-BD88-F285CAC73D53}" type="presParOf" srcId="{BEFBF34D-E7A1-4D78-8F63-1E886F31B4E7}" destId="{80E743E8-0F4A-4E24-A969-F5A98F679C95}" srcOrd="0" destOrd="0" presId="urn:microsoft.com/office/officeart/2005/8/layout/vList2"/>
    <dgm:cxn modelId="{62B34F2F-1618-46FD-8779-A2D3DF6216D1}" type="presParOf" srcId="{BEFBF34D-E7A1-4D78-8F63-1E886F31B4E7}" destId="{F90440C7-1A8B-43CD-938F-8C80FD27CB9A}" srcOrd="1" destOrd="0" presId="urn:microsoft.com/office/officeart/2005/8/layout/vList2"/>
    <dgm:cxn modelId="{78BE6E3F-05D9-4692-8DDB-7AEA28532975}" type="presParOf" srcId="{BEFBF34D-E7A1-4D78-8F63-1E886F31B4E7}" destId="{13B30436-6BB9-4BB0-896D-6227B57C23EE}" srcOrd="2" destOrd="0" presId="urn:microsoft.com/office/officeart/2005/8/layout/vList2"/>
    <dgm:cxn modelId="{C645993A-5B6A-41D5-B094-30D7E4E8DD16}" type="presParOf" srcId="{BEFBF34D-E7A1-4D78-8F63-1E886F31B4E7}" destId="{BE58B2F1-B865-43F0-A79E-9BC19A8B7F7B}" srcOrd="3" destOrd="0" presId="urn:microsoft.com/office/officeart/2005/8/layout/vList2"/>
    <dgm:cxn modelId="{2243CB70-9F78-41A8-B8BE-FD4F7D7FBC50}" type="presParOf" srcId="{BEFBF34D-E7A1-4D78-8F63-1E886F31B4E7}" destId="{8EF9824E-EA2D-4A4B-8CB5-5AA012A283D1}" srcOrd="4" destOrd="0" presId="urn:microsoft.com/office/officeart/2005/8/layout/vList2"/>
    <dgm:cxn modelId="{9618EFAF-D300-4262-A71A-B303B4BCF016}" type="presParOf" srcId="{BEFBF34D-E7A1-4D78-8F63-1E886F31B4E7}" destId="{D1D1DDB2-E244-4886-8676-1C43DC8571A6}" srcOrd="5" destOrd="0" presId="urn:microsoft.com/office/officeart/2005/8/layout/vList2"/>
    <dgm:cxn modelId="{F4131A2E-4DD2-4467-8616-B7D983AF3748}" type="presParOf" srcId="{BEFBF34D-E7A1-4D78-8F63-1E886F31B4E7}" destId="{3B0F8BFC-CB90-4106-85E0-3EBB97ABEFF7}" srcOrd="6" destOrd="0" presId="urn:microsoft.com/office/officeart/2005/8/layout/vList2"/>
    <dgm:cxn modelId="{D4BDB68D-A8D3-4EAD-A0EF-B7A74733A3A0}" type="presParOf" srcId="{BEFBF34D-E7A1-4D78-8F63-1E886F31B4E7}" destId="{7435AA8F-D58F-4B10-8234-05CFF61C9940}" srcOrd="7" destOrd="0" presId="urn:microsoft.com/office/officeart/2005/8/layout/vList2"/>
    <dgm:cxn modelId="{4807F36C-328F-4E1E-A7AD-5A62804A3AF4}" type="presParOf" srcId="{BEFBF34D-E7A1-4D78-8F63-1E886F31B4E7}" destId="{955D003D-0052-426D-B950-CC0907C1BCD7}" srcOrd="8" destOrd="0" presId="urn:microsoft.com/office/officeart/2005/8/layout/vList2"/>
    <dgm:cxn modelId="{5902C867-FD3B-433D-96C6-7718546CEDCE}" type="presParOf" srcId="{BEFBF34D-E7A1-4D78-8F63-1E886F31B4E7}" destId="{3795262A-6040-46B3-808F-94206F82FACA}" srcOrd="9" destOrd="0" presId="urn:microsoft.com/office/officeart/2005/8/layout/vList2"/>
    <dgm:cxn modelId="{5FA2277B-1E16-4B32-9317-2C4B8C7F9206}" type="presParOf" srcId="{BEFBF34D-E7A1-4D78-8F63-1E886F31B4E7}" destId="{8421DA9D-CDBF-444A-964B-8CE41FC9077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E9A2C2-8381-4E72-8994-3FD566942C4D}"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en-US"/>
        </a:p>
      </dgm:t>
    </dgm:pt>
    <dgm:pt modelId="{5DB36532-2E6B-412D-8036-DA1ED8A48EAF}">
      <dgm:prSet/>
      <dgm:spPr/>
      <dgm:t>
        <a:bodyPr/>
        <a:lstStyle/>
        <a:p>
          <a:r>
            <a:rPr lang="cs-CZ" b="1" dirty="0"/>
            <a:t>a) Právní jednání </a:t>
          </a:r>
          <a:r>
            <a:rPr lang="cs-CZ" dirty="0"/>
            <a:t>– </a:t>
          </a:r>
          <a:r>
            <a:rPr lang="cs-CZ" b="1" dirty="0"/>
            <a:t>subjektivní</a:t>
          </a:r>
          <a:r>
            <a:rPr lang="cs-CZ" dirty="0"/>
            <a:t> povahy:</a:t>
          </a:r>
          <a:endParaRPr lang="en-US" dirty="0"/>
        </a:p>
      </dgm:t>
    </dgm:pt>
    <dgm:pt modelId="{0FFF9F97-32F0-4923-80B6-13EA429FBB5C}" type="parTrans" cxnId="{9094C458-B1B7-4300-88A2-BDD0CC268119}">
      <dgm:prSet/>
      <dgm:spPr/>
      <dgm:t>
        <a:bodyPr/>
        <a:lstStyle/>
        <a:p>
          <a:endParaRPr lang="en-US"/>
        </a:p>
      </dgm:t>
    </dgm:pt>
    <dgm:pt modelId="{B9C5A5B0-2E7F-43E0-8F52-C09496AF0ED1}" type="sibTrans" cxnId="{9094C458-B1B7-4300-88A2-BDD0CC268119}">
      <dgm:prSet/>
      <dgm:spPr/>
      <dgm:t>
        <a:bodyPr/>
        <a:lstStyle/>
        <a:p>
          <a:endParaRPr lang="en-US"/>
        </a:p>
      </dgm:t>
    </dgm:pt>
    <dgm:pt modelId="{9AFC2F5D-6425-41DA-AA96-B62EBD9FAD00}">
      <dgm:prSet/>
      <dgm:spPr/>
      <dgm:t>
        <a:bodyPr/>
        <a:lstStyle/>
        <a:p>
          <a:pPr algn="r"/>
          <a:r>
            <a:rPr lang="cs-CZ" dirty="0"/>
            <a:t>Právní úkony (jednání)</a:t>
          </a:r>
          <a:endParaRPr lang="en-US" dirty="0"/>
        </a:p>
      </dgm:t>
    </dgm:pt>
    <dgm:pt modelId="{B05D3E98-D61E-4B36-9DC2-3C8C05A508C2}" type="parTrans" cxnId="{F05230E8-C489-4340-9E80-2BFD46382DD0}">
      <dgm:prSet/>
      <dgm:spPr/>
      <dgm:t>
        <a:bodyPr/>
        <a:lstStyle/>
        <a:p>
          <a:endParaRPr lang="en-US"/>
        </a:p>
      </dgm:t>
    </dgm:pt>
    <dgm:pt modelId="{22B625E5-D8A0-422C-9834-49EA0F7E7521}" type="sibTrans" cxnId="{F05230E8-C489-4340-9E80-2BFD46382DD0}">
      <dgm:prSet/>
      <dgm:spPr/>
      <dgm:t>
        <a:bodyPr/>
        <a:lstStyle/>
        <a:p>
          <a:endParaRPr lang="en-US"/>
        </a:p>
      </dgm:t>
    </dgm:pt>
    <dgm:pt modelId="{75418BC8-619F-4067-ADA8-E0862A5260C2}">
      <dgm:prSet/>
      <dgm:spPr/>
      <dgm:t>
        <a:bodyPr/>
        <a:lstStyle/>
        <a:p>
          <a:pPr algn="r"/>
          <a:r>
            <a:rPr lang="cs-CZ" dirty="0"/>
            <a:t>Protiprávní jednání úkony (jednání)</a:t>
          </a:r>
          <a:endParaRPr lang="en-US" dirty="0"/>
        </a:p>
      </dgm:t>
    </dgm:pt>
    <dgm:pt modelId="{A0C28DA5-7B81-4D25-90FB-F1CAFB28E09C}" type="parTrans" cxnId="{D86173F2-C292-4DD9-93F8-F69172843F4F}">
      <dgm:prSet/>
      <dgm:spPr/>
      <dgm:t>
        <a:bodyPr/>
        <a:lstStyle/>
        <a:p>
          <a:endParaRPr lang="en-US"/>
        </a:p>
      </dgm:t>
    </dgm:pt>
    <dgm:pt modelId="{F65DE5CC-5DD2-4CAD-9B13-F58721E68961}" type="sibTrans" cxnId="{D86173F2-C292-4DD9-93F8-F69172843F4F}">
      <dgm:prSet/>
      <dgm:spPr/>
      <dgm:t>
        <a:bodyPr/>
        <a:lstStyle/>
        <a:p>
          <a:endParaRPr lang="en-US"/>
        </a:p>
      </dgm:t>
    </dgm:pt>
    <dgm:pt modelId="{1515179A-E77C-4C2C-9D8C-CDB9D21309D0}">
      <dgm:prSet/>
      <dgm:spPr/>
      <dgm:t>
        <a:bodyPr/>
        <a:lstStyle/>
        <a:p>
          <a:pPr algn="r"/>
          <a:r>
            <a:rPr lang="cs-CZ" dirty="0"/>
            <a:t>Faktické úkony s právní relevancí</a:t>
          </a:r>
          <a:endParaRPr lang="en-US" dirty="0"/>
        </a:p>
      </dgm:t>
    </dgm:pt>
    <dgm:pt modelId="{CAEF9012-210E-4FDC-8A4A-308EE834D6A6}" type="parTrans" cxnId="{91B530AB-C540-41EB-B673-6348C60BACCE}">
      <dgm:prSet/>
      <dgm:spPr/>
      <dgm:t>
        <a:bodyPr/>
        <a:lstStyle/>
        <a:p>
          <a:endParaRPr lang="en-US"/>
        </a:p>
      </dgm:t>
    </dgm:pt>
    <dgm:pt modelId="{4A97C482-3FC3-4066-8B85-09208738FA60}" type="sibTrans" cxnId="{91B530AB-C540-41EB-B673-6348C60BACCE}">
      <dgm:prSet/>
      <dgm:spPr/>
      <dgm:t>
        <a:bodyPr/>
        <a:lstStyle/>
        <a:p>
          <a:endParaRPr lang="en-US"/>
        </a:p>
      </dgm:t>
    </dgm:pt>
    <dgm:pt modelId="{1515B35A-166F-41D5-9CCA-0424DA2ED1F7}">
      <dgm:prSet/>
      <dgm:spPr/>
      <dgm:t>
        <a:bodyPr/>
        <a:lstStyle/>
        <a:p>
          <a:r>
            <a:rPr lang="cs-CZ" b="1"/>
            <a:t>b) Právní události </a:t>
          </a:r>
          <a:r>
            <a:rPr lang="cs-CZ"/>
            <a:t>– </a:t>
          </a:r>
          <a:r>
            <a:rPr lang="cs-CZ" b="1"/>
            <a:t>objektivní</a:t>
          </a:r>
          <a:r>
            <a:rPr lang="cs-CZ"/>
            <a:t> povahy</a:t>
          </a:r>
          <a:endParaRPr lang="en-US"/>
        </a:p>
      </dgm:t>
    </dgm:pt>
    <dgm:pt modelId="{389F2681-414A-4957-80C3-882E897AC0F3}" type="parTrans" cxnId="{B67354F1-015D-47C4-87AE-D14251C841AB}">
      <dgm:prSet/>
      <dgm:spPr/>
      <dgm:t>
        <a:bodyPr/>
        <a:lstStyle/>
        <a:p>
          <a:endParaRPr lang="en-US"/>
        </a:p>
      </dgm:t>
    </dgm:pt>
    <dgm:pt modelId="{E2CF5C4D-4472-4DFC-AEF3-DD7E2C36C169}" type="sibTrans" cxnId="{B67354F1-015D-47C4-87AE-D14251C841AB}">
      <dgm:prSet/>
      <dgm:spPr/>
      <dgm:t>
        <a:bodyPr/>
        <a:lstStyle/>
        <a:p>
          <a:endParaRPr lang="en-US"/>
        </a:p>
      </dgm:t>
    </dgm:pt>
    <dgm:pt modelId="{C4922D53-7C40-482A-B4A8-9E5C7EBF5754}" type="pres">
      <dgm:prSet presAssocID="{1DE9A2C2-8381-4E72-8994-3FD566942C4D}" presName="vert0" presStyleCnt="0">
        <dgm:presLayoutVars>
          <dgm:dir/>
          <dgm:animOne val="branch"/>
          <dgm:animLvl val="lvl"/>
        </dgm:presLayoutVars>
      </dgm:prSet>
      <dgm:spPr/>
    </dgm:pt>
    <dgm:pt modelId="{7BF5F1F6-4DE9-4F15-9936-541D514908B1}" type="pres">
      <dgm:prSet presAssocID="{5DB36532-2E6B-412D-8036-DA1ED8A48EAF}" presName="thickLine" presStyleLbl="alignNode1" presStyleIdx="0" presStyleCnt="5"/>
      <dgm:spPr/>
    </dgm:pt>
    <dgm:pt modelId="{F25AF4DE-600D-42AA-B506-C4578EBC91FD}" type="pres">
      <dgm:prSet presAssocID="{5DB36532-2E6B-412D-8036-DA1ED8A48EAF}" presName="horz1" presStyleCnt="0"/>
      <dgm:spPr/>
    </dgm:pt>
    <dgm:pt modelId="{25F46BC4-9AF4-40C4-B33C-D232F2667D52}" type="pres">
      <dgm:prSet presAssocID="{5DB36532-2E6B-412D-8036-DA1ED8A48EAF}" presName="tx1" presStyleLbl="revTx" presStyleIdx="0" presStyleCnt="5" custScaleY="109715"/>
      <dgm:spPr/>
    </dgm:pt>
    <dgm:pt modelId="{99A9EA31-92DB-468F-B688-C6ABA5D4E4DB}" type="pres">
      <dgm:prSet presAssocID="{5DB36532-2E6B-412D-8036-DA1ED8A48EAF}" presName="vert1" presStyleCnt="0"/>
      <dgm:spPr/>
    </dgm:pt>
    <dgm:pt modelId="{626FD006-9C60-4EA2-886A-C1B6114781F7}" type="pres">
      <dgm:prSet presAssocID="{9AFC2F5D-6425-41DA-AA96-B62EBD9FAD00}" presName="thickLine" presStyleLbl="alignNode1" presStyleIdx="1" presStyleCnt="5"/>
      <dgm:spPr/>
    </dgm:pt>
    <dgm:pt modelId="{367D8D4A-D3FC-48CB-8C7E-DC30FFF4B6C0}" type="pres">
      <dgm:prSet presAssocID="{9AFC2F5D-6425-41DA-AA96-B62EBD9FAD00}" presName="horz1" presStyleCnt="0"/>
      <dgm:spPr/>
    </dgm:pt>
    <dgm:pt modelId="{87439140-A9B5-4805-9451-C16A29775533}" type="pres">
      <dgm:prSet presAssocID="{9AFC2F5D-6425-41DA-AA96-B62EBD9FAD00}" presName="tx1" presStyleLbl="revTx" presStyleIdx="1" presStyleCnt="5" custScaleX="80208"/>
      <dgm:spPr/>
    </dgm:pt>
    <dgm:pt modelId="{280E3BB2-BB57-4483-B1B7-8DD96BA75593}" type="pres">
      <dgm:prSet presAssocID="{9AFC2F5D-6425-41DA-AA96-B62EBD9FAD00}" presName="vert1" presStyleCnt="0"/>
      <dgm:spPr/>
    </dgm:pt>
    <dgm:pt modelId="{CC229657-A8CB-4CD5-9EBF-71E61031FF8F}" type="pres">
      <dgm:prSet presAssocID="{75418BC8-619F-4067-ADA8-E0862A5260C2}" presName="thickLine" presStyleLbl="alignNode1" presStyleIdx="2" presStyleCnt="5"/>
      <dgm:spPr/>
    </dgm:pt>
    <dgm:pt modelId="{A34A004F-CCFC-401F-8407-1FF9102E4343}" type="pres">
      <dgm:prSet presAssocID="{75418BC8-619F-4067-ADA8-E0862A5260C2}" presName="horz1" presStyleCnt="0"/>
      <dgm:spPr/>
    </dgm:pt>
    <dgm:pt modelId="{0300E6B3-203F-47C3-9553-72D9C0CC68D5}" type="pres">
      <dgm:prSet presAssocID="{75418BC8-619F-4067-ADA8-E0862A5260C2}" presName="tx1" presStyleLbl="revTx" presStyleIdx="2" presStyleCnt="5"/>
      <dgm:spPr/>
    </dgm:pt>
    <dgm:pt modelId="{57DAA41A-9DF1-4877-994D-B36C2265D843}" type="pres">
      <dgm:prSet presAssocID="{75418BC8-619F-4067-ADA8-E0862A5260C2}" presName="vert1" presStyleCnt="0"/>
      <dgm:spPr/>
    </dgm:pt>
    <dgm:pt modelId="{EAF11ABB-1A9E-4D20-99A6-B4C8A29C55ED}" type="pres">
      <dgm:prSet presAssocID="{1515179A-E77C-4C2C-9D8C-CDB9D21309D0}" presName="thickLine" presStyleLbl="alignNode1" presStyleIdx="3" presStyleCnt="5"/>
      <dgm:spPr/>
    </dgm:pt>
    <dgm:pt modelId="{D2E22883-6C72-4FFA-B36F-9277DDB8EAC0}" type="pres">
      <dgm:prSet presAssocID="{1515179A-E77C-4C2C-9D8C-CDB9D21309D0}" presName="horz1" presStyleCnt="0"/>
      <dgm:spPr/>
    </dgm:pt>
    <dgm:pt modelId="{A07A4A7A-4E4E-4B3F-BF7D-4FEA12AE0691}" type="pres">
      <dgm:prSet presAssocID="{1515179A-E77C-4C2C-9D8C-CDB9D21309D0}" presName="tx1" presStyleLbl="revTx" presStyleIdx="3" presStyleCnt="5"/>
      <dgm:spPr/>
    </dgm:pt>
    <dgm:pt modelId="{FC5BD9E0-A1C5-49FD-8EC3-D6714B8D6E84}" type="pres">
      <dgm:prSet presAssocID="{1515179A-E77C-4C2C-9D8C-CDB9D21309D0}" presName="vert1" presStyleCnt="0"/>
      <dgm:spPr/>
    </dgm:pt>
    <dgm:pt modelId="{A1B3FC16-7A50-4260-95AA-3F5AD2E68926}" type="pres">
      <dgm:prSet presAssocID="{1515B35A-166F-41D5-9CCA-0424DA2ED1F7}" presName="thickLine" presStyleLbl="alignNode1" presStyleIdx="4" presStyleCnt="5"/>
      <dgm:spPr/>
    </dgm:pt>
    <dgm:pt modelId="{8C806C14-41D2-4018-BD83-B56F43E91058}" type="pres">
      <dgm:prSet presAssocID="{1515B35A-166F-41D5-9CCA-0424DA2ED1F7}" presName="horz1" presStyleCnt="0"/>
      <dgm:spPr/>
    </dgm:pt>
    <dgm:pt modelId="{E2AA80FC-3DB5-4164-B104-C6D86CB735E7}" type="pres">
      <dgm:prSet presAssocID="{1515B35A-166F-41D5-9CCA-0424DA2ED1F7}" presName="tx1" presStyleLbl="revTx" presStyleIdx="4" presStyleCnt="5"/>
      <dgm:spPr/>
    </dgm:pt>
    <dgm:pt modelId="{EBCED611-6DA7-408B-89ED-49E36FEC9DEE}" type="pres">
      <dgm:prSet presAssocID="{1515B35A-166F-41D5-9CCA-0424DA2ED1F7}" presName="vert1" presStyleCnt="0"/>
      <dgm:spPr/>
    </dgm:pt>
  </dgm:ptLst>
  <dgm:cxnLst>
    <dgm:cxn modelId="{AC646F65-3BA3-4AF5-897E-6841DBD4CEDF}" type="presOf" srcId="{1DE9A2C2-8381-4E72-8994-3FD566942C4D}" destId="{C4922D53-7C40-482A-B4A8-9E5C7EBF5754}" srcOrd="0" destOrd="0" presId="urn:microsoft.com/office/officeart/2008/layout/LinedList"/>
    <dgm:cxn modelId="{AEE05872-4ABA-4F24-A0C1-D8553E119C54}" type="presOf" srcId="{9AFC2F5D-6425-41DA-AA96-B62EBD9FAD00}" destId="{87439140-A9B5-4805-9451-C16A29775533}" srcOrd="0" destOrd="0" presId="urn:microsoft.com/office/officeart/2008/layout/LinedList"/>
    <dgm:cxn modelId="{9094C458-B1B7-4300-88A2-BDD0CC268119}" srcId="{1DE9A2C2-8381-4E72-8994-3FD566942C4D}" destId="{5DB36532-2E6B-412D-8036-DA1ED8A48EAF}" srcOrd="0" destOrd="0" parTransId="{0FFF9F97-32F0-4923-80B6-13EA429FBB5C}" sibTransId="{B9C5A5B0-2E7F-43E0-8F52-C09496AF0ED1}"/>
    <dgm:cxn modelId="{7D8B6C93-D032-4D29-B273-EEDD4663D135}" type="presOf" srcId="{75418BC8-619F-4067-ADA8-E0862A5260C2}" destId="{0300E6B3-203F-47C3-9553-72D9C0CC68D5}" srcOrd="0" destOrd="0" presId="urn:microsoft.com/office/officeart/2008/layout/LinedList"/>
    <dgm:cxn modelId="{91B530AB-C540-41EB-B673-6348C60BACCE}" srcId="{1DE9A2C2-8381-4E72-8994-3FD566942C4D}" destId="{1515179A-E77C-4C2C-9D8C-CDB9D21309D0}" srcOrd="3" destOrd="0" parTransId="{CAEF9012-210E-4FDC-8A4A-308EE834D6A6}" sibTransId="{4A97C482-3FC3-4066-8B85-09208738FA60}"/>
    <dgm:cxn modelId="{6995A7D8-A652-4AF6-AF29-A0973C6DB97A}" type="presOf" srcId="{1515B35A-166F-41D5-9CCA-0424DA2ED1F7}" destId="{E2AA80FC-3DB5-4164-B104-C6D86CB735E7}" srcOrd="0" destOrd="0" presId="urn:microsoft.com/office/officeart/2008/layout/LinedList"/>
    <dgm:cxn modelId="{1B4E9ADA-611F-4B21-A872-14EDB1E6FDB4}" type="presOf" srcId="{5DB36532-2E6B-412D-8036-DA1ED8A48EAF}" destId="{25F46BC4-9AF4-40C4-B33C-D232F2667D52}" srcOrd="0" destOrd="0" presId="urn:microsoft.com/office/officeart/2008/layout/LinedList"/>
    <dgm:cxn modelId="{5C9D96DD-41ED-446C-AB31-1EC6E937F548}" type="presOf" srcId="{1515179A-E77C-4C2C-9D8C-CDB9D21309D0}" destId="{A07A4A7A-4E4E-4B3F-BF7D-4FEA12AE0691}" srcOrd="0" destOrd="0" presId="urn:microsoft.com/office/officeart/2008/layout/LinedList"/>
    <dgm:cxn modelId="{F05230E8-C489-4340-9E80-2BFD46382DD0}" srcId="{1DE9A2C2-8381-4E72-8994-3FD566942C4D}" destId="{9AFC2F5D-6425-41DA-AA96-B62EBD9FAD00}" srcOrd="1" destOrd="0" parTransId="{B05D3E98-D61E-4B36-9DC2-3C8C05A508C2}" sibTransId="{22B625E5-D8A0-422C-9834-49EA0F7E7521}"/>
    <dgm:cxn modelId="{B67354F1-015D-47C4-87AE-D14251C841AB}" srcId="{1DE9A2C2-8381-4E72-8994-3FD566942C4D}" destId="{1515B35A-166F-41D5-9CCA-0424DA2ED1F7}" srcOrd="4" destOrd="0" parTransId="{389F2681-414A-4957-80C3-882E897AC0F3}" sibTransId="{E2CF5C4D-4472-4DFC-AEF3-DD7E2C36C169}"/>
    <dgm:cxn modelId="{D86173F2-C292-4DD9-93F8-F69172843F4F}" srcId="{1DE9A2C2-8381-4E72-8994-3FD566942C4D}" destId="{75418BC8-619F-4067-ADA8-E0862A5260C2}" srcOrd="2" destOrd="0" parTransId="{A0C28DA5-7B81-4D25-90FB-F1CAFB28E09C}" sibTransId="{F65DE5CC-5DD2-4CAD-9B13-F58721E68961}"/>
    <dgm:cxn modelId="{2551EAB5-9373-4A9F-9910-807EC8E6A980}" type="presParOf" srcId="{C4922D53-7C40-482A-B4A8-9E5C7EBF5754}" destId="{7BF5F1F6-4DE9-4F15-9936-541D514908B1}" srcOrd="0" destOrd="0" presId="urn:microsoft.com/office/officeart/2008/layout/LinedList"/>
    <dgm:cxn modelId="{3CB1CBA7-3BB4-4AD7-98F8-20D12B39B8B3}" type="presParOf" srcId="{C4922D53-7C40-482A-B4A8-9E5C7EBF5754}" destId="{F25AF4DE-600D-42AA-B506-C4578EBC91FD}" srcOrd="1" destOrd="0" presId="urn:microsoft.com/office/officeart/2008/layout/LinedList"/>
    <dgm:cxn modelId="{AE5CD1E9-B8C2-4387-BAC1-EF2D51BE73CB}" type="presParOf" srcId="{F25AF4DE-600D-42AA-B506-C4578EBC91FD}" destId="{25F46BC4-9AF4-40C4-B33C-D232F2667D52}" srcOrd="0" destOrd="0" presId="urn:microsoft.com/office/officeart/2008/layout/LinedList"/>
    <dgm:cxn modelId="{E76C4747-6303-4AA4-BD45-D340AD19BA49}" type="presParOf" srcId="{F25AF4DE-600D-42AA-B506-C4578EBC91FD}" destId="{99A9EA31-92DB-468F-B688-C6ABA5D4E4DB}" srcOrd="1" destOrd="0" presId="urn:microsoft.com/office/officeart/2008/layout/LinedList"/>
    <dgm:cxn modelId="{B763B1A8-2F29-4692-8B40-A74C7022E925}" type="presParOf" srcId="{C4922D53-7C40-482A-B4A8-9E5C7EBF5754}" destId="{626FD006-9C60-4EA2-886A-C1B6114781F7}" srcOrd="2" destOrd="0" presId="urn:microsoft.com/office/officeart/2008/layout/LinedList"/>
    <dgm:cxn modelId="{D1FA70E6-D537-4533-BB84-6264112C6884}" type="presParOf" srcId="{C4922D53-7C40-482A-B4A8-9E5C7EBF5754}" destId="{367D8D4A-D3FC-48CB-8C7E-DC30FFF4B6C0}" srcOrd="3" destOrd="0" presId="urn:microsoft.com/office/officeart/2008/layout/LinedList"/>
    <dgm:cxn modelId="{6EB14931-BDF2-4DEF-A80E-489D7D3962A2}" type="presParOf" srcId="{367D8D4A-D3FC-48CB-8C7E-DC30FFF4B6C0}" destId="{87439140-A9B5-4805-9451-C16A29775533}" srcOrd="0" destOrd="0" presId="urn:microsoft.com/office/officeart/2008/layout/LinedList"/>
    <dgm:cxn modelId="{872DC367-0E6C-4D47-81F8-CAA416AA20DF}" type="presParOf" srcId="{367D8D4A-D3FC-48CB-8C7E-DC30FFF4B6C0}" destId="{280E3BB2-BB57-4483-B1B7-8DD96BA75593}" srcOrd="1" destOrd="0" presId="urn:microsoft.com/office/officeart/2008/layout/LinedList"/>
    <dgm:cxn modelId="{20E4A5F3-6734-4A12-AB39-8AFDF29D93E2}" type="presParOf" srcId="{C4922D53-7C40-482A-B4A8-9E5C7EBF5754}" destId="{CC229657-A8CB-4CD5-9EBF-71E61031FF8F}" srcOrd="4" destOrd="0" presId="urn:microsoft.com/office/officeart/2008/layout/LinedList"/>
    <dgm:cxn modelId="{BF845DD3-47E6-4F2F-9CD0-81E597FDCB16}" type="presParOf" srcId="{C4922D53-7C40-482A-B4A8-9E5C7EBF5754}" destId="{A34A004F-CCFC-401F-8407-1FF9102E4343}" srcOrd="5" destOrd="0" presId="urn:microsoft.com/office/officeart/2008/layout/LinedList"/>
    <dgm:cxn modelId="{98DA5F67-B12A-49F5-927B-EF084BB2FA8B}" type="presParOf" srcId="{A34A004F-CCFC-401F-8407-1FF9102E4343}" destId="{0300E6B3-203F-47C3-9553-72D9C0CC68D5}" srcOrd="0" destOrd="0" presId="urn:microsoft.com/office/officeart/2008/layout/LinedList"/>
    <dgm:cxn modelId="{0DA41DFA-AA89-4A42-8E18-D79CBC5E262A}" type="presParOf" srcId="{A34A004F-CCFC-401F-8407-1FF9102E4343}" destId="{57DAA41A-9DF1-4877-994D-B36C2265D843}" srcOrd="1" destOrd="0" presId="urn:microsoft.com/office/officeart/2008/layout/LinedList"/>
    <dgm:cxn modelId="{60B993C3-C613-48E9-A79F-0B7CA965F028}" type="presParOf" srcId="{C4922D53-7C40-482A-B4A8-9E5C7EBF5754}" destId="{EAF11ABB-1A9E-4D20-99A6-B4C8A29C55ED}" srcOrd="6" destOrd="0" presId="urn:microsoft.com/office/officeart/2008/layout/LinedList"/>
    <dgm:cxn modelId="{14CB5FED-D7E7-46F2-BCA5-18EF3ADCED25}" type="presParOf" srcId="{C4922D53-7C40-482A-B4A8-9E5C7EBF5754}" destId="{D2E22883-6C72-4FFA-B36F-9277DDB8EAC0}" srcOrd="7" destOrd="0" presId="urn:microsoft.com/office/officeart/2008/layout/LinedList"/>
    <dgm:cxn modelId="{5D58AEE1-EB28-4D08-A8A9-7F388D4352B1}" type="presParOf" srcId="{D2E22883-6C72-4FFA-B36F-9277DDB8EAC0}" destId="{A07A4A7A-4E4E-4B3F-BF7D-4FEA12AE0691}" srcOrd="0" destOrd="0" presId="urn:microsoft.com/office/officeart/2008/layout/LinedList"/>
    <dgm:cxn modelId="{13018F6F-4C5B-4405-8779-E6B64CFEC453}" type="presParOf" srcId="{D2E22883-6C72-4FFA-B36F-9277DDB8EAC0}" destId="{FC5BD9E0-A1C5-49FD-8EC3-D6714B8D6E84}" srcOrd="1" destOrd="0" presId="urn:microsoft.com/office/officeart/2008/layout/LinedList"/>
    <dgm:cxn modelId="{EE00157B-31DE-4D3F-9B73-E18B63DD87E9}" type="presParOf" srcId="{C4922D53-7C40-482A-B4A8-9E5C7EBF5754}" destId="{A1B3FC16-7A50-4260-95AA-3F5AD2E68926}" srcOrd="8" destOrd="0" presId="urn:microsoft.com/office/officeart/2008/layout/LinedList"/>
    <dgm:cxn modelId="{F963A44E-0AFE-475A-A9E2-4C5C58610774}" type="presParOf" srcId="{C4922D53-7C40-482A-B4A8-9E5C7EBF5754}" destId="{8C806C14-41D2-4018-BD83-B56F43E91058}" srcOrd="9" destOrd="0" presId="urn:microsoft.com/office/officeart/2008/layout/LinedList"/>
    <dgm:cxn modelId="{C4123C41-6354-486A-A5A8-01BBFFF94B74}" type="presParOf" srcId="{8C806C14-41D2-4018-BD83-B56F43E91058}" destId="{E2AA80FC-3DB5-4164-B104-C6D86CB735E7}" srcOrd="0" destOrd="0" presId="urn:microsoft.com/office/officeart/2008/layout/LinedList"/>
    <dgm:cxn modelId="{BA4A6D0C-B62A-4C42-BA26-9C55A31059FD}" type="presParOf" srcId="{8C806C14-41D2-4018-BD83-B56F43E91058}" destId="{EBCED611-6DA7-408B-89ED-49E36FEC9DE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D6A7978-177A-4D34-9989-E52A2C88D7F6}" type="doc">
      <dgm:prSet loTypeId="urn:microsoft.com/office/officeart/2005/8/layout/vList5" loCatId="list" qsTypeId="urn:microsoft.com/office/officeart/2005/8/quickstyle/simple4" qsCatId="simple" csTypeId="urn:microsoft.com/office/officeart/2005/8/colors/accent2_2" csCatId="accent2" phldr="1"/>
      <dgm:spPr/>
      <dgm:t>
        <a:bodyPr/>
        <a:lstStyle/>
        <a:p>
          <a:endParaRPr lang="en-US"/>
        </a:p>
      </dgm:t>
    </dgm:pt>
    <dgm:pt modelId="{7F0A009D-16B0-401F-8183-33429EA38387}">
      <dgm:prSet/>
      <dgm:spPr>
        <a:solidFill>
          <a:schemeClr val="tx2">
            <a:lumMod val="40000"/>
            <a:lumOff val="60000"/>
          </a:schemeClr>
        </a:solidFill>
      </dgm:spPr>
      <dgm:t>
        <a:bodyPr/>
        <a:lstStyle/>
        <a:p>
          <a:r>
            <a:rPr lang="cs-CZ" dirty="0"/>
            <a:t>Promlčení (právo se oslabuje)</a:t>
          </a:r>
          <a:endParaRPr lang="en-US" dirty="0"/>
        </a:p>
      </dgm:t>
    </dgm:pt>
    <dgm:pt modelId="{AFD0950D-B76D-4B97-9B5C-D9553C2510BD}" type="parTrans" cxnId="{842B6010-2B97-488D-A8C8-7F8A0DA1A6E3}">
      <dgm:prSet/>
      <dgm:spPr/>
      <dgm:t>
        <a:bodyPr/>
        <a:lstStyle/>
        <a:p>
          <a:endParaRPr lang="en-US"/>
        </a:p>
      </dgm:t>
    </dgm:pt>
    <dgm:pt modelId="{F26C8FE0-A651-4CC8-8081-0FA5763384CC}" type="sibTrans" cxnId="{842B6010-2B97-488D-A8C8-7F8A0DA1A6E3}">
      <dgm:prSet/>
      <dgm:spPr/>
      <dgm:t>
        <a:bodyPr/>
        <a:lstStyle/>
        <a:p>
          <a:endParaRPr lang="en-US"/>
        </a:p>
      </dgm:t>
    </dgm:pt>
    <dgm:pt modelId="{FE1C63B3-E4D0-427D-AF28-094DF97E7E91}">
      <dgm:prSet/>
      <dgm:spPr>
        <a:solidFill>
          <a:schemeClr val="tx2">
            <a:lumMod val="40000"/>
            <a:lumOff val="60000"/>
          </a:schemeClr>
        </a:solidFill>
      </dgm:spPr>
      <dgm:t>
        <a:bodyPr/>
        <a:lstStyle/>
        <a:p>
          <a:r>
            <a:rPr lang="cs-CZ" dirty="0"/>
            <a:t>Prekluze (právo zaniká)</a:t>
          </a:r>
          <a:endParaRPr lang="en-US" dirty="0"/>
        </a:p>
      </dgm:t>
    </dgm:pt>
    <dgm:pt modelId="{4BD3F7B3-ED18-4D44-9E73-6941353C20D1}" type="parTrans" cxnId="{935EEBE8-E474-4AB4-B6C2-9010485CDFE4}">
      <dgm:prSet/>
      <dgm:spPr/>
      <dgm:t>
        <a:bodyPr/>
        <a:lstStyle/>
        <a:p>
          <a:endParaRPr lang="en-US"/>
        </a:p>
      </dgm:t>
    </dgm:pt>
    <dgm:pt modelId="{012E315D-B383-4B34-8B85-9D7647BCC2A9}" type="sibTrans" cxnId="{935EEBE8-E474-4AB4-B6C2-9010485CDFE4}">
      <dgm:prSet/>
      <dgm:spPr/>
      <dgm:t>
        <a:bodyPr/>
        <a:lstStyle/>
        <a:p>
          <a:endParaRPr lang="en-US"/>
        </a:p>
      </dgm:t>
    </dgm:pt>
    <dgm:pt modelId="{8C7C9B0D-8C70-4DAE-990D-9676BFFBCD32}">
      <dgm:prSet/>
      <dgm:spPr>
        <a:solidFill>
          <a:schemeClr val="accent2"/>
        </a:solidFill>
      </dgm:spPr>
      <dgm:t>
        <a:bodyPr/>
        <a:lstStyle/>
        <a:p>
          <a:r>
            <a:rPr lang="cs-CZ" dirty="0"/>
            <a:t>Počítání času u lhůt určeních podle dní, týdnů, měsíců a let</a:t>
          </a:r>
          <a:endParaRPr lang="en-US" dirty="0"/>
        </a:p>
      </dgm:t>
    </dgm:pt>
    <dgm:pt modelId="{5267C6C3-CF8B-4CF2-A406-EDBCB9D3910C}" type="parTrans" cxnId="{8F008030-119B-4C01-9F90-18DB150F1609}">
      <dgm:prSet/>
      <dgm:spPr/>
      <dgm:t>
        <a:bodyPr/>
        <a:lstStyle/>
        <a:p>
          <a:endParaRPr lang="en-US"/>
        </a:p>
      </dgm:t>
    </dgm:pt>
    <dgm:pt modelId="{356197F1-8352-4F13-A10E-D3889D4C1F03}" type="sibTrans" cxnId="{8F008030-119B-4C01-9F90-18DB150F1609}">
      <dgm:prSet/>
      <dgm:spPr/>
      <dgm:t>
        <a:bodyPr/>
        <a:lstStyle/>
        <a:p>
          <a:endParaRPr lang="en-US"/>
        </a:p>
      </dgm:t>
    </dgm:pt>
    <dgm:pt modelId="{B45D0A09-B08F-475E-8EBA-2082CD25B00E}">
      <dgm:prSet/>
      <dgm:spPr>
        <a:solidFill>
          <a:srgbClr val="92D050"/>
        </a:solidFill>
      </dgm:spPr>
      <dgm:t>
        <a:bodyPr/>
        <a:lstStyle/>
        <a:p>
          <a:r>
            <a:rPr lang="cs-CZ" dirty="0"/>
            <a:t>Obecná lhůta pro promlčení dle ZP = tři roky</a:t>
          </a:r>
          <a:endParaRPr lang="en-US" dirty="0"/>
        </a:p>
      </dgm:t>
    </dgm:pt>
    <dgm:pt modelId="{82D35954-A281-4C73-B0B5-5BF41965076E}" type="parTrans" cxnId="{F4DA94C5-D1D5-4EDA-9E73-5A01651BB2AB}">
      <dgm:prSet/>
      <dgm:spPr/>
      <dgm:t>
        <a:bodyPr/>
        <a:lstStyle/>
        <a:p>
          <a:endParaRPr lang="en-US"/>
        </a:p>
      </dgm:t>
    </dgm:pt>
    <dgm:pt modelId="{19E6E57C-964A-42E5-BAEA-C2D0A5F434F5}" type="sibTrans" cxnId="{F4DA94C5-D1D5-4EDA-9E73-5A01651BB2AB}">
      <dgm:prSet/>
      <dgm:spPr/>
      <dgm:t>
        <a:bodyPr/>
        <a:lstStyle/>
        <a:p>
          <a:endParaRPr lang="en-US"/>
        </a:p>
      </dgm:t>
    </dgm:pt>
    <dgm:pt modelId="{C97DF8EC-F610-4FD2-99D7-74C74AC5C178}">
      <dgm:prSet/>
      <dgm:spPr>
        <a:solidFill>
          <a:srgbClr val="92D050"/>
        </a:solidFill>
      </dgm:spPr>
      <dgm:t>
        <a:bodyPr/>
        <a:lstStyle/>
        <a:p>
          <a:r>
            <a:rPr lang="cs-CZ" dirty="0"/>
            <a:t>lhůty objektivní a subjektivní</a:t>
          </a:r>
          <a:endParaRPr lang="en-US" dirty="0"/>
        </a:p>
      </dgm:t>
    </dgm:pt>
    <dgm:pt modelId="{FD886423-9BD7-456F-9E72-C8937A2FE6A7}" type="parTrans" cxnId="{D3F42BB6-4509-470C-B0E2-AB7CA0DEAAF8}">
      <dgm:prSet/>
      <dgm:spPr/>
      <dgm:t>
        <a:bodyPr/>
        <a:lstStyle/>
        <a:p>
          <a:endParaRPr lang="en-US"/>
        </a:p>
      </dgm:t>
    </dgm:pt>
    <dgm:pt modelId="{E4D90421-C187-42E0-8F4C-94FB719F84A0}" type="sibTrans" cxnId="{D3F42BB6-4509-470C-B0E2-AB7CA0DEAAF8}">
      <dgm:prSet/>
      <dgm:spPr/>
      <dgm:t>
        <a:bodyPr/>
        <a:lstStyle/>
        <a:p>
          <a:endParaRPr lang="en-US"/>
        </a:p>
      </dgm:t>
    </dgm:pt>
    <dgm:pt modelId="{7E07FAFD-64CB-4DCE-A317-6497244C23DE}" type="pres">
      <dgm:prSet presAssocID="{4D6A7978-177A-4D34-9989-E52A2C88D7F6}" presName="Name0" presStyleCnt="0">
        <dgm:presLayoutVars>
          <dgm:dir/>
          <dgm:animLvl val="lvl"/>
          <dgm:resizeHandles val="exact"/>
        </dgm:presLayoutVars>
      </dgm:prSet>
      <dgm:spPr/>
    </dgm:pt>
    <dgm:pt modelId="{3FFCA95A-80B7-46B9-99DB-EB582C3FC1BB}" type="pres">
      <dgm:prSet presAssocID="{7F0A009D-16B0-401F-8183-33429EA38387}" presName="linNode" presStyleCnt="0"/>
      <dgm:spPr/>
    </dgm:pt>
    <dgm:pt modelId="{627CC7AA-79E5-4B05-A742-4D88932351C5}" type="pres">
      <dgm:prSet presAssocID="{7F0A009D-16B0-401F-8183-33429EA38387}" presName="parentText" presStyleLbl="node1" presStyleIdx="0" presStyleCnt="5" custLinFactX="59285" custLinFactNeighborX="100000" custLinFactNeighborY="17259">
        <dgm:presLayoutVars>
          <dgm:chMax val="1"/>
          <dgm:bulletEnabled val="1"/>
        </dgm:presLayoutVars>
      </dgm:prSet>
      <dgm:spPr/>
    </dgm:pt>
    <dgm:pt modelId="{3363095D-0938-4833-92A4-874CDA55EF47}" type="pres">
      <dgm:prSet presAssocID="{F26C8FE0-A651-4CC8-8081-0FA5763384CC}" presName="sp" presStyleCnt="0"/>
      <dgm:spPr/>
    </dgm:pt>
    <dgm:pt modelId="{3BABB24E-A6E6-40F4-8120-AF322A18D068}" type="pres">
      <dgm:prSet presAssocID="{FE1C63B3-E4D0-427D-AF28-094DF97E7E91}" presName="linNode" presStyleCnt="0"/>
      <dgm:spPr/>
    </dgm:pt>
    <dgm:pt modelId="{D38DDC56-E8CB-4BEB-AF6F-8E29A2A566A1}" type="pres">
      <dgm:prSet presAssocID="{FE1C63B3-E4D0-427D-AF28-094DF97E7E91}" presName="parentText" presStyleLbl="node1" presStyleIdx="1" presStyleCnt="5" custLinFactNeighborX="-1521" custLinFactNeighborY="-88644">
        <dgm:presLayoutVars>
          <dgm:chMax val="1"/>
          <dgm:bulletEnabled val="1"/>
        </dgm:presLayoutVars>
      </dgm:prSet>
      <dgm:spPr/>
    </dgm:pt>
    <dgm:pt modelId="{6873E97C-FCF0-44B2-8061-4B5F3A1B2089}" type="pres">
      <dgm:prSet presAssocID="{012E315D-B383-4B34-8B85-9D7647BCC2A9}" presName="sp" presStyleCnt="0"/>
      <dgm:spPr/>
    </dgm:pt>
    <dgm:pt modelId="{F131A583-EE99-4B03-9F49-BC4663376DCB}" type="pres">
      <dgm:prSet presAssocID="{8C7C9B0D-8C70-4DAE-990D-9676BFFBCD32}" presName="linNode" presStyleCnt="0"/>
      <dgm:spPr/>
    </dgm:pt>
    <dgm:pt modelId="{D640B91C-F9E1-43C1-B02F-71079BF23969}" type="pres">
      <dgm:prSet presAssocID="{8C7C9B0D-8C70-4DAE-990D-9676BFFBCD32}" presName="parentText" presStyleLbl="node1" presStyleIdx="2" presStyleCnt="5" custScaleX="274735" custLinFactNeighborX="-1775" custLinFactNeighborY="-41181">
        <dgm:presLayoutVars>
          <dgm:chMax val="1"/>
          <dgm:bulletEnabled val="1"/>
        </dgm:presLayoutVars>
      </dgm:prSet>
      <dgm:spPr/>
    </dgm:pt>
    <dgm:pt modelId="{9EFD253E-E4B5-4626-ABE9-D80BF5773495}" type="pres">
      <dgm:prSet presAssocID="{356197F1-8352-4F13-A10E-D3889D4C1F03}" presName="sp" presStyleCnt="0"/>
      <dgm:spPr/>
    </dgm:pt>
    <dgm:pt modelId="{5BC328D0-1342-4028-909B-B7B17F00D73C}" type="pres">
      <dgm:prSet presAssocID="{B45D0A09-B08F-475E-8EBA-2082CD25B00E}" presName="linNode" presStyleCnt="0"/>
      <dgm:spPr/>
    </dgm:pt>
    <dgm:pt modelId="{8625DDAF-15C7-4A34-AF49-5DE70F437757}" type="pres">
      <dgm:prSet presAssocID="{B45D0A09-B08F-475E-8EBA-2082CD25B00E}" presName="parentText" presStyleLbl="node1" presStyleIdx="3" presStyleCnt="5" custLinFactX="58706" custLinFactNeighborX="100000" custLinFactNeighborY="22866">
        <dgm:presLayoutVars>
          <dgm:chMax val="1"/>
          <dgm:bulletEnabled val="1"/>
        </dgm:presLayoutVars>
      </dgm:prSet>
      <dgm:spPr/>
    </dgm:pt>
    <dgm:pt modelId="{63F8E514-1D5C-4395-BD06-57EF5ACF35A3}" type="pres">
      <dgm:prSet presAssocID="{19E6E57C-964A-42E5-BAEA-C2D0A5F434F5}" presName="sp" presStyleCnt="0"/>
      <dgm:spPr/>
    </dgm:pt>
    <dgm:pt modelId="{25614343-17DD-4721-9164-ABB53AE3C75A}" type="pres">
      <dgm:prSet presAssocID="{C97DF8EC-F610-4FD2-99D7-74C74AC5C178}" presName="linNode" presStyleCnt="0"/>
      <dgm:spPr/>
    </dgm:pt>
    <dgm:pt modelId="{FA419351-2A97-4CC8-BFB1-A6A4C973F239}" type="pres">
      <dgm:prSet presAssocID="{C97DF8EC-F610-4FD2-99D7-74C74AC5C178}" presName="parentText" presStyleLbl="node1" presStyleIdx="4" presStyleCnt="5" custLinFactNeighborX="-40737" custLinFactNeighborY="-76305">
        <dgm:presLayoutVars>
          <dgm:chMax val="1"/>
          <dgm:bulletEnabled val="1"/>
        </dgm:presLayoutVars>
      </dgm:prSet>
      <dgm:spPr/>
    </dgm:pt>
  </dgm:ptLst>
  <dgm:cxnLst>
    <dgm:cxn modelId="{842B6010-2B97-488D-A8C8-7F8A0DA1A6E3}" srcId="{4D6A7978-177A-4D34-9989-E52A2C88D7F6}" destId="{7F0A009D-16B0-401F-8183-33429EA38387}" srcOrd="0" destOrd="0" parTransId="{AFD0950D-B76D-4B97-9B5C-D9553C2510BD}" sibTransId="{F26C8FE0-A651-4CC8-8081-0FA5763384CC}"/>
    <dgm:cxn modelId="{74BACA26-21ED-4147-801F-931DFA2D1BBD}" type="presOf" srcId="{B45D0A09-B08F-475E-8EBA-2082CD25B00E}" destId="{8625DDAF-15C7-4A34-AF49-5DE70F437757}" srcOrd="0" destOrd="0" presId="urn:microsoft.com/office/officeart/2005/8/layout/vList5"/>
    <dgm:cxn modelId="{CC82D228-F60B-49CE-97FB-27756773EE2C}" type="presOf" srcId="{7F0A009D-16B0-401F-8183-33429EA38387}" destId="{627CC7AA-79E5-4B05-A742-4D88932351C5}" srcOrd="0" destOrd="0" presId="urn:microsoft.com/office/officeart/2005/8/layout/vList5"/>
    <dgm:cxn modelId="{8F008030-119B-4C01-9F90-18DB150F1609}" srcId="{4D6A7978-177A-4D34-9989-E52A2C88D7F6}" destId="{8C7C9B0D-8C70-4DAE-990D-9676BFFBCD32}" srcOrd="2" destOrd="0" parTransId="{5267C6C3-CF8B-4CF2-A406-EDBCB9D3910C}" sibTransId="{356197F1-8352-4F13-A10E-D3889D4C1F03}"/>
    <dgm:cxn modelId="{57582D89-8324-446A-90B8-C481E310D1CA}" type="presOf" srcId="{8C7C9B0D-8C70-4DAE-990D-9676BFFBCD32}" destId="{D640B91C-F9E1-43C1-B02F-71079BF23969}" srcOrd="0" destOrd="0" presId="urn:microsoft.com/office/officeart/2005/8/layout/vList5"/>
    <dgm:cxn modelId="{BD5EBF9F-07CE-4A0C-BF22-6B747D60F779}" type="presOf" srcId="{4D6A7978-177A-4D34-9989-E52A2C88D7F6}" destId="{7E07FAFD-64CB-4DCE-A317-6497244C23DE}" srcOrd="0" destOrd="0" presId="urn:microsoft.com/office/officeart/2005/8/layout/vList5"/>
    <dgm:cxn modelId="{D3F42BB6-4509-470C-B0E2-AB7CA0DEAAF8}" srcId="{4D6A7978-177A-4D34-9989-E52A2C88D7F6}" destId="{C97DF8EC-F610-4FD2-99D7-74C74AC5C178}" srcOrd="4" destOrd="0" parTransId="{FD886423-9BD7-456F-9E72-C8937A2FE6A7}" sibTransId="{E4D90421-C187-42E0-8F4C-94FB719F84A0}"/>
    <dgm:cxn modelId="{AE2577B9-999D-41C5-8ADE-076A7E23CBA3}" type="presOf" srcId="{C97DF8EC-F610-4FD2-99D7-74C74AC5C178}" destId="{FA419351-2A97-4CC8-BFB1-A6A4C973F239}" srcOrd="0" destOrd="0" presId="urn:microsoft.com/office/officeart/2005/8/layout/vList5"/>
    <dgm:cxn modelId="{F4DA94C5-D1D5-4EDA-9E73-5A01651BB2AB}" srcId="{4D6A7978-177A-4D34-9989-E52A2C88D7F6}" destId="{B45D0A09-B08F-475E-8EBA-2082CD25B00E}" srcOrd="3" destOrd="0" parTransId="{82D35954-A281-4C73-B0B5-5BF41965076E}" sibTransId="{19E6E57C-964A-42E5-BAEA-C2D0A5F434F5}"/>
    <dgm:cxn modelId="{935EEBE8-E474-4AB4-B6C2-9010485CDFE4}" srcId="{4D6A7978-177A-4D34-9989-E52A2C88D7F6}" destId="{FE1C63B3-E4D0-427D-AF28-094DF97E7E91}" srcOrd="1" destOrd="0" parTransId="{4BD3F7B3-ED18-4D44-9E73-6941353C20D1}" sibTransId="{012E315D-B383-4B34-8B85-9D7647BCC2A9}"/>
    <dgm:cxn modelId="{1EF2FAFE-A43B-406A-9C76-D497E79BA5E6}" type="presOf" srcId="{FE1C63B3-E4D0-427D-AF28-094DF97E7E91}" destId="{D38DDC56-E8CB-4BEB-AF6F-8E29A2A566A1}" srcOrd="0" destOrd="0" presId="urn:microsoft.com/office/officeart/2005/8/layout/vList5"/>
    <dgm:cxn modelId="{C15C1749-3BED-41CE-AF7A-B0C9AC654329}" type="presParOf" srcId="{7E07FAFD-64CB-4DCE-A317-6497244C23DE}" destId="{3FFCA95A-80B7-46B9-99DB-EB582C3FC1BB}" srcOrd="0" destOrd="0" presId="urn:microsoft.com/office/officeart/2005/8/layout/vList5"/>
    <dgm:cxn modelId="{4D50B813-8F6E-48AE-86D1-363E0D896D5D}" type="presParOf" srcId="{3FFCA95A-80B7-46B9-99DB-EB582C3FC1BB}" destId="{627CC7AA-79E5-4B05-A742-4D88932351C5}" srcOrd="0" destOrd="0" presId="urn:microsoft.com/office/officeart/2005/8/layout/vList5"/>
    <dgm:cxn modelId="{EECE024E-3BB7-4D58-9929-F44E7CD2AEA9}" type="presParOf" srcId="{7E07FAFD-64CB-4DCE-A317-6497244C23DE}" destId="{3363095D-0938-4833-92A4-874CDA55EF47}" srcOrd="1" destOrd="0" presId="urn:microsoft.com/office/officeart/2005/8/layout/vList5"/>
    <dgm:cxn modelId="{A25CF686-7118-4D0F-B56D-5D38EAD59551}" type="presParOf" srcId="{7E07FAFD-64CB-4DCE-A317-6497244C23DE}" destId="{3BABB24E-A6E6-40F4-8120-AF322A18D068}" srcOrd="2" destOrd="0" presId="urn:microsoft.com/office/officeart/2005/8/layout/vList5"/>
    <dgm:cxn modelId="{ABDCBBF3-D7BF-4F63-82C1-3C04111DA179}" type="presParOf" srcId="{3BABB24E-A6E6-40F4-8120-AF322A18D068}" destId="{D38DDC56-E8CB-4BEB-AF6F-8E29A2A566A1}" srcOrd="0" destOrd="0" presId="urn:microsoft.com/office/officeart/2005/8/layout/vList5"/>
    <dgm:cxn modelId="{7E798D03-C699-4707-B001-8B9F4B176CAD}" type="presParOf" srcId="{7E07FAFD-64CB-4DCE-A317-6497244C23DE}" destId="{6873E97C-FCF0-44B2-8061-4B5F3A1B2089}" srcOrd="3" destOrd="0" presId="urn:microsoft.com/office/officeart/2005/8/layout/vList5"/>
    <dgm:cxn modelId="{9CDA599A-8A90-4569-8684-00A2D476D7C0}" type="presParOf" srcId="{7E07FAFD-64CB-4DCE-A317-6497244C23DE}" destId="{F131A583-EE99-4B03-9F49-BC4663376DCB}" srcOrd="4" destOrd="0" presId="urn:microsoft.com/office/officeart/2005/8/layout/vList5"/>
    <dgm:cxn modelId="{A03F9E0A-D38E-4F3B-A1D7-DFF718E7E954}" type="presParOf" srcId="{F131A583-EE99-4B03-9F49-BC4663376DCB}" destId="{D640B91C-F9E1-43C1-B02F-71079BF23969}" srcOrd="0" destOrd="0" presId="urn:microsoft.com/office/officeart/2005/8/layout/vList5"/>
    <dgm:cxn modelId="{76832F2B-0B2F-4ADE-8DD0-83B7A6815014}" type="presParOf" srcId="{7E07FAFD-64CB-4DCE-A317-6497244C23DE}" destId="{9EFD253E-E4B5-4626-ABE9-D80BF5773495}" srcOrd="5" destOrd="0" presId="urn:microsoft.com/office/officeart/2005/8/layout/vList5"/>
    <dgm:cxn modelId="{6FB348DE-3603-4307-8BCC-E7B3A61D5C10}" type="presParOf" srcId="{7E07FAFD-64CB-4DCE-A317-6497244C23DE}" destId="{5BC328D0-1342-4028-909B-B7B17F00D73C}" srcOrd="6" destOrd="0" presId="urn:microsoft.com/office/officeart/2005/8/layout/vList5"/>
    <dgm:cxn modelId="{96BCAE1D-109F-487B-BE8E-D37691E900CB}" type="presParOf" srcId="{5BC328D0-1342-4028-909B-B7B17F00D73C}" destId="{8625DDAF-15C7-4A34-AF49-5DE70F437757}" srcOrd="0" destOrd="0" presId="urn:microsoft.com/office/officeart/2005/8/layout/vList5"/>
    <dgm:cxn modelId="{70EA7673-559F-4773-B469-83047F369283}" type="presParOf" srcId="{7E07FAFD-64CB-4DCE-A317-6497244C23DE}" destId="{63F8E514-1D5C-4395-BD06-57EF5ACF35A3}" srcOrd="7" destOrd="0" presId="urn:microsoft.com/office/officeart/2005/8/layout/vList5"/>
    <dgm:cxn modelId="{FD759138-258D-433E-A44A-2ED8CA48C2A2}" type="presParOf" srcId="{7E07FAFD-64CB-4DCE-A317-6497244C23DE}" destId="{25614343-17DD-4721-9164-ABB53AE3C75A}" srcOrd="8" destOrd="0" presId="urn:microsoft.com/office/officeart/2005/8/layout/vList5"/>
    <dgm:cxn modelId="{53864F8D-5E3B-4E2B-8439-CCC6902A2572}" type="presParOf" srcId="{25614343-17DD-4721-9164-ABB53AE3C75A}" destId="{FA419351-2A97-4CC8-BFB1-A6A4C973F23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846C496-2924-405B-ACE1-E505F04E15A3}"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9B50F69D-5E1F-404B-A6DB-DFD334689DB2}">
      <dgm:prSet custT="1"/>
      <dgm:spPr/>
      <dgm:t>
        <a:bodyPr/>
        <a:lstStyle/>
        <a:p>
          <a:r>
            <a:rPr lang="cs-CZ" sz="3600" dirty="0"/>
            <a:t>§ 2-3 ZP</a:t>
          </a:r>
          <a:endParaRPr lang="en-US" sz="3600" dirty="0"/>
        </a:p>
      </dgm:t>
    </dgm:pt>
    <dgm:pt modelId="{F204373E-58DF-45BF-9C14-1565BAE3A092}" type="parTrans" cxnId="{A53D1F5E-ACA2-428F-A67C-320CE30D369E}">
      <dgm:prSet/>
      <dgm:spPr/>
      <dgm:t>
        <a:bodyPr/>
        <a:lstStyle/>
        <a:p>
          <a:endParaRPr lang="en-US"/>
        </a:p>
      </dgm:t>
    </dgm:pt>
    <dgm:pt modelId="{95C9B0EE-697B-440C-99A9-2C6F234688EF}" type="sibTrans" cxnId="{A53D1F5E-ACA2-428F-A67C-320CE30D369E}">
      <dgm:prSet/>
      <dgm:spPr/>
      <dgm:t>
        <a:bodyPr/>
        <a:lstStyle/>
        <a:p>
          <a:endParaRPr lang="en-US"/>
        </a:p>
      </dgm:t>
    </dgm:pt>
    <dgm:pt modelId="{49A38A8B-EBC3-4C74-8669-4A1EEE4C7508}">
      <dgm:prSet custT="1"/>
      <dgm:spPr/>
      <dgm:t>
        <a:bodyPr/>
        <a:lstStyle/>
        <a:p>
          <a:pPr algn="just"/>
          <a:r>
            <a:rPr lang="cs-CZ" sz="1400" b="1" dirty="0"/>
            <a:t>Závislou prací </a:t>
          </a:r>
          <a:r>
            <a:rPr lang="cs-CZ" sz="1400" dirty="0"/>
            <a:t>je práce, která je vykonávána </a:t>
          </a:r>
          <a:r>
            <a:rPr lang="cs-CZ" sz="1400" b="1" dirty="0"/>
            <a:t>ve vztahu nadřízenosti zaměstnavatele a podřízenosti zaměstnance</a:t>
          </a:r>
          <a:r>
            <a:rPr lang="cs-CZ" sz="1400" dirty="0"/>
            <a:t>, </a:t>
          </a:r>
          <a:r>
            <a:rPr lang="cs-CZ" sz="1400" b="1" dirty="0"/>
            <a:t>jménem zaměstnavatele</a:t>
          </a:r>
          <a:r>
            <a:rPr lang="cs-CZ" sz="1400" dirty="0"/>
            <a:t>, </a:t>
          </a:r>
          <a:r>
            <a:rPr lang="cs-CZ" sz="1400" b="1" dirty="0"/>
            <a:t>podle pokynů zaměstnavatele </a:t>
          </a:r>
          <a:r>
            <a:rPr lang="cs-CZ" sz="1400" dirty="0"/>
            <a:t>a zaměstnanec ji pro zaměstnavatele vykonává </a:t>
          </a:r>
          <a:r>
            <a:rPr lang="cs-CZ" sz="1400" b="1" dirty="0"/>
            <a:t>osobně</a:t>
          </a:r>
          <a:r>
            <a:rPr lang="cs-CZ" sz="1400" dirty="0"/>
            <a:t>.</a:t>
          </a:r>
          <a:endParaRPr lang="en-US" sz="1400" dirty="0"/>
        </a:p>
      </dgm:t>
    </dgm:pt>
    <dgm:pt modelId="{83A897EE-E588-48FE-9C3E-88925CE8757B}" type="parTrans" cxnId="{E979DA3F-1BDB-49E7-8B9E-F6F12AE3A02A}">
      <dgm:prSet/>
      <dgm:spPr/>
      <dgm:t>
        <a:bodyPr/>
        <a:lstStyle/>
        <a:p>
          <a:endParaRPr lang="en-US"/>
        </a:p>
      </dgm:t>
    </dgm:pt>
    <dgm:pt modelId="{7A0729D1-1F10-43EA-A7BD-97E644159EC7}" type="sibTrans" cxnId="{E979DA3F-1BDB-49E7-8B9E-F6F12AE3A02A}">
      <dgm:prSet/>
      <dgm:spPr/>
      <dgm:t>
        <a:bodyPr/>
        <a:lstStyle/>
        <a:p>
          <a:endParaRPr lang="en-US"/>
        </a:p>
      </dgm:t>
    </dgm:pt>
    <dgm:pt modelId="{480B8B01-601F-4F88-9D1F-5DEE99696437}">
      <dgm:prSet custT="1"/>
      <dgm:spPr/>
      <dgm:t>
        <a:bodyPr/>
        <a:lstStyle/>
        <a:p>
          <a:pPr algn="just"/>
          <a:r>
            <a:rPr lang="cs-CZ" sz="1400" dirty="0"/>
            <a:t>Závislá práce musí být vykonávána </a:t>
          </a:r>
          <a:r>
            <a:rPr lang="cs-CZ" sz="1400" b="1" dirty="0"/>
            <a:t>za mzdu, plat nebo odměnu za práci, na náklady a odpovědnost zaměstnavatele, v pracovní době na pracovišti zaměstnavatele,</a:t>
          </a:r>
          <a:r>
            <a:rPr lang="cs-CZ" sz="1400" dirty="0"/>
            <a:t> popřípadě na jiném dohodnutém místě.</a:t>
          </a:r>
          <a:endParaRPr lang="en-US" sz="1400" dirty="0"/>
        </a:p>
      </dgm:t>
    </dgm:pt>
    <dgm:pt modelId="{8E5C9D26-5AFA-425F-B8B9-B83B0FE5982E}" type="parTrans" cxnId="{9D73E1DA-DABD-44AC-8060-44A786811CC3}">
      <dgm:prSet/>
      <dgm:spPr/>
      <dgm:t>
        <a:bodyPr/>
        <a:lstStyle/>
        <a:p>
          <a:endParaRPr lang="en-US"/>
        </a:p>
      </dgm:t>
    </dgm:pt>
    <dgm:pt modelId="{3BA96419-1DFE-4CFD-878A-74611D2DAA1B}" type="sibTrans" cxnId="{9D73E1DA-DABD-44AC-8060-44A786811CC3}">
      <dgm:prSet/>
      <dgm:spPr/>
      <dgm:t>
        <a:bodyPr/>
        <a:lstStyle/>
        <a:p>
          <a:endParaRPr lang="en-US"/>
        </a:p>
      </dgm:t>
    </dgm:pt>
    <dgm:pt modelId="{0CB5F5A6-1BE9-4F02-BA6D-7256F19B3E51}">
      <dgm:prSet custT="1"/>
      <dgm:spPr/>
      <dgm:t>
        <a:bodyPr/>
        <a:lstStyle/>
        <a:p>
          <a:pPr algn="just"/>
          <a:r>
            <a:rPr lang="cs-CZ" sz="1400" b="1" dirty="0"/>
            <a:t>Závislá práce může být vykonávána výlučně v základním pracovněprávním vztahu</a:t>
          </a:r>
          <a:r>
            <a:rPr lang="cs-CZ" sz="1400" dirty="0"/>
            <a:t>, není-li upravena zvláštními právními předpisy.</a:t>
          </a:r>
          <a:endParaRPr lang="en-US" sz="1400" dirty="0"/>
        </a:p>
      </dgm:t>
    </dgm:pt>
    <dgm:pt modelId="{734F2D7D-D2E7-433C-9132-91BEAB4E4E4E}" type="parTrans" cxnId="{D366D568-1C63-4EAC-B9EF-D186701816A3}">
      <dgm:prSet/>
      <dgm:spPr/>
      <dgm:t>
        <a:bodyPr/>
        <a:lstStyle/>
        <a:p>
          <a:endParaRPr lang="en-US"/>
        </a:p>
      </dgm:t>
    </dgm:pt>
    <dgm:pt modelId="{BE77197D-69B6-46EC-B8D9-9B0868422395}" type="sibTrans" cxnId="{D366D568-1C63-4EAC-B9EF-D186701816A3}">
      <dgm:prSet/>
      <dgm:spPr/>
      <dgm:t>
        <a:bodyPr/>
        <a:lstStyle/>
        <a:p>
          <a:endParaRPr lang="en-US"/>
        </a:p>
      </dgm:t>
    </dgm:pt>
    <dgm:pt modelId="{1C8DA3D2-436A-4BE0-8131-A15E3738F656}">
      <dgm:prSet custT="1"/>
      <dgm:spPr/>
      <dgm:t>
        <a:bodyPr/>
        <a:lstStyle/>
        <a:p>
          <a:pPr algn="just"/>
          <a:r>
            <a:rPr lang="cs-CZ" sz="1400" b="1" dirty="0"/>
            <a:t>Základními pracovněprávními vztahy </a:t>
          </a:r>
          <a:r>
            <a:rPr lang="cs-CZ" sz="1400" dirty="0"/>
            <a:t>podle tohoto zákona jsou </a:t>
          </a:r>
          <a:r>
            <a:rPr lang="cs-CZ" sz="1400" b="1" dirty="0"/>
            <a:t>pracovní poměr </a:t>
          </a:r>
          <a:r>
            <a:rPr lang="cs-CZ" sz="1400" dirty="0"/>
            <a:t>a právní vztahy založené </a:t>
          </a:r>
          <a:r>
            <a:rPr lang="cs-CZ" sz="1400" b="1" dirty="0"/>
            <a:t>dohodami o pracích konaných mimo pracovní poměr</a:t>
          </a:r>
          <a:r>
            <a:rPr lang="cs-CZ" sz="1300" dirty="0"/>
            <a:t>.</a:t>
          </a:r>
          <a:endParaRPr lang="en-US" sz="1300" dirty="0"/>
        </a:p>
      </dgm:t>
    </dgm:pt>
    <dgm:pt modelId="{66767017-05AD-4CB5-A260-B5F38B0D3F41}" type="parTrans" cxnId="{62919409-5E26-47E5-BA87-817C50CF168D}">
      <dgm:prSet/>
      <dgm:spPr/>
      <dgm:t>
        <a:bodyPr/>
        <a:lstStyle/>
        <a:p>
          <a:endParaRPr lang="en-US"/>
        </a:p>
      </dgm:t>
    </dgm:pt>
    <dgm:pt modelId="{CB7AC0EA-48C1-42E4-BFEA-3689FFEC0824}" type="sibTrans" cxnId="{62919409-5E26-47E5-BA87-817C50CF168D}">
      <dgm:prSet/>
      <dgm:spPr/>
      <dgm:t>
        <a:bodyPr/>
        <a:lstStyle/>
        <a:p>
          <a:endParaRPr lang="en-US"/>
        </a:p>
      </dgm:t>
    </dgm:pt>
    <dgm:pt modelId="{BF975605-DE73-4BCC-B92C-F27C3400005D}">
      <dgm:prSet custT="1"/>
      <dgm:spPr/>
      <dgm:t>
        <a:bodyPr/>
        <a:lstStyle/>
        <a:p>
          <a:pPr algn="just"/>
          <a:endParaRPr lang="en-US" sz="1400" dirty="0"/>
        </a:p>
      </dgm:t>
    </dgm:pt>
    <dgm:pt modelId="{98EC6088-F043-4FB3-9926-6CB9CCB1CC2F}" type="parTrans" cxnId="{180E40B0-1DB6-4357-909A-3594BDE49898}">
      <dgm:prSet/>
      <dgm:spPr/>
    </dgm:pt>
    <dgm:pt modelId="{0CB900F4-1ADA-4BAA-BF89-BB359517F951}" type="sibTrans" cxnId="{180E40B0-1DB6-4357-909A-3594BDE49898}">
      <dgm:prSet/>
      <dgm:spPr/>
    </dgm:pt>
    <dgm:pt modelId="{028A9E18-BA94-4648-A420-A79B2802C361}">
      <dgm:prSet custT="1"/>
      <dgm:spPr/>
      <dgm:t>
        <a:bodyPr/>
        <a:lstStyle/>
        <a:p>
          <a:pPr algn="just"/>
          <a:endParaRPr lang="en-US" sz="1400" dirty="0"/>
        </a:p>
      </dgm:t>
    </dgm:pt>
    <dgm:pt modelId="{7579DD42-6C50-48A8-B03E-ECC42CA90C26}" type="parTrans" cxnId="{5FE04365-9765-46F9-8752-1BD63843B8AC}">
      <dgm:prSet/>
      <dgm:spPr/>
    </dgm:pt>
    <dgm:pt modelId="{9F518FFA-FAEE-4A5A-99AC-145C50EB4298}" type="sibTrans" cxnId="{5FE04365-9765-46F9-8752-1BD63843B8AC}">
      <dgm:prSet/>
      <dgm:spPr/>
    </dgm:pt>
    <dgm:pt modelId="{1B4C62C7-4043-4C31-A55A-7AFEDA0A6A86}">
      <dgm:prSet custT="1"/>
      <dgm:spPr/>
      <dgm:t>
        <a:bodyPr/>
        <a:lstStyle/>
        <a:p>
          <a:pPr algn="just"/>
          <a:endParaRPr lang="en-US" sz="1400" dirty="0"/>
        </a:p>
      </dgm:t>
    </dgm:pt>
    <dgm:pt modelId="{5C3FC26C-4965-4371-AF16-72E5F2E68BA9}" type="parTrans" cxnId="{CA74EDB3-5B1C-4DAA-8659-2ED07C371B4E}">
      <dgm:prSet/>
      <dgm:spPr/>
    </dgm:pt>
    <dgm:pt modelId="{30B00EB4-7655-443F-A9AB-0A88D8F88750}" type="sibTrans" cxnId="{CA74EDB3-5B1C-4DAA-8659-2ED07C371B4E}">
      <dgm:prSet/>
      <dgm:spPr/>
    </dgm:pt>
    <dgm:pt modelId="{5C0E71AE-B8C6-4953-B680-316541E69689}" type="pres">
      <dgm:prSet presAssocID="{A846C496-2924-405B-ACE1-E505F04E15A3}" presName="Name0" presStyleCnt="0">
        <dgm:presLayoutVars>
          <dgm:dir/>
          <dgm:animLvl val="lvl"/>
          <dgm:resizeHandles val="exact"/>
        </dgm:presLayoutVars>
      </dgm:prSet>
      <dgm:spPr/>
    </dgm:pt>
    <dgm:pt modelId="{7918C5ED-7205-45D3-A0C1-827A127B7C7F}" type="pres">
      <dgm:prSet presAssocID="{9B50F69D-5E1F-404B-A6DB-DFD334689DB2}" presName="linNode" presStyleCnt="0"/>
      <dgm:spPr/>
    </dgm:pt>
    <dgm:pt modelId="{A880EA6F-CFDF-4558-9E73-AB91A12A5047}" type="pres">
      <dgm:prSet presAssocID="{9B50F69D-5E1F-404B-A6DB-DFD334689DB2}" presName="parentText" presStyleLbl="node1" presStyleIdx="0" presStyleCnt="1" custScaleX="70835" custScaleY="86092" custLinFactNeighborX="-6836" custLinFactNeighborY="0">
        <dgm:presLayoutVars>
          <dgm:chMax val="1"/>
          <dgm:bulletEnabled val="1"/>
        </dgm:presLayoutVars>
      </dgm:prSet>
      <dgm:spPr/>
    </dgm:pt>
    <dgm:pt modelId="{174121C1-4A19-4E98-9B36-AFB28C888E16}" type="pres">
      <dgm:prSet presAssocID="{9B50F69D-5E1F-404B-A6DB-DFD334689DB2}" presName="descendantText" presStyleLbl="alignAccFollowNode1" presStyleIdx="0" presStyleCnt="1" custScaleY="107615">
        <dgm:presLayoutVars>
          <dgm:bulletEnabled val="1"/>
        </dgm:presLayoutVars>
      </dgm:prSet>
      <dgm:spPr/>
    </dgm:pt>
  </dgm:ptLst>
  <dgm:cxnLst>
    <dgm:cxn modelId="{CF560601-8A55-4EFC-9D34-F4E99B685F84}" type="presOf" srcId="{480B8B01-601F-4F88-9D1F-5DEE99696437}" destId="{174121C1-4A19-4E98-9B36-AFB28C888E16}" srcOrd="0" destOrd="2" presId="urn:microsoft.com/office/officeart/2005/8/layout/vList5"/>
    <dgm:cxn modelId="{62919409-5E26-47E5-BA87-817C50CF168D}" srcId="{028A9E18-BA94-4648-A420-A79B2802C361}" destId="{1C8DA3D2-436A-4BE0-8131-A15E3738F656}" srcOrd="0" destOrd="0" parTransId="{66767017-05AD-4CB5-A260-B5F38B0D3F41}" sibTransId="{CB7AC0EA-48C1-42E4-BFEA-3689FFEC0824}"/>
    <dgm:cxn modelId="{F7860617-3E73-48A2-9762-C2A5E09D9B2C}" type="presOf" srcId="{49A38A8B-EBC3-4C74-8669-4A1EEE4C7508}" destId="{174121C1-4A19-4E98-9B36-AFB28C888E16}" srcOrd="0" destOrd="0" presId="urn:microsoft.com/office/officeart/2005/8/layout/vList5"/>
    <dgm:cxn modelId="{2737D628-6777-4DFA-892E-0B16D100A09F}" type="presOf" srcId="{028A9E18-BA94-4648-A420-A79B2802C361}" destId="{174121C1-4A19-4E98-9B36-AFB28C888E16}" srcOrd="0" destOrd="5" presId="urn:microsoft.com/office/officeart/2005/8/layout/vList5"/>
    <dgm:cxn modelId="{E979DA3F-1BDB-49E7-8B9E-F6F12AE3A02A}" srcId="{9B50F69D-5E1F-404B-A6DB-DFD334689DB2}" destId="{49A38A8B-EBC3-4C74-8669-4A1EEE4C7508}" srcOrd="0" destOrd="0" parTransId="{83A897EE-E588-48FE-9C3E-88925CE8757B}" sibTransId="{7A0729D1-1F10-43EA-A7BD-97E644159EC7}"/>
    <dgm:cxn modelId="{A53D1F5E-ACA2-428F-A67C-320CE30D369E}" srcId="{A846C496-2924-405B-ACE1-E505F04E15A3}" destId="{9B50F69D-5E1F-404B-A6DB-DFD334689DB2}" srcOrd="0" destOrd="0" parTransId="{F204373E-58DF-45BF-9C14-1565BAE3A092}" sibTransId="{95C9B0EE-697B-440C-99A9-2C6F234688EF}"/>
    <dgm:cxn modelId="{5FE04365-9765-46F9-8752-1BD63843B8AC}" srcId="{9B50F69D-5E1F-404B-A6DB-DFD334689DB2}" destId="{028A9E18-BA94-4648-A420-A79B2802C361}" srcOrd="5" destOrd="0" parTransId="{7579DD42-6C50-48A8-B03E-ECC42CA90C26}" sibTransId="{9F518FFA-FAEE-4A5A-99AC-145C50EB4298}"/>
    <dgm:cxn modelId="{D366D568-1C63-4EAC-B9EF-D186701816A3}" srcId="{9B50F69D-5E1F-404B-A6DB-DFD334689DB2}" destId="{0CB5F5A6-1BE9-4F02-BA6D-7256F19B3E51}" srcOrd="4" destOrd="0" parTransId="{734F2D7D-D2E7-433C-9132-91BEAB4E4E4E}" sibTransId="{BE77197D-69B6-46EC-B8D9-9B0868422395}"/>
    <dgm:cxn modelId="{D876F14A-3C33-47A0-A327-5A80232B36AA}" type="presOf" srcId="{A846C496-2924-405B-ACE1-E505F04E15A3}" destId="{5C0E71AE-B8C6-4953-B680-316541E69689}" srcOrd="0" destOrd="0" presId="urn:microsoft.com/office/officeart/2005/8/layout/vList5"/>
    <dgm:cxn modelId="{5EFB9572-BF99-433D-B012-0937B611DDC1}" type="presOf" srcId="{1B4C62C7-4043-4C31-A55A-7AFEDA0A6A86}" destId="{174121C1-4A19-4E98-9B36-AFB28C888E16}" srcOrd="0" destOrd="1" presId="urn:microsoft.com/office/officeart/2005/8/layout/vList5"/>
    <dgm:cxn modelId="{1623EC82-9BB2-4BCE-B13D-7985178C44B3}" type="presOf" srcId="{BF975605-DE73-4BCC-B92C-F27C3400005D}" destId="{174121C1-4A19-4E98-9B36-AFB28C888E16}" srcOrd="0" destOrd="3" presId="urn:microsoft.com/office/officeart/2005/8/layout/vList5"/>
    <dgm:cxn modelId="{1CA4EF9D-50B7-4B85-91F5-D5C0E771B54D}" type="presOf" srcId="{0CB5F5A6-1BE9-4F02-BA6D-7256F19B3E51}" destId="{174121C1-4A19-4E98-9B36-AFB28C888E16}" srcOrd="0" destOrd="4" presId="urn:microsoft.com/office/officeart/2005/8/layout/vList5"/>
    <dgm:cxn modelId="{180E40B0-1DB6-4357-909A-3594BDE49898}" srcId="{9B50F69D-5E1F-404B-A6DB-DFD334689DB2}" destId="{BF975605-DE73-4BCC-B92C-F27C3400005D}" srcOrd="3" destOrd="0" parTransId="{98EC6088-F043-4FB3-9926-6CB9CCB1CC2F}" sibTransId="{0CB900F4-1ADA-4BAA-BF89-BB359517F951}"/>
    <dgm:cxn modelId="{CA74EDB3-5B1C-4DAA-8659-2ED07C371B4E}" srcId="{9B50F69D-5E1F-404B-A6DB-DFD334689DB2}" destId="{1B4C62C7-4043-4C31-A55A-7AFEDA0A6A86}" srcOrd="1" destOrd="0" parTransId="{5C3FC26C-4965-4371-AF16-72E5F2E68BA9}" sibTransId="{30B00EB4-7655-443F-A9AB-0A88D8F88750}"/>
    <dgm:cxn modelId="{9D73E1DA-DABD-44AC-8060-44A786811CC3}" srcId="{9B50F69D-5E1F-404B-A6DB-DFD334689DB2}" destId="{480B8B01-601F-4F88-9D1F-5DEE99696437}" srcOrd="2" destOrd="0" parTransId="{8E5C9D26-5AFA-425F-B8B9-B83B0FE5982E}" sibTransId="{3BA96419-1DFE-4CFD-878A-74611D2DAA1B}"/>
    <dgm:cxn modelId="{C9FCEEDC-9798-4D17-AE3A-C6E300FE6CAB}" type="presOf" srcId="{9B50F69D-5E1F-404B-A6DB-DFD334689DB2}" destId="{A880EA6F-CFDF-4558-9E73-AB91A12A5047}" srcOrd="0" destOrd="0" presId="urn:microsoft.com/office/officeart/2005/8/layout/vList5"/>
    <dgm:cxn modelId="{368AF7E5-8BB0-42BA-B29A-D03D262FF5F8}" type="presOf" srcId="{1C8DA3D2-436A-4BE0-8131-A15E3738F656}" destId="{174121C1-4A19-4E98-9B36-AFB28C888E16}" srcOrd="0" destOrd="6" presId="urn:microsoft.com/office/officeart/2005/8/layout/vList5"/>
    <dgm:cxn modelId="{FAFF5DD3-0A2B-4A34-88A1-5800323A7562}" type="presParOf" srcId="{5C0E71AE-B8C6-4953-B680-316541E69689}" destId="{7918C5ED-7205-45D3-A0C1-827A127B7C7F}" srcOrd="0" destOrd="0" presId="urn:microsoft.com/office/officeart/2005/8/layout/vList5"/>
    <dgm:cxn modelId="{EE5AB1E5-A7C4-4E41-81A6-3DEE7F05E6A2}" type="presParOf" srcId="{7918C5ED-7205-45D3-A0C1-827A127B7C7F}" destId="{A880EA6F-CFDF-4558-9E73-AB91A12A5047}" srcOrd="0" destOrd="0" presId="urn:microsoft.com/office/officeart/2005/8/layout/vList5"/>
    <dgm:cxn modelId="{EB29DF5A-8978-4ACB-A66D-35906EF9CE5E}" type="presParOf" srcId="{7918C5ED-7205-45D3-A0C1-827A127B7C7F}" destId="{174121C1-4A19-4E98-9B36-AFB28C888E1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D62DB4E-EAF2-49D0-9604-8CA2C235AF74}" type="doc">
      <dgm:prSet loTypeId="urn:microsoft.com/office/officeart/2008/layout/LinedList" loCatId="list" qsTypeId="urn:microsoft.com/office/officeart/2005/8/quickstyle/simple5" qsCatId="simple" csTypeId="urn:microsoft.com/office/officeart/2005/8/colors/accent2_2" csCatId="accent2" phldr="1"/>
      <dgm:spPr/>
      <dgm:t>
        <a:bodyPr/>
        <a:lstStyle/>
        <a:p>
          <a:endParaRPr lang="en-US"/>
        </a:p>
      </dgm:t>
    </dgm:pt>
    <dgm:pt modelId="{27075253-E4F1-4726-84DD-F002C6A04085}">
      <dgm:prSet/>
      <dgm:spPr/>
      <dgm:t>
        <a:bodyPr/>
        <a:lstStyle/>
        <a:p>
          <a:pPr algn="just"/>
          <a:r>
            <a:rPr lang="cs-CZ" b="1" dirty="0"/>
            <a:t>Základní pracovněprávní vztahy:</a:t>
          </a:r>
          <a:endParaRPr lang="en-US" b="1" dirty="0"/>
        </a:p>
      </dgm:t>
    </dgm:pt>
    <dgm:pt modelId="{8B7C31DC-CC0B-4F7A-9B62-DAB37C4CF140}" type="parTrans" cxnId="{8929126B-0E78-4CA6-A79F-5D95834A1445}">
      <dgm:prSet/>
      <dgm:spPr/>
      <dgm:t>
        <a:bodyPr/>
        <a:lstStyle/>
        <a:p>
          <a:endParaRPr lang="en-US"/>
        </a:p>
      </dgm:t>
    </dgm:pt>
    <dgm:pt modelId="{5FA577A7-8FE4-4AE6-8E28-84B2BB860DBC}" type="sibTrans" cxnId="{8929126B-0E78-4CA6-A79F-5D95834A1445}">
      <dgm:prSet/>
      <dgm:spPr/>
      <dgm:t>
        <a:bodyPr/>
        <a:lstStyle/>
        <a:p>
          <a:endParaRPr lang="en-US"/>
        </a:p>
      </dgm:t>
    </dgm:pt>
    <dgm:pt modelId="{88C2D7FD-E62A-4509-94A8-96D34D93EC53}">
      <dgm:prSet/>
      <dgm:spPr/>
      <dgm:t>
        <a:bodyPr/>
        <a:lstStyle/>
        <a:p>
          <a:r>
            <a:rPr lang="cs-CZ" b="1"/>
            <a:t>Pracovní poměr</a:t>
          </a:r>
          <a:endParaRPr lang="en-US"/>
        </a:p>
      </dgm:t>
    </dgm:pt>
    <dgm:pt modelId="{222FB078-EF66-4F72-9CC2-D2BA3EDF3049}" type="parTrans" cxnId="{8AE8B738-3865-4138-BD19-C1A45E80F778}">
      <dgm:prSet/>
      <dgm:spPr/>
      <dgm:t>
        <a:bodyPr/>
        <a:lstStyle/>
        <a:p>
          <a:endParaRPr lang="en-US"/>
        </a:p>
      </dgm:t>
    </dgm:pt>
    <dgm:pt modelId="{D10D4075-3B75-488F-B75D-91377BEEE70C}" type="sibTrans" cxnId="{8AE8B738-3865-4138-BD19-C1A45E80F778}">
      <dgm:prSet/>
      <dgm:spPr/>
      <dgm:t>
        <a:bodyPr/>
        <a:lstStyle/>
        <a:p>
          <a:endParaRPr lang="en-US"/>
        </a:p>
      </dgm:t>
    </dgm:pt>
    <dgm:pt modelId="{FC49FB3D-999C-4D59-B715-3999EB601637}">
      <dgm:prSet/>
      <dgm:spPr/>
      <dgm:t>
        <a:bodyPr/>
        <a:lstStyle/>
        <a:p>
          <a:pPr algn="l"/>
          <a:r>
            <a:rPr lang="cs-CZ" dirty="0"/>
            <a:t>Právní vztahy založené </a:t>
          </a:r>
          <a:r>
            <a:rPr lang="cs-CZ" b="1" dirty="0"/>
            <a:t>dohodami o pracích konaných mimo pracovní </a:t>
          </a:r>
          <a:r>
            <a:rPr lang="cs-CZ" dirty="0"/>
            <a:t>poměr</a:t>
          </a:r>
          <a:endParaRPr lang="en-US" dirty="0"/>
        </a:p>
      </dgm:t>
    </dgm:pt>
    <dgm:pt modelId="{03547A9D-DAFE-472A-B99F-2568A666803B}" type="parTrans" cxnId="{48BF782F-F56C-460E-968D-D881C13818B9}">
      <dgm:prSet/>
      <dgm:spPr/>
      <dgm:t>
        <a:bodyPr/>
        <a:lstStyle/>
        <a:p>
          <a:endParaRPr lang="en-US"/>
        </a:p>
      </dgm:t>
    </dgm:pt>
    <dgm:pt modelId="{D3AB0496-3C3E-487D-9994-F679ED8D2A76}" type="sibTrans" cxnId="{48BF782F-F56C-460E-968D-D881C13818B9}">
      <dgm:prSet/>
      <dgm:spPr/>
      <dgm:t>
        <a:bodyPr/>
        <a:lstStyle/>
        <a:p>
          <a:endParaRPr lang="en-US"/>
        </a:p>
      </dgm:t>
    </dgm:pt>
    <dgm:pt modelId="{BAEE9189-0AD3-481E-95A5-964559F59450}">
      <dgm:prSet/>
      <dgm:spPr/>
      <dgm:t>
        <a:bodyPr/>
        <a:lstStyle/>
        <a:p>
          <a:r>
            <a:rPr lang="cs-CZ"/>
            <a:t>Dohoda o provedení práce – tzv. DPP</a:t>
          </a:r>
          <a:endParaRPr lang="en-US"/>
        </a:p>
      </dgm:t>
    </dgm:pt>
    <dgm:pt modelId="{4484C00B-12FD-4B85-BF79-F3366D1F660F}" type="parTrans" cxnId="{A6990A92-28DB-4DBF-9C61-D77BDC81E32D}">
      <dgm:prSet/>
      <dgm:spPr/>
      <dgm:t>
        <a:bodyPr/>
        <a:lstStyle/>
        <a:p>
          <a:endParaRPr lang="en-US"/>
        </a:p>
      </dgm:t>
    </dgm:pt>
    <dgm:pt modelId="{40D756B5-AC28-42B6-8AE7-724F701F130C}" type="sibTrans" cxnId="{A6990A92-28DB-4DBF-9C61-D77BDC81E32D}">
      <dgm:prSet/>
      <dgm:spPr/>
      <dgm:t>
        <a:bodyPr/>
        <a:lstStyle/>
        <a:p>
          <a:endParaRPr lang="en-US"/>
        </a:p>
      </dgm:t>
    </dgm:pt>
    <dgm:pt modelId="{7C07926B-9683-4344-AA34-2528873951F7}">
      <dgm:prSet/>
      <dgm:spPr/>
      <dgm:t>
        <a:bodyPr/>
        <a:lstStyle/>
        <a:p>
          <a:r>
            <a:rPr lang="cs-CZ"/>
            <a:t>Dohoda o pracovní činnosti – tzv. DPČ</a:t>
          </a:r>
          <a:endParaRPr lang="en-US"/>
        </a:p>
      </dgm:t>
    </dgm:pt>
    <dgm:pt modelId="{4AAA3E40-B437-4D60-AF26-AE2BEC310A2C}" type="parTrans" cxnId="{D5E79E41-B1B3-49FD-AD33-4CD9C88EF1E6}">
      <dgm:prSet/>
      <dgm:spPr/>
      <dgm:t>
        <a:bodyPr/>
        <a:lstStyle/>
        <a:p>
          <a:endParaRPr lang="en-US"/>
        </a:p>
      </dgm:t>
    </dgm:pt>
    <dgm:pt modelId="{2E493AF2-7597-40EB-8C20-99621BDF52B0}" type="sibTrans" cxnId="{D5E79E41-B1B3-49FD-AD33-4CD9C88EF1E6}">
      <dgm:prSet/>
      <dgm:spPr/>
      <dgm:t>
        <a:bodyPr/>
        <a:lstStyle/>
        <a:p>
          <a:endParaRPr lang="en-US"/>
        </a:p>
      </dgm:t>
    </dgm:pt>
    <dgm:pt modelId="{CC59E0BB-E6C2-491D-8448-64C871EEE0F6}" type="pres">
      <dgm:prSet presAssocID="{9D62DB4E-EAF2-49D0-9604-8CA2C235AF74}" presName="vert0" presStyleCnt="0">
        <dgm:presLayoutVars>
          <dgm:dir/>
          <dgm:animOne val="branch"/>
          <dgm:animLvl val="lvl"/>
        </dgm:presLayoutVars>
      </dgm:prSet>
      <dgm:spPr/>
    </dgm:pt>
    <dgm:pt modelId="{19AB89BD-1186-4AE7-92B6-B7F23711CD0F}" type="pres">
      <dgm:prSet presAssocID="{27075253-E4F1-4726-84DD-F002C6A04085}" presName="thickLine" presStyleLbl="alignNode1" presStyleIdx="0" presStyleCnt="1"/>
      <dgm:spPr/>
    </dgm:pt>
    <dgm:pt modelId="{79688176-14C0-4833-AA54-5CF40E140046}" type="pres">
      <dgm:prSet presAssocID="{27075253-E4F1-4726-84DD-F002C6A04085}" presName="horz1" presStyleCnt="0"/>
      <dgm:spPr/>
    </dgm:pt>
    <dgm:pt modelId="{BE9DD8D1-71FB-4365-A5C2-5B33A5DEB6A0}" type="pres">
      <dgm:prSet presAssocID="{27075253-E4F1-4726-84DD-F002C6A04085}" presName="tx1" presStyleLbl="revTx" presStyleIdx="0" presStyleCnt="5"/>
      <dgm:spPr/>
    </dgm:pt>
    <dgm:pt modelId="{F4F7ED6B-44A8-4FD7-9E41-604987A253B0}" type="pres">
      <dgm:prSet presAssocID="{27075253-E4F1-4726-84DD-F002C6A04085}" presName="vert1" presStyleCnt="0"/>
      <dgm:spPr/>
    </dgm:pt>
    <dgm:pt modelId="{6BB9E10F-ED9F-45BC-BE0D-FD37EFFB24C5}" type="pres">
      <dgm:prSet presAssocID="{88C2D7FD-E62A-4509-94A8-96D34D93EC53}" presName="vertSpace2a" presStyleCnt="0"/>
      <dgm:spPr/>
    </dgm:pt>
    <dgm:pt modelId="{6A4C17B5-1B51-40ED-BE43-9EAB41CA128B}" type="pres">
      <dgm:prSet presAssocID="{88C2D7FD-E62A-4509-94A8-96D34D93EC53}" presName="horz2" presStyleCnt="0"/>
      <dgm:spPr/>
    </dgm:pt>
    <dgm:pt modelId="{ED26A7AC-CA39-4C4E-9CFF-6F0D272708B1}" type="pres">
      <dgm:prSet presAssocID="{88C2D7FD-E62A-4509-94A8-96D34D93EC53}" presName="horzSpace2" presStyleCnt="0"/>
      <dgm:spPr/>
    </dgm:pt>
    <dgm:pt modelId="{FDC7EA3D-7EE0-4C02-B931-9887FCFAABC0}" type="pres">
      <dgm:prSet presAssocID="{88C2D7FD-E62A-4509-94A8-96D34D93EC53}" presName="tx2" presStyleLbl="revTx" presStyleIdx="1" presStyleCnt="5"/>
      <dgm:spPr/>
    </dgm:pt>
    <dgm:pt modelId="{7E1380DF-AFB3-4BA1-A55F-0F668B2419B4}" type="pres">
      <dgm:prSet presAssocID="{88C2D7FD-E62A-4509-94A8-96D34D93EC53}" presName="vert2" presStyleCnt="0"/>
      <dgm:spPr/>
    </dgm:pt>
    <dgm:pt modelId="{2BD867DF-5C36-40B2-BDE8-D8BFA2B99426}" type="pres">
      <dgm:prSet presAssocID="{88C2D7FD-E62A-4509-94A8-96D34D93EC53}" presName="thinLine2b" presStyleLbl="callout" presStyleIdx="0" presStyleCnt="3"/>
      <dgm:spPr/>
    </dgm:pt>
    <dgm:pt modelId="{9A10DAA7-ACE4-4F5B-8131-1DB027F82CB9}" type="pres">
      <dgm:prSet presAssocID="{88C2D7FD-E62A-4509-94A8-96D34D93EC53}" presName="vertSpace2b" presStyleCnt="0"/>
      <dgm:spPr/>
    </dgm:pt>
    <dgm:pt modelId="{ED8C45A6-85F6-4BD5-9439-1880ED6A110A}" type="pres">
      <dgm:prSet presAssocID="{FC49FB3D-999C-4D59-B715-3999EB601637}" presName="horz2" presStyleCnt="0"/>
      <dgm:spPr/>
    </dgm:pt>
    <dgm:pt modelId="{1D2E42B8-4176-4EC0-88E4-E9ED00955D29}" type="pres">
      <dgm:prSet presAssocID="{FC49FB3D-999C-4D59-B715-3999EB601637}" presName="horzSpace2" presStyleCnt="0"/>
      <dgm:spPr/>
    </dgm:pt>
    <dgm:pt modelId="{1F8ABEF9-0E14-4250-A50F-EF4046E8E6A2}" type="pres">
      <dgm:prSet presAssocID="{FC49FB3D-999C-4D59-B715-3999EB601637}" presName="tx2" presStyleLbl="revTx" presStyleIdx="2" presStyleCnt="5"/>
      <dgm:spPr/>
    </dgm:pt>
    <dgm:pt modelId="{23882255-E8F1-48BD-B1E8-13BBA2799615}" type="pres">
      <dgm:prSet presAssocID="{FC49FB3D-999C-4D59-B715-3999EB601637}" presName="vert2" presStyleCnt="0"/>
      <dgm:spPr/>
    </dgm:pt>
    <dgm:pt modelId="{12356327-CE91-4C44-8318-8CAD47B65752}" type="pres">
      <dgm:prSet presAssocID="{BAEE9189-0AD3-481E-95A5-964559F59450}" presName="horz3" presStyleCnt="0"/>
      <dgm:spPr/>
    </dgm:pt>
    <dgm:pt modelId="{93C49AD7-B775-4810-922F-8AB9AED60A52}" type="pres">
      <dgm:prSet presAssocID="{BAEE9189-0AD3-481E-95A5-964559F59450}" presName="horzSpace3" presStyleCnt="0"/>
      <dgm:spPr/>
    </dgm:pt>
    <dgm:pt modelId="{06A55EE1-0925-4D16-87AC-B01CC002E9AE}" type="pres">
      <dgm:prSet presAssocID="{BAEE9189-0AD3-481E-95A5-964559F59450}" presName="tx3" presStyleLbl="revTx" presStyleIdx="3" presStyleCnt="5"/>
      <dgm:spPr/>
    </dgm:pt>
    <dgm:pt modelId="{4C4EA202-5A98-4626-8991-4800AC42B770}" type="pres">
      <dgm:prSet presAssocID="{BAEE9189-0AD3-481E-95A5-964559F59450}" presName="vert3" presStyleCnt="0"/>
      <dgm:spPr/>
    </dgm:pt>
    <dgm:pt modelId="{3C1F9228-73D9-4656-A66A-69F5AB86B517}" type="pres">
      <dgm:prSet presAssocID="{40D756B5-AC28-42B6-8AE7-724F701F130C}" presName="thinLine3" presStyleLbl="callout" presStyleIdx="1" presStyleCnt="3"/>
      <dgm:spPr/>
    </dgm:pt>
    <dgm:pt modelId="{3FFEE87B-E86B-4CF7-8A1F-B19FA4592E4F}" type="pres">
      <dgm:prSet presAssocID="{7C07926B-9683-4344-AA34-2528873951F7}" presName="horz3" presStyleCnt="0"/>
      <dgm:spPr/>
    </dgm:pt>
    <dgm:pt modelId="{8FB7E9B7-AC1A-403B-BB6D-F5B97EEC3C50}" type="pres">
      <dgm:prSet presAssocID="{7C07926B-9683-4344-AA34-2528873951F7}" presName="horzSpace3" presStyleCnt="0"/>
      <dgm:spPr/>
    </dgm:pt>
    <dgm:pt modelId="{AD52FD8D-7C87-4523-8CE8-B65AC690C21A}" type="pres">
      <dgm:prSet presAssocID="{7C07926B-9683-4344-AA34-2528873951F7}" presName="tx3" presStyleLbl="revTx" presStyleIdx="4" presStyleCnt="5"/>
      <dgm:spPr/>
    </dgm:pt>
    <dgm:pt modelId="{E12A054B-6AD9-4716-A40D-3D35F6B98F2D}" type="pres">
      <dgm:prSet presAssocID="{7C07926B-9683-4344-AA34-2528873951F7}" presName="vert3" presStyleCnt="0"/>
      <dgm:spPr/>
    </dgm:pt>
    <dgm:pt modelId="{91D1275E-A358-48E1-9E9E-5A58147B3B95}" type="pres">
      <dgm:prSet presAssocID="{FC49FB3D-999C-4D59-B715-3999EB601637}" presName="thinLine2b" presStyleLbl="callout" presStyleIdx="2" presStyleCnt="3"/>
      <dgm:spPr/>
    </dgm:pt>
    <dgm:pt modelId="{BE317EC2-68A8-4C16-8C72-EE1FD7FF38F2}" type="pres">
      <dgm:prSet presAssocID="{FC49FB3D-999C-4D59-B715-3999EB601637}" presName="vertSpace2b" presStyleCnt="0"/>
      <dgm:spPr/>
    </dgm:pt>
  </dgm:ptLst>
  <dgm:cxnLst>
    <dgm:cxn modelId="{70162327-3BDB-42EB-98E3-DB44ADFC1641}" type="presOf" srcId="{88C2D7FD-E62A-4509-94A8-96D34D93EC53}" destId="{FDC7EA3D-7EE0-4C02-B931-9887FCFAABC0}" srcOrd="0" destOrd="0" presId="urn:microsoft.com/office/officeart/2008/layout/LinedList"/>
    <dgm:cxn modelId="{AD9DA42E-4210-4620-AC4E-7ACE036D9195}" type="presOf" srcId="{9D62DB4E-EAF2-49D0-9604-8CA2C235AF74}" destId="{CC59E0BB-E6C2-491D-8448-64C871EEE0F6}" srcOrd="0" destOrd="0" presId="urn:microsoft.com/office/officeart/2008/layout/LinedList"/>
    <dgm:cxn modelId="{48BF782F-F56C-460E-968D-D881C13818B9}" srcId="{27075253-E4F1-4726-84DD-F002C6A04085}" destId="{FC49FB3D-999C-4D59-B715-3999EB601637}" srcOrd="1" destOrd="0" parTransId="{03547A9D-DAFE-472A-B99F-2568A666803B}" sibTransId="{D3AB0496-3C3E-487D-9994-F679ED8D2A76}"/>
    <dgm:cxn modelId="{8AE8B738-3865-4138-BD19-C1A45E80F778}" srcId="{27075253-E4F1-4726-84DD-F002C6A04085}" destId="{88C2D7FD-E62A-4509-94A8-96D34D93EC53}" srcOrd="0" destOrd="0" parTransId="{222FB078-EF66-4F72-9CC2-D2BA3EDF3049}" sibTransId="{D10D4075-3B75-488F-B75D-91377BEEE70C}"/>
    <dgm:cxn modelId="{FCC23460-FC24-4BFC-9AA3-9242F5C11EBF}" type="presOf" srcId="{7C07926B-9683-4344-AA34-2528873951F7}" destId="{AD52FD8D-7C87-4523-8CE8-B65AC690C21A}" srcOrd="0" destOrd="0" presId="urn:microsoft.com/office/officeart/2008/layout/LinedList"/>
    <dgm:cxn modelId="{D5E79E41-B1B3-49FD-AD33-4CD9C88EF1E6}" srcId="{FC49FB3D-999C-4D59-B715-3999EB601637}" destId="{7C07926B-9683-4344-AA34-2528873951F7}" srcOrd="1" destOrd="0" parTransId="{4AAA3E40-B437-4D60-AF26-AE2BEC310A2C}" sibTransId="{2E493AF2-7597-40EB-8C20-99621BDF52B0}"/>
    <dgm:cxn modelId="{8929126B-0E78-4CA6-A79F-5D95834A1445}" srcId="{9D62DB4E-EAF2-49D0-9604-8CA2C235AF74}" destId="{27075253-E4F1-4726-84DD-F002C6A04085}" srcOrd="0" destOrd="0" parTransId="{8B7C31DC-CC0B-4F7A-9B62-DAB37C4CF140}" sibTransId="{5FA577A7-8FE4-4AE6-8E28-84B2BB860DBC}"/>
    <dgm:cxn modelId="{A6990A92-28DB-4DBF-9C61-D77BDC81E32D}" srcId="{FC49FB3D-999C-4D59-B715-3999EB601637}" destId="{BAEE9189-0AD3-481E-95A5-964559F59450}" srcOrd="0" destOrd="0" parTransId="{4484C00B-12FD-4B85-BF79-F3366D1F660F}" sibTransId="{40D756B5-AC28-42B6-8AE7-724F701F130C}"/>
    <dgm:cxn modelId="{59EB26B6-085A-4996-A5F6-A2B7CC924BBE}" type="presOf" srcId="{27075253-E4F1-4726-84DD-F002C6A04085}" destId="{BE9DD8D1-71FB-4365-A5C2-5B33A5DEB6A0}" srcOrd="0" destOrd="0" presId="urn:microsoft.com/office/officeart/2008/layout/LinedList"/>
    <dgm:cxn modelId="{A75DAED2-79FC-45CA-B5A4-3EEDA6CC7C99}" type="presOf" srcId="{BAEE9189-0AD3-481E-95A5-964559F59450}" destId="{06A55EE1-0925-4D16-87AC-B01CC002E9AE}" srcOrd="0" destOrd="0" presId="urn:microsoft.com/office/officeart/2008/layout/LinedList"/>
    <dgm:cxn modelId="{C9FEA6E1-7533-418A-8C02-9992A6AB84FF}" type="presOf" srcId="{FC49FB3D-999C-4D59-B715-3999EB601637}" destId="{1F8ABEF9-0E14-4250-A50F-EF4046E8E6A2}" srcOrd="0" destOrd="0" presId="urn:microsoft.com/office/officeart/2008/layout/LinedList"/>
    <dgm:cxn modelId="{56D90674-591D-4F40-AB45-DBE989D0476E}" type="presParOf" srcId="{CC59E0BB-E6C2-491D-8448-64C871EEE0F6}" destId="{19AB89BD-1186-4AE7-92B6-B7F23711CD0F}" srcOrd="0" destOrd="0" presId="urn:microsoft.com/office/officeart/2008/layout/LinedList"/>
    <dgm:cxn modelId="{275CF672-19E0-446D-8099-2BC7CB95555E}" type="presParOf" srcId="{CC59E0BB-E6C2-491D-8448-64C871EEE0F6}" destId="{79688176-14C0-4833-AA54-5CF40E140046}" srcOrd="1" destOrd="0" presId="urn:microsoft.com/office/officeart/2008/layout/LinedList"/>
    <dgm:cxn modelId="{E7E7B417-5C43-4059-B242-90F06417D842}" type="presParOf" srcId="{79688176-14C0-4833-AA54-5CF40E140046}" destId="{BE9DD8D1-71FB-4365-A5C2-5B33A5DEB6A0}" srcOrd="0" destOrd="0" presId="urn:microsoft.com/office/officeart/2008/layout/LinedList"/>
    <dgm:cxn modelId="{6F0115C7-9878-4E3B-B76E-A1B160C5375E}" type="presParOf" srcId="{79688176-14C0-4833-AA54-5CF40E140046}" destId="{F4F7ED6B-44A8-4FD7-9E41-604987A253B0}" srcOrd="1" destOrd="0" presId="urn:microsoft.com/office/officeart/2008/layout/LinedList"/>
    <dgm:cxn modelId="{46E3A7CE-1547-47D4-8533-D422BA233545}" type="presParOf" srcId="{F4F7ED6B-44A8-4FD7-9E41-604987A253B0}" destId="{6BB9E10F-ED9F-45BC-BE0D-FD37EFFB24C5}" srcOrd="0" destOrd="0" presId="urn:microsoft.com/office/officeart/2008/layout/LinedList"/>
    <dgm:cxn modelId="{CBB104DA-623D-4947-98F8-13A106FE4F8C}" type="presParOf" srcId="{F4F7ED6B-44A8-4FD7-9E41-604987A253B0}" destId="{6A4C17B5-1B51-40ED-BE43-9EAB41CA128B}" srcOrd="1" destOrd="0" presId="urn:microsoft.com/office/officeart/2008/layout/LinedList"/>
    <dgm:cxn modelId="{8368A5FA-35A9-4B05-A14C-B94DE1867F21}" type="presParOf" srcId="{6A4C17B5-1B51-40ED-BE43-9EAB41CA128B}" destId="{ED26A7AC-CA39-4C4E-9CFF-6F0D272708B1}" srcOrd="0" destOrd="0" presId="urn:microsoft.com/office/officeart/2008/layout/LinedList"/>
    <dgm:cxn modelId="{C1D6EBCA-2E83-4810-8802-F0BDA744BA1A}" type="presParOf" srcId="{6A4C17B5-1B51-40ED-BE43-9EAB41CA128B}" destId="{FDC7EA3D-7EE0-4C02-B931-9887FCFAABC0}" srcOrd="1" destOrd="0" presId="urn:microsoft.com/office/officeart/2008/layout/LinedList"/>
    <dgm:cxn modelId="{831631EF-66AA-427B-98E0-57D1C572E8DB}" type="presParOf" srcId="{6A4C17B5-1B51-40ED-BE43-9EAB41CA128B}" destId="{7E1380DF-AFB3-4BA1-A55F-0F668B2419B4}" srcOrd="2" destOrd="0" presId="urn:microsoft.com/office/officeart/2008/layout/LinedList"/>
    <dgm:cxn modelId="{356DCF54-D7AE-4641-ABEC-D2A3FE9F912E}" type="presParOf" srcId="{F4F7ED6B-44A8-4FD7-9E41-604987A253B0}" destId="{2BD867DF-5C36-40B2-BDE8-D8BFA2B99426}" srcOrd="2" destOrd="0" presId="urn:microsoft.com/office/officeart/2008/layout/LinedList"/>
    <dgm:cxn modelId="{6E9AA1F1-5C7C-42D6-959A-99223231CFE1}" type="presParOf" srcId="{F4F7ED6B-44A8-4FD7-9E41-604987A253B0}" destId="{9A10DAA7-ACE4-4F5B-8131-1DB027F82CB9}" srcOrd="3" destOrd="0" presId="urn:microsoft.com/office/officeart/2008/layout/LinedList"/>
    <dgm:cxn modelId="{D2FD9FBF-2448-4B1E-A30D-70DFE9E0A4E7}" type="presParOf" srcId="{F4F7ED6B-44A8-4FD7-9E41-604987A253B0}" destId="{ED8C45A6-85F6-4BD5-9439-1880ED6A110A}" srcOrd="4" destOrd="0" presId="urn:microsoft.com/office/officeart/2008/layout/LinedList"/>
    <dgm:cxn modelId="{0CCF9382-7EDB-4C6A-A922-31A651CB61B8}" type="presParOf" srcId="{ED8C45A6-85F6-4BD5-9439-1880ED6A110A}" destId="{1D2E42B8-4176-4EC0-88E4-E9ED00955D29}" srcOrd="0" destOrd="0" presId="urn:microsoft.com/office/officeart/2008/layout/LinedList"/>
    <dgm:cxn modelId="{BF59A35B-0C17-472E-9B68-EF3F9E27EBF6}" type="presParOf" srcId="{ED8C45A6-85F6-4BD5-9439-1880ED6A110A}" destId="{1F8ABEF9-0E14-4250-A50F-EF4046E8E6A2}" srcOrd="1" destOrd="0" presId="urn:microsoft.com/office/officeart/2008/layout/LinedList"/>
    <dgm:cxn modelId="{8BF526F4-949F-46B5-B96D-30867938436D}" type="presParOf" srcId="{ED8C45A6-85F6-4BD5-9439-1880ED6A110A}" destId="{23882255-E8F1-48BD-B1E8-13BBA2799615}" srcOrd="2" destOrd="0" presId="urn:microsoft.com/office/officeart/2008/layout/LinedList"/>
    <dgm:cxn modelId="{3862C53F-1926-4CBB-BA00-E04CB856538C}" type="presParOf" srcId="{23882255-E8F1-48BD-B1E8-13BBA2799615}" destId="{12356327-CE91-4C44-8318-8CAD47B65752}" srcOrd="0" destOrd="0" presId="urn:microsoft.com/office/officeart/2008/layout/LinedList"/>
    <dgm:cxn modelId="{998E51FC-1FC7-408C-81C9-97CB9696B2F0}" type="presParOf" srcId="{12356327-CE91-4C44-8318-8CAD47B65752}" destId="{93C49AD7-B775-4810-922F-8AB9AED60A52}" srcOrd="0" destOrd="0" presId="urn:microsoft.com/office/officeart/2008/layout/LinedList"/>
    <dgm:cxn modelId="{F6BDF183-82DF-435F-B946-78A962E57940}" type="presParOf" srcId="{12356327-CE91-4C44-8318-8CAD47B65752}" destId="{06A55EE1-0925-4D16-87AC-B01CC002E9AE}" srcOrd="1" destOrd="0" presId="urn:microsoft.com/office/officeart/2008/layout/LinedList"/>
    <dgm:cxn modelId="{1FE7B497-AAC1-441E-831F-E463652A5A17}" type="presParOf" srcId="{12356327-CE91-4C44-8318-8CAD47B65752}" destId="{4C4EA202-5A98-4626-8991-4800AC42B770}" srcOrd="2" destOrd="0" presId="urn:microsoft.com/office/officeart/2008/layout/LinedList"/>
    <dgm:cxn modelId="{783DB5A4-E6BE-40A6-B7EC-05F5F2A7A445}" type="presParOf" srcId="{23882255-E8F1-48BD-B1E8-13BBA2799615}" destId="{3C1F9228-73D9-4656-A66A-69F5AB86B517}" srcOrd="1" destOrd="0" presId="urn:microsoft.com/office/officeart/2008/layout/LinedList"/>
    <dgm:cxn modelId="{2EBDB647-E957-4566-8A4F-6EE31A9D3AB3}" type="presParOf" srcId="{23882255-E8F1-48BD-B1E8-13BBA2799615}" destId="{3FFEE87B-E86B-4CF7-8A1F-B19FA4592E4F}" srcOrd="2" destOrd="0" presId="urn:microsoft.com/office/officeart/2008/layout/LinedList"/>
    <dgm:cxn modelId="{4B8D1A6A-02FF-44A8-87B4-39C889A40312}" type="presParOf" srcId="{3FFEE87B-E86B-4CF7-8A1F-B19FA4592E4F}" destId="{8FB7E9B7-AC1A-403B-BB6D-F5B97EEC3C50}" srcOrd="0" destOrd="0" presId="urn:microsoft.com/office/officeart/2008/layout/LinedList"/>
    <dgm:cxn modelId="{76B7D03D-0754-4AAA-8E67-278715091B46}" type="presParOf" srcId="{3FFEE87B-E86B-4CF7-8A1F-B19FA4592E4F}" destId="{AD52FD8D-7C87-4523-8CE8-B65AC690C21A}" srcOrd="1" destOrd="0" presId="urn:microsoft.com/office/officeart/2008/layout/LinedList"/>
    <dgm:cxn modelId="{4725B479-9F58-4FAF-AD30-D468BEB6790E}" type="presParOf" srcId="{3FFEE87B-E86B-4CF7-8A1F-B19FA4592E4F}" destId="{E12A054B-6AD9-4716-A40D-3D35F6B98F2D}" srcOrd="2" destOrd="0" presId="urn:microsoft.com/office/officeart/2008/layout/LinedList"/>
    <dgm:cxn modelId="{5A1CDBD7-410D-495D-BD22-320C07CE5068}" type="presParOf" srcId="{F4F7ED6B-44A8-4FD7-9E41-604987A253B0}" destId="{91D1275E-A358-48E1-9E9E-5A58147B3B95}" srcOrd="5" destOrd="0" presId="urn:microsoft.com/office/officeart/2008/layout/LinedList"/>
    <dgm:cxn modelId="{9B670EF3-7CB3-4344-826C-3CD790F46153}" type="presParOf" srcId="{F4F7ED6B-44A8-4FD7-9E41-604987A253B0}" destId="{BE317EC2-68A8-4C16-8C72-EE1FD7FF38F2}"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5F3D47E-7F4D-4540-A404-6369A1109C84}" type="doc">
      <dgm:prSet loTypeId="urn:microsoft.com/office/officeart/2005/8/layout/process4" loCatId="process" qsTypeId="urn:microsoft.com/office/officeart/2005/8/quickstyle/simple4" qsCatId="simple" csTypeId="urn:microsoft.com/office/officeart/2005/8/colors/accent3_2" csCatId="accent3" phldr="1"/>
      <dgm:spPr/>
      <dgm:t>
        <a:bodyPr/>
        <a:lstStyle/>
        <a:p>
          <a:endParaRPr lang="en-US"/>
        </a:p>
      </dgm:t>
    </dgm:pt>
    <dgm:pt modelId="{4E380364-5F69-4B64-BA1F-FB148F7A3320}">
      <dgm:prSet/>
      <dgm:spPr/>
      <dgm:t>
        <a:bodyPr/>
        <a:lstStyle/>
        <a:p>
          <a:r>
            <a:rPr lang="cs-CZ"/>
            <a:t>Koncepce vycházejí z koncepce pracovní smlouvy jako smlouvy o „</a:t>
          </a:r>
          <a:r>
            <a:rPr lang="cs-CZ" b="1"/>
            <a:t>směně práce za mzdu</a:t>
          </a:r>
          <a:r>
            <a:rPr lang="cs-CZ"/>
            <a:t>“</a:t>
          </a:r>
          <a:endParaRPr lang="en-US"/>
        </a:p>
      </dgm:t>
    </dgm:pt>
    <dgm:pt modelId="{8C25C858-E5C8-42A5-80C1-E7B871CE2965}" type="parTrans" cxnId="{305AEF08-CC7B-43A5-8DB7-1E394F37F20B}">
      <dgm:prSet/>
      <dgm:spPr/>
      <dgm:t>
        <a:bodyPr/>
        <a:lstStyle/>
        <a:p>
          <a:endParaRPr lang="en-US"/>
        </a:p>
      </dgm:t>
    </dgm:pt>
    <dgm:pt modelId="{F62C30C3-DE39-4858-AE03-28E3759A8B38}" type="sibTrans" cxnId="{305AEF08-CC7B-43A5-8DB7-1E394F37F20B}">
      <dgm:prSet/>
      <dgm:spPr/>
      <dgm:t>
        <a:bodyPr/>
        <a:lstStyle/>
        <a:p>
          <a:endParaRPr lang="en-US"/>
        </a:p>
      </dgm:t>
    </dgm:pt>
    <dgm:pt modelId="{F5B6A2C9-2D4A-47DC-B574-0C182D69E236}">
      <dgm:prSet/>
      <dgm:spPr/>
      <dgm:t>
        <a:bodyPr/>
        <a:lstStyle/>
        <a:p>
          <a:r>
            <a:rPr lang="cs-CZ"/>
            <a:t>V důsledku ochranného zákonodárství – </a:t>
          </a:r>
          <a:r>
            <a:rPr lang="cs-CZ" b="1"/>
            <a:t>dualismus pracovní smlouvy a pracovního poměru</a:t>
          </a:r>
          <a:endParaRPr lang="en-US"/>
        </a:p>
      </dgm:t>
    </dgm:pt>
    <dgm:pt modelId="{FF5BF255-1C41-42A6-8AEF-F24F45A229FF}" type="parTrans" cxnId="{79ACEEBB-48D8-47E7-838D-55FA51BB338D}">
      <dgm:prSet/>
      <dgm:spPr/>
      <dgm:t>
        <a:bodyPr/>
        <a:lstStyle/>
        <a:p>
          <a:endParaRPr lang="en-US"/>
        </a:p>
      </dgm:t>
    </dgm:pt>
    <dgm:pt modelId="{AD1BF077-343E-4FFF-8465-8854A512C26C}" type="sibTrans" cxnId="{79ACEEBB-48D8-47E7-838D-55FA51BB338D}">
      <dgm:prSet/>
      <dgm:spPr/>
      <dgm:t>
        <a:bodyPr/>
        <a:lstStyle/>
        <a:p>
          <a:endParaRPr lang="en-US"/>
        </a:p>
      </dgm:t>
    </dgm:pt>
    <dgm:pt modelId="{E04939A2-4FA8-469C-A8B7-FA6FB93F2EB9}">
      <dgm:prSet/>
      <dgm:spPr/>
      <dgm:t>
        <a:bodyPr/>
        <a:lstStyle/>
        <a:p>
          <a:r>
            <a:rPr lang="cs-CZ"/>
            <a:t>Pojetí </a:t>
          </a:r>
          <a:r>
            <a:rPr lang="cs-CZ" b="1"/>
            <a:t>v nedemokratických státech </a:t>
          </a:r>
          <a:r>
            <a:rPr lang="cs-CZ"/>
            <a:t>–  likvidace kolektivního vyjednávání, separace pracovního poměru od občanského práva, vznik podnikového vlastnictví a socialistického vlastnictví</a:t>
          </a:r>
          <a:endParaRPr lang="en-US"/>
        </a:p>
      </dgm:t>
    </dgm:pt>
    <dgm:pt modelId="{662A7D6B-F936-431F-A2FA-0B61128CDC09}" type="parTrans" cxnId="{DD18033D-C59D-4F4D-9B0E-D70D54CEC666}">
      <dgm:prSet/>
      <dgm:spPr/>
      <dgm:t>
        <a:bodyPr/>
        <a:lstStyle/>
        <a:p>
          <a:endParaRPr lang="en-US"/>
        </a:p>
      </dgm:t>
    </dgm:pt>
    <dgm:pt modelId="{80A7420A-938E-47F2-B908-1359F0B70CCE}" type="sibTrans" cxnId="{DD18033D-C59D-4F4D-9B0E-D70D54CEC666}">
      <dgm:prSet/>
      <dgm:spPr/>
      <dgm:t>
        <a:bodyPr/>
        <a:lstStyle/>
        <a:p>
          <a:endParaRPr lang="en-US"/>
        </a:p>
      </dgm:t>
    </dgm:pt>
    <dgm:pt modelId="{D5156B40-EB13-4C61-8B37-F3A2A2064213}" type="pres">
      <dgm:prSet presAssocID="{45F3D47E-7F4D-4540-A404-6369A1109C84}" presName="Name0" presStyleCnt="0">
        <dgm:presLayoutVars>
          <dgm:dir/>
          <dgm:animLvl val="lvl"/>
          <dgm:resizeHandles val="exact"/>
        </dgm:presLayoutVars>
      </dgm:prSet>
      <dgm:spPr/>
    </dgm:pt>
    <dgm:pt modelId="{86DB320D-9A20-407E-9B13-1E0CBBDA4D9F}" type="pres">
      <dgm:prSet presAssocID="{E04939A2-4FA8-469C-A8B7-FA6FB93F2EB9}" presName="boxAndChildren" presStyleCnt="0"/>
      <dgm:spPr/>
    </dgm:pt>
    <dgm:pt modelId="{C106AFF4-F779-4717-87BF-69B74A351D47}" type="pres">
      <dgm:prSet presAssocID="{E04939A2-4FA8-469C-A8B7-FA6FB93F2EB9}" presName="parentTextBox" presStyleLbl="node1" presStyleIdx="0" presStyleCnt="3"/>
      <dgm:spPr/>
    </dgm:pt>
    <dgm:pt modelId="{9B0B474E-7333-4CEC-9C31-E2DEF548ED93}" type="pres">
      <dgm:prSet presAssocID="{AD1BF077-343E-4FFF-8465-8854A512C26C}" presName="sp" presStyleCnt="0"/>
      <dgm:spPr/>
    </dgm:pt>
    <dgm:pt modelId="{30E3225D-AB3B-4780-8A3A-ABCF611D2A25}" type="pres">
      <dgm:prSet presAssocID="{F5B6A2C9-2D4A-47DC-B574-0C182D69E236}" presName="arrowAndChildren" presStyleCnt="0"/>
      <dgm:spPr/>
    </dgm:pt>
    <dgm:pt modelId="{70E0EC99-42A6-4725-B059-5C194DF3706D}" type="pres">
      <dgm:prSet presAssocID="{F5B6A2C9-2D4A-47DC-B574-0C182D69E236}" presName="parentTextArrow" presStyleLbl="node1" presStyleIdx="1" presStyleCnt="3"/>
      <dgm:spPr/>
    </dgm:pt>
    <dgm:pt modelId="{CE632457-D35A-4A45-956D-8C7A8DD648B9}" type="pres">
      <dgm:prSet presAssocID="{F62C30C3-DE39-4858-AE03-28E3759A8B38}" presName="sp" presStyleCnt="0"/>
      <dgm:spPr/>
    </dgm:pt>
    <dgm:pt modelId="{411473B0-8748-4CFF-8E39-14FDF5C08717}" type="pres">
      <dgm:prSet presAssocID="{4E380364-5F69-4B64-BA1F-FB148F7A3320}" presName="arrowAndChildren" presStyleCnt="0"/>
      <dgm:spPr/>
    </dgm:pt>
    <dgm:pt modelId="{2D1B32C1-19F9-40E8-83BE-CC61709F552C}" type="pres">
      <dgm:prSet presAssocID="{4E380364-5F69-4B64-BA1F-FB148F7A3320}" presName="parentTextArrow" presStyleLbl="node1" presStyleIdx="2" presStyleCnt="3" custScaleY="102609" custLinFactNeighborX="-5853" custLinFactNeighborY="2200"/>
      <dgm:spPr/>
    </dgm:pt>
  </dgm:ptLst>
  <dgm:cxnLst>
    <dgm:cxn modelId="{305AEF08-CC7B-43A5-8DB7-1E394F37F20B}" srcId="{45F3D47E-7F4D-4540-A404-6369A1109C84}" destId="{4E380364-5F69-4B64-BA1F-FB148F7A3320}" srcOrd="0" destOrd="0" parTransId="{8C25C858-E5C8-42A5-80C1-E7B871CE2965}" sibTransId="{F62C30C3-DE39-4858-AE03-28E3759A8B38}"/>
    <dgm:cxn modelId="{DD18033D-C59D-4F4D-9B0E-D70D54CEC666}" srcId="{45F3D47E-7F4D-4540-A404-6369A1109C84}" destId="{E04939A2-4FA8-469C-A8B7-FA6FB93F2EB9}" srcOrd="2" destOrd="0" parTransId="{662A7D6B-F936-431F-A2FA-0B61128CDC09}" sibTransId="{80A7420A-938E-47F2-B908-1359F0B70CCE}"/>
    <dgm:cxn modelId="{145A756C-6D3A-4963-825D-485B0935E98F}" type="presOf" srcId="{45F3D47E-7F4D-4540-A404-6369A1109C84}" destId="{D5156B40-EB13-4C61-8B37-F3A2A2064213}" srcOrd="0" destOrd="0" presId="urn:microsoft.com/office/officeart/2005/8/layout/process4"/>
    <dgm:cxn modelId="{5310E97D-ED44-4324-B72C-B8220C2BD4E5}" type="presOf" srcId="{F5B6A2C9-2D4A-47DC-B574-0C182D69E236}" destId="{70E0EC99-42A6-4725-B059-5C194DF3706D}" srcOrd="0" destOrd="0" presId="urn:microsoft.com/office/officeart/2005/8/layout/process4"/>
    <dgm:cxn modelId="{9D34699A-6FF4-4EC4-A9EC-451DFE7A16DA}" type="presOf" srcId="{E04939A2-4FA8-469C-A8B7-FA6FB93F2EB9}" destId="{C106AFF4-F779-4717-87BF-69B74A351D47}" srcOrd="0" destOrd="0" presId="urn:microsoft.com/office/officeart/2005/8/layout/process4"/>
    <dgm:cxn modelId="{79ACEEBB-48D8-47E7-838D-55FA51BB338D}" srcId="{45F3D47E-7F4D-4540-A404-6369A1109C84}" destId="{F5B6A2C9-2D4A-47DC-B574-0C182D69E236}" srcOrd="1" destOrd="0" parTransId="{FF5BF255-1C41-42A6-8AEF-F24F45A229FF}" sibTransId="{AD1BF077-343E-4FFF-8465-8854A512C26C}"/>
    <dgm:cxn modelId="{741DA5DC-E6E3-4764-9911-C8327F105D80}" type="presOf" srcId="{4E380364-5F69-4B64-BA1F-FB148F7A3320}" destId="{2D1B32C1-19F9-40E8-83BE-CC61709F552C}" srcOrd="0" destOrd="0" presId="urn:microsoft.com/office/officeart/2005/8/layout/process4"/>
    <dgm:cxn modelId="{F02451AA-C5E6-45FE-8526-BFC76AC53A11}" type="presParOf" srcId="{D5156B40-EB13-4C61-8B37-F3A2A2064213}" destId="{86DB320D-9A20-407E-9B13-1E0CBBDA4D9F}" srcOrd="0" destOrd="0" presId="urn:microsoft.com/office/officeart/2005/8/layout/process4"/>
    <dgm:cxn modelId="{3273C892-CA58-4A82-9EC3-FD856B546987}" type="presParOf" srcId="{86DB320D-9A20-407E-9B13-1E0CBBDA4D9F}" destId="{C106AFF4-F779-4717-87BF-69B74A351D47}" srcOrd="0" destOrd="0" presId="urn:microsoft.com/office/officeart/2005/8/layout/process4"/>
    <dgm:cxn modelId="{74EB9ADD-FA64-42D2-8A7F-E1B4DD28CE70}" type="presParOf" srcId="{D5156B40-EB13-4C61-8B37-F3A2A2064213}" destId="{9B0B474E-7333-4CEC-9C31-E2DEF548ED93}" srcOrd="1" destOrd="0" presId="urn:microsoft.com/office/officeart/2005/8/layout/process4"/>
    <dgm:cxn modelId="{92B40612-20E7-4CDB-969E-F4D5255435FA}" type="presParOf" srcId="{D5156B40-EB13-4C61-8B37-F3A2A2064213}" destId="{30E3225D-AB3B-4780-8A3A-ABCF611D2A25}" srcOrd="2" destOrd="0" presId="urn:microsoft.com/office/officeart/2005/8/layout/process4"/>
    <dgm:cxn modelId="{79D916D2-65AA-42A9-BCBB-E1EF5183756F}" type="presParOf" srcId="{30E3225D-AB3B-4780-8A3A-ABCF611D2A25}" destId="{70E0EC99-42A6-4725-B059-5C194DF3706D}" srcOrd="0" destOrd="0" presId="urn:microsoft.com/office/officeart/2005/8/layout/process4"/>
    <dgm:cxn modelId="{F5F716BF-EB88-4ADF-BD0E-13522BEDDBDD}" type="presParOf" srcId="{D5156B40-EB13-4C61-8B37-F3A2A2064213}" destId="{CE632457-D35A-4A45-956D-8C7A8DD648B9}" srcOrd="3" destOrd="0" presId="urn:microsoft.com/office/officeart/2005/8/layout/process4"/>
    <dgm:cxn modelId="{832267F7-76AE-4097-8CAD-02BAC63FB3E5}" type="presParOf" srcId="{D5156B40-EB13-4C61-8B37-F3A2A2064213}" destId="{411473B0-8748-4CFF-8E39-14FDF5C08717}" srcOrd="4" destOrd="0" presId="urn:microsoft.com/office/officeart/2005/8/layout/process4"/>
    <dgm:cxn modelId="{734CB923-75D7-4D79-AB06-D485F579CEE0}" type="presParOf" srcId="{411473B0-8748-4CFF-8E39-14FDF5C08717}" destId="{2D1B32C1-19F9-40E8-83BE-CC61709F552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C31DD-CA4B-48CB-AB24-C2762DEFF4FB}">
      <dsp:nvSpPr>
        <dsp:cNvPr id="0" name=""/>
        <dsp:cNvSpPr/>
      </dsp:nvSpPr>
      <dsp:spPr>
        <a:xfrm>
          <a:off x="0" y="1387750"/>
          <a:ext cx="1769697" cy="240912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cs-CZ" sz="1200" b="1" kern="1200" dirty="0"/>
            <a:t>FO jako zaměstnanci </a:t>
          </a:r>
          <a:endParaRPr lang="cs-CZ" sz="1200" kern="1200" dirty="0"/>
        </a:p>
      </dsp:txBody>
      <dsp:txXfrm>
        <a:off x="259166" y="1740558"/>
        <a:ext cx="1251365" cy="1703505"/>
      </dsp:txXfrm>
    </dsp:sp>
    <dsp:sp modelId="{17B50CB0-68C7-4939-9778-FF73040820C1}">
      <dsp:nvSpPr>
        <dsp:cNvPr id="0" name=""/>
        <dsp:cNvSpPr/>
      </dsp:nvSpPr>
      <dsp:spPr>
        <a:xfrm>
          <a:off x="2098570" y="1800204"/>
          <a:ext cx="1326209" cy="59934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a:off x="2098570" y="1920073"/>
        <a:ext cx="1146405" cy="359609"/>
      </dsp:txXfrm>
    </dsp:sp>
    <dsp:sp modelId="{689F5CFC-2DE1-4DBB-9534-A3E5D8A1D35F}">
      <dsp:nvSpPr>
        <dsp:cNvPr id="0" name=""/>
        <dsp:cNvSpPr/>
      </dsp:nvSpPr>
      <dsp:spPr>
        <a:xfrm>
          <a:off x="3918060" y="608927"/>
          <a:ext cx="4650012" cy="4071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l" defTabSz="533400">
            <a:lnSpc>
              <a:spcPct val="90000"/>
            </a:lnSpc>
            <a:spcBef>
              <a:spcPct val="0"/>
            </a:spcBef>
            <a:spcAft>
              <a:spcPct val="35000"/>
            </a:spcAft>
            <a:buNone/>
          </a:pPr>
          <a:r>
            <a:rPr lang="cs-CZ" sz="1200" kern="1200"/>
            <a:t>ZP § 6 Zaměstnancem je fyzická osoba, která se zavázala k výkonu závislé práce v základním pracovněprávním vztahu.</a:t>
          </a:r>
        </a:p>
        <a:p>
          <a:pPr marL="57150" lvl="1" indent="-57150" algn="l" defTabSz="400050">
            <a:lnSpc>
              <a:spcPct val="90000"/>
            </a:lnSpc>
            <a:spcBef>
              <a:spcPct val="0"/>
            </a:spcBef>
            <a:spcAft>
              <a:spcPct val="15000"/>
            </a:spcAft>
            <a:buChar char="•"/>
          </a:pPr>
          <a:r>
            <a:rPr lang="cs-CZ" sz="900" kern="1200" dirty="0"/>
            <a:t>NOZ § 34  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a:t>
          </a:r>
        </a:p>
        <a:p>
          <a:pPr marL="57150" lvl="1" indent="-57150" algn="l" defTabSz="400050">
            <a:lnSpc>
              <a:spcPct val="90000"/>
            </a:lnSpc>
            <a:spcBef>
              <a:spcPct val="0"/>
            </a:spcBef>
            <a:spcAft>
              <a:spcPct val="15000"/>
            </a:spcAft>
            <a:buChar char="•"/>
          </a:pPr>
          <a:r>
            <a:rPr lang="cs-CZ" sz="900" kern="1200"/>
            <a:t>NOZ § 35  Nezletilý, který dovršil patnáct let, se může zavázat k výkonu závislé práce podle jiného právního předpisu. Jako den nástupu do práce nesmí být sjednán den, který by předcházel dni, kdy nezletilý ukončí povinnou školní docházku.</a:t>
          </a:r>
        </a:p>
        <a:p>
          <a:pPr marL="114300" lvl="2" indent="-57150" algn="l" defTabSz="400050">
            <a:lnSpc>
              <a:spcPct val="90000"/>
            </a:lnSpc>
            <a:spcBef>
              <a:spcPct val="0"/>
            </a:spcBef>
            <a:spcAft>
              <a:spcPct val="15000"/>
            </a:spcAft>
            <a:buChar char="•"/>
          </a:pPr>
          <a:r>
            <a:rPr lang="cs-CZ" sz="900" kern="1200" dirty="0"/>
            <a:t>Pouze fyzické osoby, starší 15 ti let, jako den nástupu do práce nelze sjednat den, který předcházel dni ukončení povinné školní docházky – výjimky = činnost umělecká, kulturní, reklamní a sportovní</a:t>
          </a:r>
        </a:p>
        <a:p>
          <a:pPr marL="114300" lvl="2" indent="-57150" algn="l" defTabSz="400050">
            <a:lnSpc>
              <a:spcPct val="90000"/>
            </a:lnSpc>
            <a:spcBef>
              <a:spcPct val="0"/>
            </a:spcBef>
            <a:spcAft>
              <a:spcPct val="15000"/>
            </a:spcAft>
            <a:buChar char="•"/>
          </a:pPr>
          <a:r>
            <a:rPr lang="cs-CZ" sz="900" kern="1200"/>
            <a:t>zákaz uzavření dohody o odpovědnosti k ochraně hodnot svěřených k vyúčtování u mladistvých + zvláštní pracovní podmínky mladistvých zákaz zaměstnávání určitými pracemi, </a:t>
          </a:r>
        </a:p>
      </dsp:txBody>
      <dsp:txXfrm>
        <a:off x="4599038" y="1205198"/>
        <a:ext cx="3288056" cy="2879054"/>
      </dsp:txXfrm>
    </dsp:sp>
    <dsp:sp modelId="{06AA1030-038A-4466-B129-735ADBB79C05}">
      <dsp:nvSpPr>
        <dsp:cNvPr id="0" name=""/>
        <dsp:cNvSpPr/>
      </dsp:nvSpPr>
      <dsp:spPr>
        <a:xfrm rot="10800000">
          <a:off x="2170586" y="3024340"/>
          <a:ext cx="1265334" cy="5332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rot="10800000">
        <a:off x="2330574" y="3130999"/>
        <a:ext cx="1105346" cy="31997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C8B30-4549-4103-8063-6D5E90D40F67}">
      <dsp:nvSpPr>
        <dsp:cNvPr id="0" name=""/>
        <dsp:cNvSpPr/>
      </dsp:nvSpPr>
      <dsp:spPr>
        <a:xfrm>
          <a:off x="0" y="183775"/>
          <a:ext cx="5111749" cy="7945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doba trvání PP – na dobu určitou/neurčitou</a:t>
          </a:r>
          <a:endParaRPr lang="en-US" sz="2000" kern="1200"/>
        </a:p>
      </dsp:txBody>
      <dsp:txXfrm>
        <a:off x="38784" y="222559"/>
        <a:ext cx="5034181" cy="716935"/>
      </dsp:txXfrm>
    </dsp:sp>
    <dsp:sp modelId="{D8B1DCFE-2643-45CE-862C-D86DD72DF358}">
      <dsp:nvSpPr>
        <dsp:cNvPr id="0" name=""/>
        <dsp:cNvSpPr/>
      </dsp:nvSpPr>
      <dsp:spPr>
        <a:xfrm>
          <a:off x="0" y="1211734"/>
          <a:ext cx="5111749" cy="7945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t>Souběh zákonných úprav – ZP/ZP + další úprava typicky zákon o pedagogických pracovnících</a:t>
          </a:r>
          <a:endParaRPr lang="en-US" sz="2000" kern="1200" dirty="0"/>
        </a:p>
      </dsp:txBody>
      <dsp:txXfrm>
        <a:off x="38784" y="1250518"/>
        <a:ext cx="5034181" cy="716935"/>
      </dsp:txXfrm>
    </dsp:sp>
    <dsp:sp modelId="{46E20CA2-16DE-4C15-8E5F-0952B78356DD}">
      <dsp:nvSpPr>
        <dsp:cNvPr id="0" name=""/>
        <dsp:cNvSpPr/>
      </dsp:nvSpPr>
      <dsp:spPr>
        <a:xfrm>
          <a:off x="0" y="2360169"/>
          <a:ext cx="5111749" cy="7945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Charakter zaměstnavatele –podnikatel/nepodnikatel</a:t>
          </a:r>
          <a:endParaRPr lang="en-US" sz="2000" kern="1200"/>
        </a:p>
      </dsp:txBody>
      <dsp:txXfrm>
        <a:off x="38784" y="2398953"/>
        <a:ext cx="5034181" cy="716935"/>
      </dsp:txXfrm>
    </dsp:sp>
    <dsp:sp modelId="{277C76CD-7140-4C41-8F58-565D00C0FAF8}">
      <dsp:nvSpPr>
        <dsp:cNvPr id="0" name=""/>
        <dsp:cNvSpPr/>
      </dsp:nvSpPr>
      <dsp:spPr>
        <a:xfrm>
          <a:off x="0" y="3299968"/>
          <a:ext cx="5111749" cy="7945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Způsob vzniku PP – smlouvou/jmenováním</a:t>
          </a:r>
          <a:endParaRPr lang="en-US" sz="2000" kern="1200"/>
        </a:p>
      </dsp:txBody>
      <dsp:txXfrm>
        <a:off x="38784" y="3338752"/>
        <a:ext cx="5034181" cy="716935"/>
      </dsp:txXfrm>
    </dsp:sp>
    <dsp:sp modelId="{971A3BE2-F2AD-4D75-B171-8DE9A691913D}">
      <dsp:nvSpPr>
        <dsp:cNvPr id="0" name=""/>
        <dsp:cNvSpPr/>
      </dsp:nvSpPr>
      <dsp:spPr>
        <a:xfrm>
          <a:off x="0" y="4308080"/>
          <a:ext cx="5111749" cy="7945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Charakter místa výkonu práce – na pracovišti zaměstnavatelů/mimo</a:t>
          </a:r>
          <a:endParaRPr lang="en-US" sz="2000" kern="1200"/>
        </a:p>
      </dsp:txBody>
      <dsp:txXfrm>
        <a:off x="38784" y="4346864"/>
        <a:ext cx="5034181" cy="716935"/>
      </dsp:txXfrm>
    </dsp:sp>
    <dsp:sp modelId="{2F7A18EE-008E-4BBF-B20A-822B631AEB7A}">
      <dsp:nvSpPr>
        <dsp:cNvPr id="0" name=""/>
        <dsp:cNvSpPr/>
      </dsp:nvSpPr>
      <dsp:spPr>
        <a:xfrm>
          <a:off x="0" y="5388197"/>
          <a:ext cx="5111749" cy="7945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Rozsah pracovní doby – stanovená týdenní pracovní doba/kratší</a:t>
          </a:r>
          <a:endParaRPr lang="en-US" sz="2000" kern="1200"/>
        </a:p>
      </dsp:txBody>
      <dsp:txXfrm>
        <a:off x="38784" y="5426981"/>
        <a:ext cx="5034181" cy="71693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991241-18CB-42F3-A8C4-A02F8F2E90AD}">
      <dsp:nvSpPr>
        <dsp:cNvPr id="0" name=""/>
        <dsp:cNvSpPr/>
      </dsp:nvSpPr>
      <dsp:spPr>
        <a:xfrm>
          <a:off x="0" y="2931700"/>
          <a:ext cx="8229600" cy="1923512"/>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cs-CZ" sz="3600" b="1" kern="1200"/>
            <a:t>Pracovní závazek (par. 38 ZP):</a:t>
          </a:r>
          <a:endParaRPr lang="en-US" sz="3600" kern="1200"/>
        </a:p>
      </dsp:txBody>
      <dsp:txXfrm>
        <a:off x="0" y="2931700"/>
        <a:ext cx="8229600" cy="1038696"/>
      </dsp:txXfrm>
    </dsp:sp>
    <dsp:sp modelId="{5DC4F8D7-77FA-4046-AFAD-DACA98E1E4E4}">
      <dsp:nvSpPr>
        <dsp:cNvPr id="0" name=""/>
        <dsp:cNvSpPr/>
      </dsp:nvSpPr>
      <dsp:spPr>
        <a:xfrm>
          <a:off x="0" y="3931926"/>
          <a:ext cx="4114799" cy="884815"/>
        </a:xfrm>
        <a:prstGeom prst="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cs-CZ" sz="1500" u="sng" kern="1200"/>
            <a:t>Povinnost zaměstnavatele </a:t>
          </a:r>
          <a:r>
            <a:rPr lang="cs-CZ" sz="1500" kern="1200"/>
            <a:t>přidělovat práci podle smlouvy a platit mzdu, vytvářet podmínky pro plnění prac. úkolů</a:t>
          </a:r>
          <a:endParaRPr lang="en-US" sz="1500" kern="1200"/>
        </a:p>
      </dsp:txBody>
      <dsp:txXfrm>
        <a:off x="0" y="3931926"/>
        <a:ext cx="4114799" cy="884815"/>
      </dsp:txXfrm>
    </dsp:sp>
    <dsp:sp modelId="{16EE3283-054D-46F3-B096-89EDAC362ECF}">
      <dsp:nvSpPr>
        <dsp:cNvPr id="0" name=""/>
        <dsp:cNvSpPr/>
      </dsp:nvSpPr>
      <dsp:spPr>
        <a:xfrm>
          <a:off x="4114800" y="3931926"/>
          <a:ext cx="4114799" cy="884815"/>
        </a:xfrm>
        <a:prstGeom prst="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cs-CZ" sz="1500" u="sng" kern="1200"/>
            <a:t>Povinnost zaměstnance </a:t>
          </a:r>
          <a:r>
            <a:rPr lang="cs-CZ" sz="1500" kern="1200"/>
            <a:t>konat práce podle pokynů zaměstnavatele podle smlouvy v rozvržené pracovní době, a dodržovat povinnosti vyplývající z pracovního poměru</a:t>
          </a:r>
          <a:endParaRPr lang="en-US" sz="1500" kern="1200"/>
        </a:p>
      </dsp:txBody>
      <dsp:txXfrm>
        <a:off x="4114800" y="3931926"/>
        <a:ext cx="4114799" cy="884815"/>
      </dsp:txXfrm>
    </dsp:sp>
    <dsp:sp modelId="{C64A512E-8F25-4700-86CD-E39D58DAC723}">
      <dsp:nvSpPr>
        <dsp:cNvPr id="0" name=""/>
        <dsp:cNvSpPr/>
      </dsp:nvSpPr>
      <dsp:spPr>
        <a:xfrm rot="10800000">
          <a:off x="0" y="2190"/>
          <a:ext cx="8229600" cy="2958362"/>
        </a:xfrm>
        <a:prstGeom prst="upArrowCallou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cs-CZ" sz="3600" kern="1200" dirty="0"/>
            <a:t>PP = </a:t>
          </a:r>
          <a:r>
            <a:rPr lang="cs-CZ" sz="3600" kern="1200" dirty="0" err="1"/>
            <a:t>synallagmatický</a:t>
          </a:r>
          <a:r>
            <a:rPr lang="cs-CZ" sz="3600" kern="1200" dirty="0"/>
            <a:t> vztah – práva a povinnosti si odpovídají na obou stranách</a:t>
          </a:r>
          <a:endParaRPr lang="en-US" sz="3600" kern="1200" dirty="0"/>
        </a:p>
      </dsp:txBody>
      <dsp:txXfrm rot="10800000">
        <a:off x="0" y="2190"/>
        <a:ext cx="8229600" cy="192225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A627BA-31EB-4023-964D-AB0C107E7E05}">
      <dsp:nvSpPr>
        <dsp:cNvPr id="0" name=""/>
        <dsp:cNvSpPr/>
      </dsp:nvSpPr>
      <dsp:spPr>
        <a:xfrm>
          <a:off x="587" y="1423420"/>
          <a:ext cx="1252974" cy="18442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cs-CZ" sz="1000" b="0" i="0" kern="1200" baseline="0"/>
            <a:t>Zaměstnanci nesmějí bez souhlasu zaměstnavatele užívat pro svou osobní potřebu výrobní a pracovní prostředky zaměstnavatele včetně výpočetní techniky ani jeho telekomunikační zařízení.</a:t>
          </a:r>
          <a:endParaRPr lang="cs-CZ" sz="1000" kern="1200"/>
        </a:p>
      </dsp:txBody>
      <dsp:txXfrm>
        <a:off x="37285" y="1460118"/>
        <a:ext cx="1179578" cy="1770825"/>
      </dsp:txXfrm>
    </dsp:sp>
    <dsp:sp modelId="{B5A213C6-45BE-47F7-93B2-1EF610C3ADF5}">
      <dsp:nvSpPr>
        <dsp:cNvPr id="0" name=""/>
        <dsp:cNvSpPr/>
      </dsp:nvSpPr>
      <dsp:spPr>
        <a:xfrm>
          <a:off x="1378859" y="2190162"/>
          <a:ext cx="265630" cy="3107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cs-CZ" sz="800" kern="1200"/>
        </a:p>
      </dsp:txBody>
      <dsp:txXfrm>
        <a:off x="1378859" y="2252309"/>
        <a:ext cx="185941" cy="186443"/>
      </dsp:txXfrm>
    </dsp:sp>
    <dsp:sp modelId="{2DFF4EF4-E1A0-4C9D-BFC8-8D6B9CFC7FF9}">
      <dsp:nvSpPr>
        <dsp:cNvPr id="0" name=""/>
        <dsp:cNvSpPr/>
      </dsp:nvSpPr>
      <dsp:spPr>
        <a:xfrm>
          <a:off x="1754751" y="1423420"/>
          <a:ext cx="1252974" cy="18442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cs-CZ" sz="1000" b="0" i="0" kern="1200" baseline="0" dirty="0"/>
            <a:t>Dodržování  zákazu podle věty první je zaměstnavatel oprávněn přiměřeným způsobem kontrolovat</a:t>
          </a:r>
          <a:endParaRPr lang="cs-CZ" sz="1000" kern="1200" dirty="0"/>
        </a:p>
      </dsp:txBody>
      <dsp:txXfrm>
        <a:off x="1791449" y="1460118"/>
        <a:ext cx="1179578" cy="177082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56BFF-13ED-4A0D-AAEA-9E8D5AF1A5E1}">
      <dsp:nvSpPr>
        <dsp:cNvPr id="0" name=""/>
        <dsp:cNvSpPr/>
      </dsp:nvSpPr>
      <dsp:spPr>
        <a:xfrm>
          <a:off x="0" y="92162"/>
          <a:ext cx="5111749" cy="2527199"/>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cs-CZ" sz="800" kern="1200" dirty="0"/>
            <a:t>Ochrana tajemství listin a jiných písemností + zpráv</a:t>
          </a:r>
        </a:p>
        <a:p>
          <a:pPr marL="0" lvl="0" indent="0" algn="l" defTabSz="355600">
            <a:lnSpc>
              <a:spcPct val="90000"/>
            </a:lnSpc>
            <a:spcBef>
              <a:spcPct val="0"/>
            </a:spcBef>
            <a:spcAft>
              <a:spcPct val="35000"/>
            </a:spcAft>
            <a:buNone/>
          </a:pPr>
          <a:r>
            <a:rPr lang="cs-CZ" sz="800" kern="1200" dirty="0"/>
            <a:t>Zaměstnavatel nesmí bez závažného důvodu spočívajícího ve zvláštní povaze činnosti zaměstnavatele narušovat soukromí zaměstnance na pracovištích a ve společných prostorách zaměstnavatele tím, že podrobuje zaměstnance otevřenému nebo skrytému sledování, odposlechu a záznamu jeho telefonických hovorů, kontrole elektronické pošty nebo kontrole listovních zásilek adresovaných zaměstnanci</a:t>
          </a:r>
        </a:p>
        <a:p>
          <a:pPr marL="0" lvl="0" indent="0" algn="l" defTabSz="355600">
            <a:lnSpc>
              <a:spcPct val="90000"/>
            </a:lnSpc>
            <a:spcBef>
              <a:spcPct val="0"/>
            </a:spcBef>
            <a:spcAft>
              <a:spcPct val="35000"/>
            </a:spcAft>
            <a:buNone/>
          </a:pPr>
          <a:r>
            <a:rPr lang="cs-CZ" sz="800" kern="1200" dirty="0"/>
            <a:t>+</a:t>
          </a:r>
        </a:p>
        <a:p>
          <a:pPr marL="0" lvl="0" indent="0" algn="l" defTabSz="355600">
            <a:lnSpc>
              <a:spcPct val="90000"/>
            </a:lnSpc>
            <a:spcBef>
              <a:spcPct val="0"/>
            </a:spcBef>
            <a:spcAft>
              <a:spcPct val="35000"/>
            </a:spcAft>
            <a:buNone/>
          </a:pPr>
          <a:r>
            <a:rPr lang="cs-CZ" sz="800" kern="1200" dirty="0"/>
            <a:t>Jestliže je u zaměstnavatele dán závažný důvod spočívající ve zvláštní povaze činnosti zaměstnavatele, který odůvodňuje zavedení kontrolních mechanismů podle odstavce 2, je zaměstnavatel povinen přímo informovat zaměstnance o rozsahu kontroly a o způsobech jejího provádění.</a:t>
          </a:r>
          <a:endParaRPr lang="en-US" sz="800" kern="1200" dirty="0"/>
        </a:p>
      </dsp:txBody>
      <dsp:txXfrm>
        <a:off x="123368" y="215530"/>
        <a:ext cx="4865013" cy="2280463"/>
      </dsp:txXfrm>
    </dsp:sp>
    <dsp:sp modelId="{B8BAB979-D5FB-4C9B-B04E-0E1138DFE0E7}">
      <dsp:nvSpPr>
        <dsp:cNvPr id="0" name=""/>
        <dsp:cNvSpPr/>
      </dsp:nvSpPr>
      <dsp:spPr>
        <a:xfrm>
          <a:off x="0" y="3325913"/>
          <a:ext cx="5111749" cy="2527199"/>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cs-CZ" sz="800" kern="1200" dirty="0"/>
            <a:t>Zaměstnavatel nesmí vyžadovat od zaměstnance informace, které bezprostředně nesouvisejí s výkonem práce a se</a:t>
          </a:r>
        </a:p>
        <a:p>
          <a:pPr marL="0" lvl="0" indent="0" algn="l" defTabSz="355600">
            <a:lnSpc>
              <a:spcPct val="90000"/>
            </a:lnSpc>
            <a:spcBef>
              <a:spcPct val="0"/>
            </a:spcBef>
            <a:spcAft>
              <a:spcPct val="35000"/>
            </a:spcAft>
            <a:buNone/>
          </a:pPr>
          <a:r>
            <a:rPr lang="cs-CZ" sz="800" kern="1200" dirty="0"/>
            <a:t>základním pracovněprávním vztahem uvedeným v § 3. Nesmí vyžadovat informace zejména o</a:t>
          </a:r>
        </a:p>
        <a:p>
          <a:pPr marL="0" lvl="0" indent="0" algn="l" defTabSz="355600">
            <a:lnSpc>
              <a:spcPct val="90000"/>
            </a:lnSpc>
            <a:spcBef>
              <a:spcPct val="0"/>
            </a:spcBef>
            <a:spcAft>
              <a:spcPct val="35000"/>
            </a:spcAft>
            <a:buNone/>
          </a:pPr>
          <a:r>
            <a:rPr lang="cs-CZ" sz="800" kern="1200" dirty="0"/>
            <a:t>a) těhotenství,</a:t>
          </a:r>
        </a:p>
        <a:p>
          <a:pPr marL="0" lvl="0" indent="0" algn="l" defTabSz="355600">
            <a:lnSpc>
              <a:spcPct val="90000"/>
            </a:lnSpc>
            <a:spcBef>
              <a:spcPct val="0"/>
            </a:spcBef>
            <a:spcAft>
              <a:spcPct val="35000"/>
            </a:spcAft>
            <a:buNone/>
          </a:pPr>
          <a:r>
            <a:rPr lang="cs-CZ" sz="800" kern="1200" dirty="0"/>
            <a:t>b) rodinných a majetkových poměrech,</a:t>
          </a:r>
        </a:p>
        <a:p>
          <a:pPr marL="0" lvl="0" indent="0" algn="l" defTabSz="355600">
            <a:lnSpc>
              <a:spcPct val="90000"/>
            </a:lnSpc>
            <a:spcBef>
              <a:spcPct val="0"/>
            </a:spcBef>
            <a:spcAft>
              <a:spcPct val="35000"/>
            </a:spcAft>
            <a:buNone/>
          </a:pPr>
          <a:r>
            <a:rPr lang="cs-CZ" sz="800" kern="1200" dirty="0"/>
            <a:t>c) sexuální orientaci,</a:t>
          </a:r>
        </a:p>
        <a:p>
          <a:pPr marL="0" lvl="0" indent="0" algn="l" defTabSz="355600">
            <a:lnSpc>
              <a:spcPct val="90000"/>
            </a:lnSpc>
            <a:spcBef>
              <a:spcPct val="0"/>
            </a:spcBef>
            <a:spcAft>
              <a:spcPct val="35000"/>
            </a:spcAft>
            <a:buNone/>
          </a:pPr>
          <a:r>
            <a:rPr lang="cs-CZ" sz="800" kern="1200" dirty="0"/>
            <a:t>d) původu,</a:t>
          </a:r>
        </a:p>
        <a:p>
          <a:pPr marL="0" lvl="0" indent="0" algn="l" defTabSz="355600">
            <a:lnSpc>
              <a:spcPct val="90000"/>
            </a:lnSpc>
            <a:spcBef>
              <a:spcPct val="0"/>
            </a:spcBef>
            <a:spcAft>
              <a:spcPct val="35000"/>
            </a:spcAft>
            <a:buNone/>
          </a:pPr>
          <a:r>
            <a:rPr lang="cs-CZ" sz="800" kern="1200" dirty="0"/>
            <a:t>e) členství v odborové organizaci,</a:t>
          </a:r>
        </a:p>
        <a:p>
          <a:pPr marL="0" lvl="0" indent="0" algn="l" defTabSz="355600">
            <a:lnSpc>
              <a:spcPct val="90000"/>
            </a:lnSpc>
            <a:spcBef>
              <a:spcPct val="0"/>
            </a:spcBef>
            <a:spcAft>
              <a:spcPct val="35000"/>
            </a:spcAft>
            <a:buNone/>
          </a:pPr>
          <a:r>
            <a:rPr lang="cs-CZ" sz="800" kern="1200" dirty="0"/>
            <a:t>f) členství v politických stranách nebo hnutích,</a:t>
          </a:r>
        </a:p>
        <a:p>
          <a:pPr marL="0" lvl="0" indent="0" algn="l" defTabSz="355600">
            <a:lnSpc>
              <a:spcPct val="90000"/>
            </a:lnSpc>
            <a:spcBef>
              <a:spcPct val="0"/>
            </a:spcBef>
            <a:spcAft>
              <a:spcPct val="35000"/>
            </a:spcAft>
            <a:buNone/>
          </a:pPr>
          <a:r>
            <a:rPr lang="cs-CZ" sz="800" kern="1200" dirty="0"/>
            <a:t>g) příslušnosti k církvi nebo náboženské společnosti,</a:t>
          </a:r>
        </a:p>
        <a:p>
          <a:pPr marL="0" lvl="0" indent="0" algn="l" defTabSz="355600">
            <a:lnSpc>
              <a:spcPct val="90000"/>
            </a:lnSpc>
            <a:spcBef>
              <a:spcPct val="0"/>
            </a:spcBef>
            <a:spcAft>
              <a:spcPct val="35000"/>
            </a:spcAft>
            <a:buNone/>
          </a:pPr>
          <a:r>
            <a:rPr lang="cs-CZ" sz="800" kern="1200" dirty="0"/>
            <a:t>h) trestněprávní bezúhonnosti;</a:t>
          </a:r>
        </a:p>
        <a:p>
          <a:pPr marL="0" lvl="0" indent="0" algn="l" defTabSz="355600">
            <a:lnSpc>
              <a:spcPct val="90000"/>
            </a:lnSpc>
            <a:spcBef>
              <a:spcPct val="0"/>
            </a:spcBef>
            <a:spcAft>
              <a:spcPct val="35000"/>
            </a:spcAft>
            <a:buNone/>
          </a:pPr>
          <a:r>
            <a:rPr lang="cs-CZ" sz="800" kern="1200" dirty="0"/>
            <a:t>to, s výjimkou písmen c), d), e), f) a g), neplatí, jestliže je pro to dán věcný důvod spočívající v povaze práce, která má být</a:t>
          </a:r>
        </a:p>
        <a:p>
          <a:pPr marL="0" lvl="0" indent="0" algn="l" defTabSz="355600">
            <a:lnSpc>
              <a:spcPct val="90000"/>
            </a:lnSpc>
            <a:spcBef>
              <a:spcPct val="0"/>
            </a:spcBef>
            <a:spcAft>
              <a:spcPct val="35000"/>
            </a:spcAft>
            <a:buNone/>
          </a:pPr>
          <a:r>
            <a:rPr lang="cs-CZ" sz="800" kern="1200" dirty="0"/>
            <a:t>vykonávána, a je-li tento požadavek přiměřený, nebo v případech, kdy to stanoví tento zákon nebo zvláštní právní předpis.</a:t>
          </a:r>
        </a:p>
        <a:p>
          <a:pPr marL="0" lvl="0" indent="0" algn="l" defTabSz="355600">
            <a:lnSpc>
              <a:spcPct val="90000"/>
            </a:lnSpc>
            <a:spcBef>
              <a:spcPct val="0"/>
            </a:spcBef>
            <a:spcAft>
              <a:spcPct val="35000"/>
            </a:spcAft>
            <a:buNone/>
          </a:pPr>
          <a:r>
            <a:rPr lang="cs-CZ" sz="800" kern="1200" dirty="0"/>
            <a:t>Tyto informace nesmí zaměstnavatel získávat ani prostřednictvím třetích osob.</a:t>
          </a:r>
          <a:endParaRPr lang="en-US" sz="800" kern="1200" dirty="0"/>
        </a:p>
      </dsp:txBody>
      <dsp:txXfrm>
        <a:off x="123368" y="3449281"/>
        <a:ext cx="4865013" cy="228046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F474F-3169-49CA-A81D-2907966F2F40}">
      <dsp:nvSpPr>
        <dsp:cNvPr id="0" name=""/>
        <dsp:cNvSpPr/>
      </dsp:nvSpPr>
      <dsp:spPr>
        <a:xfrm>
          <a:off x="901799" y="462981"/>
          <a:ext cx="2196000" cy="219600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D5C74F-19F2-42C1-A3C8-ED32C4B190BC}">
      <dsp:nvSpPr>
        <dsp:cNvPr id="0" name=""/>
        <dsp:cNvSpPr/>
      </dsp:nvSpPr>
      <dsp:spPr>
        <a:xfrm>
          <a:off x="1369799" y="930981"/>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6CA20C-7406-4EF8-9F68-03B4887A6F28}">
      <dsp:nvSpPr>
        <dsp:cNvPr id="0" name=""/>
        <dsp:cNvSpPr/>
      </dsp:nvSpPr>
      <dsp:spPr>
        <a:xfrm>
          <a:off x="199799" y="3342981"/>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cs-CZ" sz="2500" kern="1200"/>
            <a:t>Povinnost vést sociální dialog</a:t>
          </a:r>
          <a:endParaRPr lang="en-US" sz="2500" kern="1200"/>
        </a:p>
      </dsp:txBody>
      <dsp:txXfrm>
        <a:off x="199799" y="3342981"/>
        <a:ext cx="3600000" cy="720000"/>
      </dsp:txXfrm>
    </dsp:sp>
    <dsp:sp modelId="{9262F041-1F65-4A45-8CE9-E66AFD4EE60A}">
      <dsp:nvSpPr>
        <dsp:cNvPr id="0" name=""/>
        <dsp:cNvSpPr/>
      </dsp:nvSpPr>
      <dsp:spPr>
        <a:xfrm>
          <a:off x="5131800" y="462981"/>
          <a:ext cx="2196000" cy="219600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8C5023-039D-4196-8EAE-6BC647ADD712}">
      <dsp:nvSpPr>
        <dsp:cNvPr id="0" name=""/>
        <dsp:cNvSpPr/>
      </dsp:nvSpPr>
      <dsp:spPr>
        <a:xfrm>
          <a:off x="5599800" y="930981"/>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0D02F7F-AA14-49B8-A614-326CF78050EA}">
      <dsp:nvSpPr>
        <dsp:cNvPr id="0" name=""/>
        <dsp:cNvSpPr/>
      </dsp:nvSpPr>
      <dsp:spPr>
        <a:xfrm>
          <a:off x="4429800" y="3342981"/>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cs-CZ" sz="2500" kern="1200"/>
            <a:t>Povinnost projednávat a informovat</a:t>
          </a:r>
          <a:endParaRPr lang="en-US" sz="2500" kern="1200"/>
        </a:p>
      </dsp:txBody>
      <dsp:txXfrm>
        <a:off x="4429800" y="3342981"/>
        <a:ext cx="3600000" cy="7200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C3425-55B5-41C8-9543-2EA60E4833F4}">
      <dsp:nvSpPr>
        <dsp:cNvPr id="0" name=""/>
        <dsp:cNvSpPr/>
      </dsp:nvSpPr>
      <dsp:spPr>
        <a:xfrm>
          <a:off x="0" y="851689"/>
          <a:ext cx="3008313" cy="3011933"/>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8C46E4-4909-4501-ABA8-A995E969BC36}">
      <dsp:nvSpPr>
        <dsp:cNvPr id="0" name=""/>
        <dsp:cNvSpPr/>
      </dsp:nvSpPr>
      <dsp:spPr>
        <a:xfrm>
          <a:off x="154372" y="2003822"/>
          <a:ext cx="2464818" cy="580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marL="0" lvl="0" indent="0" algn="ctr" defTabSz="533400">
            <a:lnSpc>
              <a:spcPct val="90000"/>
            </a:lnSpc>
            <a:spcBef>
              <a:spcPct val="0"/>
            </a:spcBef>
            <a:spcAft>
              <a:spcPct val="35000"/>
            </a:spcAft>
            <a:buNone/>
          </a:pPr>
          <a:r>
            <a:rPr lang="cs-CZ" sz="1200" b="1" kern="1200" dirty="0"/>
            <a:t>Pracovní právo -  povinnosti zaměstnance par. 301 ZP</a:t>
          </a:r>
          <a:endParaRPr lang="cs-CZ" sz="1200" kern="1200" dirty="0"/>
        </a:p>
      </dsp:txBody>
      <dsp:txXfrm>
        <a:off x="154372" y="2003822"/>
        <a:ext cx="2464818" cy="58045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B0C4A6-C940-4DA5-B3BC-EF687BCD927B}">
      <dsp:nvSpPr>
        <dsp:cNvPr id="0" name=""/>
        <dsp:cNvSpPr/>
      </dsp:nvSpPr>
      <dsp:spPr>
        <a:xfrm>
          <a:off x="0" y="0"/>
          <a:ext cx="4089400" cy="128768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1" kern="1200" dirty="0"/>
            <a:t>Základní</a:t>
          </a:r>
          <a:r>
            <a:rPr lang="cs-CZ" sz="2400" kern="1200" dirty="0"/>
            <a:t> povinnosti zaměstnanců</a:t>
          </a:r>
          <a:endParaRPr lang="en-US" sz="2400" kern="1200" dirty="0"/>
        </a:p>
      </dsp:txBody>
      <dsp:txXfrm>
        <a:off x="37715" y="37715"/>
        <a:ext cx="2591078" cy="1212254"/>
      </dsp:txXfrm>
    </dsp:sp>
    <dsp:sp modelId="{9C4E9C0D-4AB0-4636-909F-38025A9260C5}">
      <dsp:nvSpPr>
        <dsp:cNvPr id="0" name=""/>
        <dsp:cNvSpPr/>
      </dsp:nvSpPr>
      <dsp:spPr>
        <a:xfrm>
          <a:off x="342487" y="1521809"/>
          <a:ext cx="4089400" cy="128768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1" kern="1200" dirty="0"/>
            <a:t>Zvláštní</a:t>
          </a:r>
          <a:r>
            <a:rPr lang="cs-CZ" sz="2400" kern="1200" dirty="0"/>
            <a:t> povinnosti zaměstnanců</a:t>
          </a:r>
          <a:endParaRPr lang="en-US" sz="2400" kern="1200" dirty="0"/>
        </a:p>
      </dsp:txBody>
      <dsp:txXfrm>
        <a:off x="380202" y="1559524"/>
        <a:ext cx="2834487" cy="1212254"/>
      </dsp:txXfrm>
    </dsp:sp>
    <dsp:sp modelId="{25B91CAB-1D31-4497-82F7-74B8D1E0B51D}">
      <dsp:nvSpPr>
        <dsp:cNvPr id="0" name=""/>
        <dsp:cNvSpPr/>
      </dsp:nvSpPr>
      <dsp:spPr>
        <a:xfrm>
          <a:off x="679862" y="3043618"/>
          <a:ext cx="4089400" cy="1287684"/>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kern="1200" dirty="0"/>
            <a:t>Státní zaměstnanci</a:t>
          </a:r>
          <a:endParaRPr lang="en-US" sz="2400" kern="1200" dirty="0"/>
        </a:p>
      </dsp:txBody>
      <dsp:txXfrm>
        <a:off x="717577" y="3081333"/>
        <a:ext cx="2839599" cy="1212254"/>
      </dsp:txXfrm>
    </dsp:sp>
    <dsp:sp modelId="{29D37C57-86DD-4FB1-BBEE-2079E7CABDCA}">
      <dsp:nvSpPr>
        <dsp:cNvPr id="0" name=""/>
        <dsp:cNvSpPr/>
      </dsp:nvSpPr>
      <dsp:spPr>
        <a:xfrm>
          <a:off x="1022350" y="4565428"/>
          <a:ext cx="4089400" cy="1287684"/>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kern="1200" dirty="0"/>
            <a:t>Vedoucí zaměstnanci</a:t>
          </a:r>
          <a:endParaRPr lang="en-US" sz="2400" kern="1200" dirty="0"/>
        </a:p>
      </dsp:txBody>
      <dsp:txXfrm>
        <a:off x="1060065" y="4603143"/>
        <a:ext cx="2834487" cy="1212254"/>
      </dsp:txXfrm>
    </dsp:sp>
    <dsp:sp modelId="{447B7790-CA0D-4991-942A-E3C6FC266AF9}">
      <dsp:nvSpPr>
        <dsp:cNvPr id="0" name=""/>
        <dsp:cNvSpPr/>
      </dsp:nvSpPr>
      <dsp:spPr>
        <a:xfrm>
          <a:off x="3252404" y="986249"/>
          <a:ext cx="836995" cy="836995"/>
        </a:xfrm>
        <a:prstGeom prst="downArrow">
          <a:avLst>
            <a:gd name="adj1" fmla="val 55000"/>
            <a:gd name="adj2" fmla="val 45000"/>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440728" y="986249"/>
        <a:ext cx="460347" cy="629839"/>
      </dsp:txXfrm>
    </dsp:sp>
    <dsp:sp modelId="{9638F9F8-D5C8-436D-8B1E-065DDE107A6D}">
      <dsp:nvSpPr>
        <dsp:cNvPr id="0" name=""/>
        <dsp:cNvSpPr/>
      </dsp:nvSpPr>
      <dsp:spPr>
        <a:xfrm>
          <a:off x="3594892" y="2508058"/>
          <a:ext cx="836995" cy="836995"/>
        </a:xfrm>
        <a:prstGeom prst="downArrow">
          <a:avLst>
            <a:gd name="adj1" fmla="val 55000"/>
            <a:gd name="adj2" fmla="val 45000"/>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783216" y="2508058"/>
        <a:ext cx="460347" cy="629839"/>
      </dsp:txXfrm>
    </dsp:sp>
    <dsp:sp modelId="{A4D1A02A-DB09-4C26-B668-A182C560468E}">
      <dsp:nvSpPr>
        <dsp:cNvPr id="0" name=""/>
        <dsp:cNvSpPr/>
      </dsp:nvSpPr>
      <dsp:spPr>
        <a:xfrm>
          <a:off x="3932267" y="4029868"/>
          <a:ext cx="836995" cy="836995"/>
        </a:xfrm>
        <a:prstGeom prst="downArrow">
          <a:avLst>
            <a:gd name="adj1" fmla="val 55000"/>
            <a:gd name="adj2" fmla="val 45000"/>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120591" y="4029868"/>
        <a:ext cx="460347" cy="62983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F7B6A-42A3-4C33-A417-00D1CB67F818}">
      <dsp:nvSpPr>
        <dsp:cNvPr id="0" name=""/>
        <dsp:cNvSpPr/>
      </dsp:nvSpPr>
      <dsp:spPr>
        <a:xfrm>
          <a:off x="52880" y="514"/>
          <a:ext cx="2902551" cy="1161020"/>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cs-CZ" sz="2400" b="1" kern="1200" dirty="0"/>
            <a:t>Základní povinnosti zaměstnanců</a:t>
          </a:r>
          <a:endParaRPr lang="cs-CZ" sz="2400" kern="1200" dirty="0"/>
        </a:p>
      </dsp:txBody>
      <dsp:txXfrm>
        <a:off x="633390" y="514"/>
        <a:ext cx="1741531" cy="116102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4A3FA-B189-41AA-B1E5-304C2C87325D}">
      <dsp:nvSpPr>
        <dsp:cNvPr id="0" name=""/>
        <dsp:cNvSpPr/>
      </dsp:nvSpPr>
      <dsp:spPr>
        <a:xfrm>
          <a:off x="0" y="4997105"/>
          <a:ext cx="5111749" cy="854531"/>
        </a:xfrm>
        <a:prstGeom prst="rect">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dirty="0"/>
            <a:t>Zaměstnanci jsou v době prvních 14 kalendářních dnů trvání dočasné pracovní neschopnosti povinni dodržovat stanovený režim dočasně práce neschopného pojištěnce, pokud jde o povinnost zdržovat se v době dočasné pracovní neschopnosti v místě pobytu a dodržovat dobu a rozsah povolených vycházek podle zákona o nemocenském pojištění.</a:t>
          </a:r>
          <a:endParaRPr lang="en-US" sz="1000" kern="1200" dirty="0"/>
        </a:p>
      </dsp:txBody>
      <dsp:txXfrm>
        <a:off x="0" y="4997105"/>
        <a:ext cx="5111749" cy="854531"/>
      </dsp:txXfrm>
    </dsp:sp>
    <dsp:sp modelId="{12FFA47E-FF5C-417B-8E60-BCDCA1BB2B5D}">
      <dsp:nvSpPr>
        <dsp:cNvPr id="0" name=""/>
        <dsp:cNvSpPr/>
      </dsp:nvSpPr>
      <dsp:spPr>
        <a:xfrm rot="10800000">
          <a:off x="0" y="3905831"/>
          <a:ext cx="5111749" cy="1104091"/>
        </a:xfrm>
        <a:prstGeom prst="upArrowCallou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Hospodařit řádně se svěřenými prostředky a ochraňovat majetek zaměstnavatele a nejednat v rozporu s oprávněnými zájmy zaměstnavatele</a:t>
          </a:r>
          <a:endParaRPr lang="en-US" sz="1000" kern="1200"/>
        </a:p>
      </dsp:txBody>
      <dsp:txXfrm rot="10800000">
        <a:off x="0" y="3905831"/>
        <a:ext cx="5111749" cy="717405"/>
      </dsp:txXfrm>
    </dsp:sp>
    <dsp:sp modelId="{EED6151C-8D51-48B4-8273-0536857BE9F2}">
      <dsp:nvSpPr>
        <dsp:cNvPr id="0" name=""/>
        <dsp:cNvSpPr/>
      </dsp:nvSpPr>
      <dsp:spPr>
        <a:xfrm rot="10800000">
          <a:off x="0" y="2604379"/>
          <a:ext cx="5111749" cy="1314269"/>
        </a:xfrm>
        <a:prstGeom prst="upArrowCallou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Dodržovat právní předpisy vztahující se k výkonu práce a další pr. předpisy, pokud s nimi byly seznámeni (seznámení s kolektivní smlouvou a vnitřními předpisy)</a:t>
          </a:r>
          <a:endParaRPr lang="en-US" sz="1000" kern="1200"/>
        </a:p>
      </dsp:txBody>
      <dsp:txXfrm rot="10800000">
        <a:off x="0" y="2604379"/>
        <a:ext cx="5111749" cy="853973"/>
      </dsp:txXfrm>
    </dsp:sp>
    <dsp:sp modelId="{7A54AA54-CFE9-4ED7-BE5B-81EEEA0CED8D}">
      <dsp:nvSpPr>
        <dsp:cNvPr id="0" name=""/>
        <dsp:cNvSpPr/>
      </dsp:nvSpPr>
      <dsp:spPr>
        <a:xfrm rot="10800000">
          <a:off x="0" y="1302928"/>
          <a:ext cx="5111749" cy="1314269"/>
        </a:xfrm>
        <a:prstGeom prst="upArrowCallou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Využívat pracovní prostředky a plnit kvalitně a včas pracovní úkoly</a:t>
          </a:r>
          <a:endParaRPr lang="en-US" sz="1000" kern="1200"/>
        </a:p>
      </dsp:txBody>
      <dsp:txXfrm rot="10800000">
        <a:off x="0" y="1302928"/>
        <a:ext cx="5111749" cy="853973"/>
      </dsp:txXfrm>
    </dsp:sp>
    <dsp:sp modelId="{264547F4-15E1-4C69-A6E1-988282B47963}">
      <dsp:nvSpPr>
        <dsp:cNvPr id="0" name=""/>
        <dsp:cNvSpPr/>
      </dsp:nvSpPr>
      <dsp:spPr>
        <a:xfrm rot="10800000">
          <a:off x="0" y="1476"/>
          <a:ext cx="5111749" cy="1314269"/>
        </a:xfrm>
        <a:prstGeom prst="upArrowCallou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Pracovat řádně a podle svých sil a schopností, plnit pokyny nadřízených vydané v souladu s právními předpisy, spolupracovat s ostatními zaměstnanci</a:t>
          </a:r>
          <a:endParaRPr lang="en-US" sz="1000" kern="1200"/>
        </a:p>
      </dsp:txBody>
      <dsp:txXfrm rot="10800000">
        <a:off x="0" y="1476"/>
        <a:ext cx="5111749" cy="85397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5885B-7719-4791-AC96-800BD686B29D}">
      <dsp:nvSpPr>
        <dsp:cNvPr id="0" name=""/>
        <dsp:cNvSpPr/>
      </dsp:nvSpPr>
      <dsp:spPr>
        <a:xfrm>
          <a:off x="1939" y="280565"/>
          <a:ext cx="3004433" cy="38426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marL="0" lvl="0" indent="0" algn="ctr" defTabSz="755650">
            <a:lnSpc>
              <a:spcPct val="90000"/>
            </a:lnSpc>
            <a:spcBef>
              <a:spcPct val="0"/>
            </a:spcBef>
            <a:spcAft>
              <a:spcPct val="35000"/>
            </a:spcAft>
            <a:buNone/>
          </a:pPr>
          <a:r>
            <a:rPr lang="cs-CZ" sz="1700" kern="1200" dirty="0"/>
            <a:t>jiné povinnosti zaměstnanců</a:t>
          </a:r>
        </a:p>
      </dsp:txBody>
      <dsp:txXfrm>
        <a:off x="194071" y="280565"/>
        <a:ext cx="2620169" cy="384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8F2B80-D897-486C-9BD3-2FB9DD91942F}">
      <dsp:nvSpPr>
        <dsp:cNvPr id="0" name=""/>
        <dsp:cNvSpPr/>
      </dsp:nvSpPr>
      <dsp:spPr>
        <a:xfrm>
          <a:off x="412" y="927199"/>
          <a:ext cx="3291036" cy="329103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cs-CZ" sz="1300" b="1" kern="1200"/>
            <a:t>PO jako zaměstnavatel </a:t>
          </a:r>
          <a:r>
            <a:rPr lang="cs-CZ" sz="1300" kern="1200"/>
            <a:t>– bez omezení, případě státu v pracovněprávních vztazích jedná org. složka státu (zákon č. 2019/2000 Sb.),</a:t>
          </a:r>
        </a:p>
      </dsp:txBody>
      <dsp:txXfrm>
        <a:off x="482373" y="1409160"/>
        <a:ext cx="2327114" cy="2327114"/>
      </dsp:txXfrm>
    </dsp:sp>
    <dsp:sp modelId="{83AB0678-400A-4859-909A-39D31CAE0E09}">
      <dsp:nvSpPr>
        <dsp:cNvPr id="0" name=""/>
        <dsp:cNvSpPr/>
      </dsp:nvSpPr>
      <dsp:spPr>
        <a:xfrm>
          <a:off x="3033670" y="462368"/>
          <a:ext cx="2046423" cy="11107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cs-CZ" sz="1100" kern="1200"/>
        </a:p>
      </dsp:txBody>
      <dsp:txXfrm>
        <a:off x="3033670" y="684513"/>
        <a:ext cx="1713206" cy="666434"/>
      </dsp:txXfrm>
    </dsp:sp>
    <dsp:sp modelId="{C762DC2E-B5C8-4614-A789-06D7BF2B863D}">
      <dsp:nvSpPr>
        <dsp:cNvPr id="0" name=""/>
        <dsp:cNvSpPr/>
      </dsp:nvSpPr>
      <dsp:spPr>
        <a:xfrm>
          <a:off x="4938150" y="927199"/>
          <a:ext cx="3291036" cy="329103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l" defTabSz="577850">
            <a:lnSpc>
              <a:spcPct val="90000"/>
            </a:lnSpc>
            <a:spcBef>
              <a:spcPct val="0"/>
            </a:spcBef>
            <a:spcAft>
              <a:spcPct val="35000"/>
            </a:spcAft>
            <a:buNone/>
          </a:pPr>
          <a:r>
            <a:rPr lang="cs-CZ" sz="1300" kern="1200"/>
            <a:t>Otázka, </a:t>
          </a:r>
          <a:r>
            <a:rPr lang="cs-CZ" sz="1300" b="1" kern="1200"/>
            <a:t>kdo jedná za PO v pracovněprávních vztazích:</a:t>
          </a:r>
          <a:endParaRPr lang="cs-CZ" sz="1300" kern="1200"/>
        </a:p>
        <a:p>
          <a:pPr marL="57150" lvl="1" indent="-57150" algn="l" defTabSz="444500">
            <a:lnSpc>
              <a:spcPct val="90000"/>
            </a:lnSpc>
            <a:spcBef>
              <a:spcPct val="0"/>
            </a:spcBef>
            <a:spcAft>
              <a:spcPct val="15000"/>
            </a:spcAft>
            <a:buChar char="•"/>
          </a:pPr>
          <a:r>
            <a:rPr lang="cs-CZ" sz="1000" b="1" kern="1200"/>
            <a:t>Vždy statutární orgán</a:t>
          </a:r>
          <a:endParaRPr lang="cs-CZ" sz="1000" kern="1200"/>
        </a:p>
        <a:p>
          <a:pPr marL="57150" lvl="1" indent="-57150" algn="l" defTabSz="444500">
            <a:lnSpc>
              <a:spcPct val="90000"/>
            </a:lnSpc>
            <a:spcBef>
              <a:spcPct val="0"/>
            </a:spcBef>
            <a:spcAft>
              <a:spcPct val="15000"/>
            </a:spcAft>
            <a:buChar char="•"/>
          </a:pPr>
          <a:r>
            <a:rPr lang="cs-CZ" sz="1000" b="1" kern="1200"/>
            <a:t>Osoby povolané vnitřním předpisem</a:t>
          </a:r>
          <a:endParaRPr lang="cs-CZ" sz="1000" kern="1200"/>
        </a:p>
        <a:p>
          <a:pPr marL="57150" lvl="1" indent="-57150" algn="l" defTabSz="444500">
            <a:lnSpc>
              <a:spcPct val="90000"/>
            </a:lnSpc>
            <a:spcBef>
              <a:spcPct val="0"/>
            </a:spcBef>
            <a:spcAft>
              <a:spcPct val="15000"/>
            </a:spcAft>
            <a:buChar char="•"/>
          </a:pPr>
          <a:r>
            <a:rPr lang="cs-CZ" sz="1000" b="1" kern="1200"/>
            <a:t>Osoby povolané zmocněním (zastoupení se řídí občanským právem) a prokuristé</a:t>
          </a:r>
          <a:endParaRPr lang="cs-CZ" sz="1000" kern="1200"/>
        </a:p>
        <a:p>
          <a:pPr marL="57150" lvl="1" indent="-57150" algn="l" defTabSz="444500">
            <a:lnSpc>
              <a:spcPct val="90000"/>
            </a:lnSpc>
            <a:spcBef>
              <a:spcPct val="0"/>
            </a:spcBef>
            <a:spcAft>
              <a:spcPct val="15000"/>
            </a:spcAft>
            <a:buChar char="•"/>
          </a:pPr>
          <a:r>
            <a:rPr lang="cs-CZ" sz="1000" b="1" kern="1200"/>
            <a:t>Vedoucí zaměstnanci  (par. 11 ZP.) - jsou na jednotlivých stupních řízení zaměstnavatele oprávněni stanovit a ukládat podřízeným zaměstnancům pracovní úkoly, organizovat, řídit a kontrolovat jejich práci a dávat jim k tomu účelu závazné pokyny</a:t>
          </a:r>
          <a:endParaRPr lang="cs-CZ" sz="1000" kern="1200"/>
        </a:p>
      </dsp:txBody>
      <dsp:txXfrm>
        <a:off x="5420111" y="1409160"/>
        <a:ext cx="2327114" cy="2327114"/>
      </dsp:txXfrm>
    </dsp:sp>
    <dsp:sp modelId="{19738A6F-B5A0-49ED-A3C3-43DC370BBD36}">
      <dsp:nvSpPr>
        <dsp:cNvPr id="0" name=""/>
        <dsp:cNvSpPr/>
      </dsp:nvSpPr>
      <dsp:spPr>
        <a:xfrm rot="10800000">
          <a:off x="3149505" y="3572341"/>
          <a:ext cx="2046423" cy="11107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cs-CZ" sz="1100" kern="1200"/>
        </a:p>
      </dsp:txBody>
      <dsp:txXfrm rot="10800000">
        <a:off x="3482722" y="3794486"/>
        <a:ext cx="1713206" cy="66643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03C431-4C07-4479-899D-021750B0C26B}">
      <dsp:nvSpPr>
        <dsp:cNvPr id="0" name=""/>
        <dsp:cNvSpPr/>
      </dsp:nvSpPr>
      <dsp:spPr>
        <a:xfrm>
          <a:off x="495061" y="645"/>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b="1" i="0" kern="1200" baseline="0"/>
            <a:t>Vedoucí zaměstnanci jsou dále povinni</a:t>
          </a:r>
          <a:endParaRPr lang="en-US" sz="1600" kern="1200"/>
        </a:p>
      </dsp:txBody>
      <dsp:txXfrm>
        <a:off x="495061" y="645"/>
        <a:ext cx="2262336" cy="1357401"/>
      </dsp:txXfrm>
    </dsp:sp>
    <dsp:sp modelId="{29E58906-67AB-4F0B-B95A-A51A86E70CFB}">
      <dsp:nvSpPr>
        <dsp:cNvPr id="0" name=""/>
        <dsp:cNvSpPr/>
      </dsp:nvSpPr>
      <dsp:spPr>
        <a:xfrm>
          <a:off x="2983631" y="645"/>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b="0" i="0" kern="1200" baseline="0"/>
            <a:t>řídit a kontrolovat práci podřízených zaměstnanců a hodnotit jejich pracovní výkonnost a pracovní výsledky</a:t>
          </a:r>
          <a:endParaRPr lang="en-US" sz="1600" kern="1200"/>
        </a:p>
      </dsp:txBody>
      <dsp:txXfrm>
        <a:off x="2983631" y="645"/>
        <a:ext cx="2262336" cy="1357401"/>
      </dsp:txXfrm>
    </dsp:sp>
    <dsp:sp modelId="{04111761-DACC-4CF3-8699-F131E2E419A6}">
      <dsp:nvSpPr>
        <dsp:cNvPr id="0" name=""/>
        <dsp:cNvSpPr/>
      </dsp:nvSpPr>
      <dsp:spPr>
        <a:xfrm>
          <a:off x="5472201" y="645"/>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kern="1200" baseline="0"/>
            <a:t>co nejlépe organizovat práci</a:t>
          </a:r>
          <a:endParaRPr lang="en-US" sz="1600" kern="1200"/>
        </a:p>
      </dsp:txBody>
      <dsp:txXfrm>
        <a:off x="5472201" y="645"/>
        <a:ext cx="2262336" cy="1357401"/>
      </dsp:txXfrm>
    </dsp:sp>
    <dsp:sp modelId="{7943CBCB-F857-4847-8E94-732C6727CC18}">
      <dsp:nvSpPr>
        <dsp:cNvPr id="0" name=""/>
        <dsp:cNvSpPr/>
      </dsp:nvSpPr>
      <dsp:spPr>
        <a:xfrm>
          <a:off x="495061" y="1584280"/>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b="0" i="0" kern="1200" baseline="0"/>
            <a:t>vytvářet příznivé pracovní podmínky a zajišťovat bezpečnost a ochranu zdraví při práci</a:t>
          </a:r>
          <a:endParaRPr lang="en-US" sz="1600" kern="1200"/>
        </a:p>
      </dsp:txBody>
      <dsp:txXfrm>
        <a:off x="495061" y="1584280"/>
        <a:ext cx="2262336" cy="1357401"/>
      </dsp:txXfrm>
    </dsp:sp>
    <dsp:sp modelId="{F7A364AC-6269-4CCC-AABF-971AF3937399}">
      <dsp:nvSpPr>
        <dsp:cNvPr id="0" name=""/>
        <dsp:cNvSpPr/>
      </dsp:nvSpPr>
      <dsp:spPr>
        <a:xfrm>
          <a:off x="2983631" y="1584280"/>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b="0" i="0" kern="1200" baseline="0"/>
            <a:t>zabezpečovat odměňování zaměstnanců</a:t>
          </a:r>
          <a:endParaRPr lang="en-US" sz="1600" kern="1200"/>
        </a:p>
      </dsp:txBody>
      <dsp:txXfrm>
        <a:off x="2983631" y="1584280"/>
        <a:ext cx="2262336" cy="1357401"/>
      </dsp:txXfrm>
    </dsp:sp>
    <dsp:sp modelId="{65B941BC-C3F4-4174-AE3A-1F167C314E5C}">
      <dsp:nvSpPr>
        <dsp:cNvPr id="0" name=""/>
        <dsp:cNvSpPr/>
      </dsp:nvSpPr>
      <dsp:spPr>
        <a:xfrm>
          <a:off x="5472201" y="1584280"/>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b="0" i="0" kern="1200" baseline="0"/>
            <a:t>vytvářet podmínky pro zvyšování odborné úrovně zaměstnanců</a:t>
          </a:r>
          <a:endParaRPr lang="en-US" sz="1600" kern="1200"/>
        </a:p>
      </dsp:txBody>
      <dsp:txXfrm>
        <a:off x="5472201" y="1584280"/>
        <a:ext cx="2262336" cy="1357401"/>
      </dsp:txXfrm>
    </dsp:sp>
    <dsp:sp modelId="{4FE45339-F8BF-4951-A16E-FAE6D341B0C1}">
      <dsp:nvSpPr>
        <dsp:cNvPr id="0" name=""/>
        <dsp:cNvSpPr/>
      </dsp:nvSpPr>
      <dsp:spPr>
        <a:xfrm>
          <a:off x="1739346" y="3167916"/>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b="0" i="0" kern="1200" baseline="0"/>
            <a:t>zabezpečovat dodržování právních a vnitřních předpisů</a:t>
          </a:r>
          <a:endParaRPr lang="en-US" sz="1600" kern="1200"/>
        </a:p>
      </dsp:txBody>
      <dsp:txXfrm>
        <a:off x="1739346" y="3167916"/>
        <a:ext cx="2262336" cy="1357401"/>
      </dsp:txXfrm>
    </dsp:sp>
    <dsp:sp modelId="{4FB161C0-3B31-4F79-B6AD-07B5156DC1DE}">
      <dsp:nvSpPr>
        <dsp:cNvPr id="0" name=""/>
        <dsp:cNvSpPr/>
      </dsp:nvSpPr>
      <dsp:spPr>
        <a:xfrm>
          <a:off x="4227916" y="3167916"/>
          <a:ext cx="2262336" cy="135740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b="0" i="0" kern="1200" baseline="0"/>
            <a:t>zabezpečovat přijetí opatření k ochraně majetku zaměstnavatele</a:t>
          </a:r>
          <a:endParaRPr lang="en-US" sz="1600" kern="1200"/>
        </a:p>
      </dsp:txBody>
      <dsp:txXfrm>
        <a:off x="4227916" y="3167916"/>
        <a:ext cx="2262336" cy="1357401"/>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726F13-8318-4764-8F32-B0901372D929}">
      <dsp:nvSpPr>
        <dsp:cNvPr id="0" name=""/>
        <dsp:cNvSpPr/>
      </dsp:nvSpPr>
      <dsp:spPr>
        <a:xfrm>
          <a:off x="0" y="258138"/>
          <a:ext cx="3008313" cy="1203325"/>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cs-CZ" sz="1400" b="1" kern="1200"/>
            <a:t>Zvýšené povinnosti skupin zaměstnanců § 303 ZP Jen vyjmenované kategorie mají povinnosti:</a:t>
          </a:r>
          <a:br>
            <a:rPr lang="en-US" sz="1400" b="1" kern="1200"/>
          </a:br>
          <a:endParaRPr lang="cs-CZ" sz="1400" kern="1200"/>
        </a:p>
      </dsp:txBody>
      <dsp:txXfrm>
        <a:off x="601663" y="258138"/>
        <a:ext cx="1804988" cy="120332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7AE54-4244-4E1A-B89F-D195A700B0FD}">
      <dsp:nvSpPr>
        <dsp:cNvPr id="0" name=""/>
        <dsp:cNvSpPr/>
      </dsp:nvSpPr>
      <dsp:spPr>
        <a:xfrm>
          <a:off x="0" y="512250"/>
          <a:ext cx="5111749" cy="78316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cs-CZ" sz="900" b="0" i="0" kern="1200" baseline="0" dirty="0"/>
            <a:t>jednat a rozhodovat nestranně a zdržet se při výkonu práce všeho, co by mohlo ohrozit důvěru v nestrannost rozhodování,</a:t>
          </a:r>
          <a:endParaRPr lang="en-US" sz="900" kern="1200" dirty="0"/>
        </a:p>
      </dsp:txBody>
      <dsp:txXfrm>
        <a:off x="38231" y="550481"/>
        <a:ext cx="5035287" cy="706706"/>
      </dsp:txXfrm>
    </dsp:sp>
    <dsp:sp modelId="{30A22CF0-5F53-4FAE-A0B8-894FF9D3872F}">
      <dsp:nvSpPr>
        <dsp:cNvPr id="0" name=""/>
        <dsp:cNvSpPr/>
      </dsp:nvSpPr>
      <dsp:spPr>
        <a:xfrm>
          <a:off x="0" y="1321339"/>
          <a:ext cx="5111749" cy="78316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cs-CZ" sz="900" b="0" i="0" kern="1200" baseline="0"/>
            <a:t>zachovávat mlčenlivost o skutečnostech, o nichž se dozvěděli při výkonu zaměstnání a které v zájmu zaměstnavatele nelze sdělovat jiným osobám; to neplatí, pokud byli této povinnosti zproštěni statutárním orgánem nebo jím pověřeným vedoucím zaměstnancem, nestanoví-li zvláštní právní předpis jinak v souvislosti s výkonem zaměstnání nepřijímat dary nebo jiné výhody, s výjimkou darů nebo výhod poskytovaných zaměstnavatelem, u něhož jsou zaměstnáni, nebo na základě právních předpisů,</a:t>
          </a:r>
          <a:endParaRPr lang="en-US" sz="900" kern="1200"/>
        </a:p>
      </dsp:txBody>
      <dsp:txXfrm>
        <a:off x="38231" y="1359570"/>
        <a:ext cx="5035287" cy="706706"/>
      </dsp:txXfrm>
    </dsp:sp>
    <dsp:sp modelId="{FBE02520-3EC4-4E3F-964E-7DDC269AFD16}">
      <dsp:nvSpPr>
        <dsp:cNvPr id="0" name=""/>
        <dsp:cNvSpPr/>
      </dsp:nvSpPr>
      <dsp:spPr>
        <a:xfrm>
          <a:off x="0" y="2130427"/>
          <a:ext cx="5111749" cy="78316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cs-CZ" sz="900" b="0" i="0" kern="1200" baseline="0"/>
            <a:t>zdržet se jednání, které by mohlo vést ke střetu veřejného zájmu se zájmy osobními, zejména nezneužívat informací</a:t>
          </a:r>
          <a:endParaRPr lang="en-US" sz="900" kern="1200"/>
        </a:p>
      </dsp:txBody>
      <dsp:txXfrm>
        <a:off x="38231" y="2168658"/>
        <a:ext cx="5035287" cy="706706"/>
      </dsp:txXfrm>
    </dsp:sp>
    <dsp:sp modelId="{9CCB882C-54AB-4198-B372-2B484A9A5F4E}">
      <dsp:nvSpPr>
        <dsp:cNvPr id="0" name=""/>
        <dsp:cNvSpPr/>
      </dsp:nvSpPr>
      <dsp:spPr>
        <a:xfrm>
          <a:off x="0" y="2939516"/>
          <a:ext cx="5111749" cy="78316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cs-CZ" sz="900" b="0" i="0" kern="1200" baseline="0"/>
            <a:t>nabytých v souvislosti s výkonem zaměstnání ve prospěch vlastní nebo někoho jiného.</a:t>
          </a:r>
          <a:endParaRPr lang="en-US" sz="900" kern="1200"/>
        </a:p>
      </dsp:txBody>
      <dsp:txXfrm>
        <a:off x="38231" y="2977747"/>
        <a:ext cx="5035287" cy="706706"/>
      </dsp:txXfrm>
    </dsp:sp>
    <dsp:sp modelId="{E2512C93-D282-4185-8909-49E85C786697}">
      <dsp:nvSpPr>
        <dsp:cNvPr id="0" name=""/>
        <dsp:cNvSpPr/>
      </dsp:nvSpPr>
      <dsp:spPr>
        <a:xfrm>
          <a:off x="0" y="3748605"/>
          <a:ext cx="5111749" cy="78316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cs-CZ" sz="900" b="0" i="0" kern="1200" baseline="0"/>
            <a:t>nesmějí být členy řídících nebo kontrolních orgánů právnických osob provozujících podnikatelskou činnost; to neplatí, pokud do takového orgánu byli vysláni zaměstnavatelem, u něhož jsou zaměstnáni, a v souvislosti s tímto členstvím nepobírají odměnu od příslušné právnické osoby provozující podnikatelskou činnost.</a:t>
          </a:r>
          <a:endParaRPr lang="en-US" sz="900" kern="1200"/>
        </a:p>
      </dsp:txBody>
      <dsp:txXfrm>
        <a:off x="38231" y="3786836"/>
        <a:ext cx="5035287" cy="706706"/>
      </dsp:txXfrm>
    </dsp:sp>
    <dsp:sp modelId="{34E88499-784B-4BB5-AEFA-D96C4E085733}">
      <dsp:nvSpPr>
        <dsp:cNvPr id="0" name=""/>
        <dsp:cNvSpPr/>
      </dsp:nvSpPr>
      <dsp:spPr>
        <a:xfrm>
          <a:off x="0" y="4557694"/>
          <a:ext cx="5111749" cy="78316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cs-CZ" sz="900" b="0" i="0" kern="1200" baseline="0"/>
            <a:t>Zaměstnanci uvedení mohou podnikat jen s předchozím písemným souhlase zaměstnavatele, u něhož jsou zaměstnáni. Omezení se nevztahuje na činnost vědeckou, pedagogickou, publicistickou, literární nebo uměleckou a na správu vlastního majetku.</a:t>
          </a:r>
          <a:endParaRPr lang="en-US" sz="900" kern="1200"/>
        </a:p>
      </dsp:txBody>
      <dsp:txXfrm>
        <a:off x="38231" y="4595925"/>
        <a:ext cx="5035287" cy="706706"/>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9AF997-6110-4F44-9C53-F60E32E31C5D}">
      <dsp:nvSpPr>
        <dsp:cNvPr id="0" name=""/>
        <dsp:cNvSpPr/>
      </dsp:nvSpPr>
      <dsp:spPr>
        <a:xfrm rot="5400000">
          <a:off x="4465715" y="-1220385"/>
          <a:ext cx="226082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cs-CZ" sz="1100" b="0" i="0" kern="1200" baseline="0"/>
            <a:t>na zajištění podmínek potřebných pro výkon jejich pedagogické činnosti, zejména na ochranu před fyzickým násilím nebo psychickým nátlakem ze strany dětí, žáků, studentů nebo zákonných zástupců dětí a žáků a dalších osob, které jsou v přímém kontaktu s pedagogickým pracovníkem ve škole,</a:t>
          </a:r>
          <a:endParaRPr lang="cs-CZ" sz="1100" kern="1200"/>
        </a:p>
        <a:p>
          <a:pPr marL="57150" lvl="1" indent="-57150" algn="l" defTabSz="488950">
            <a:lnSpc>
              <a:spcPct val="90000"/>
            </a:lnSpc>
            <a:spcBef>
              <a:spcPct val="0"/>
            </a:spcBef>
            <a:spcAft>
              <a:spcPct val="15000"/>
            </a:spcAft>
            <a:buChar char="•"/>
          </a:pPr>
          <a:r>
            <a:rPr lang="cs-CZ" sz="1100" b="0" i="0" kern="1200" baseline="0"/>
            <a:t>aby nebylo do jejich přímé pedagogické činnosti zasahováno v rozporu s právními předpisy</a:t>
          </a:r>
          <a:endParaRPr lang="cs-CZ" sz="1100" kern="1200"/>
        </a:p>
        <a:p>
          <a:pPr marL="57150" lvl="1" indent="-57150" algn="l" defTabSz="488950">
            <a:lnSpc>
              <a:spcPct val="90000"/>
            </a:lnSpc>
            <a:spcBef>
              <a:spcPct val="0"/>
            </a:spcBef>
            <a:spcAft>
              <a:spcPct val="15000"/>
            </a:spcAft>
            <a:buChar char="•"/>
          </a:pPr>
          <a:r>
            <a:rPr lang="cs-CZ" sz="1100" b="0" i="0" kern="1200" baseline="0"/>
            <a:t>na využívání metod, forem a prostředků dle vlastního uvážení v souladu se zásadami a cíli vzdělávání při přímé vyučovací, výchovné, speciálněpedagogické a pedagogicko-psychologické činnosti</a:t>
          </a:r>
          <a:endParaRPr lang="cs-CZ" sz="1100" kern="1200"/>
        </a:p>
        <a:p>
          <a:pPr marL="57150" lvl="1" indent="-57150" algn="l" defTabSz="488950">
            <a:lnSpc>
              <a:spcPct val="90000"/>
            </a:lnSpc>
            <a:spcBef>
              <a:spcPct val="0"/>
            </a:spcBef>
            <a:spcAft>
              <a:spcPct val="15000"/>
            </a:spcAft>
            <a:buChar char="•"/>
          </a:pPr>
          <a:r>
            <a:rPr lang="pl-PL" sz="1100" b="0" i="0" kern="1200" baseline="0"/>
            <a:t>volit a být voleni do školské rady,</a:t>
          </a:r>
          <a:endParaRPr lang="cs-CZ" sz="1100" kern="1200"/>
        </a:p>
        <a:p>
          <a:pPr marL="57150" lvl="1" indent="-57150" algn="l" defTabSz="488950">
            <a:lnSpc>
              <a:spcPct val="90000"/>
            </a:lnSpc>
            <a:spcBef>
              <a:spcPct val="0"/>
            </a:spcBef>
            <a:spcAft>
              <a:spcPct val="15000"/>
            </a:spcAft>
            <a:buChar char="•"/>
          </a:pPr>
          <a:r>
            <a:rPr lang="pt-BR" sz="1100" b="0" i="0" kern="1200" baseline="0"/>
            <a:t>na objektivní hodnocení své pedagogické činnosti.</a:t>
          </a:r>
          <a:endParaRPr lang="cs-CZ" sz="1100" kern="1200"/>
        </a:p>
      </dsp:txBody>
      <dsp:txXfrm rot="-5400000">
        <a:off x="2962656" y="393038"/>
        <a:ext cx="5156580" cy="2040097"/>
      </dsp:txXfrm>
    </dsp:sp>
    <dsp:sp modelId="{AC09921D-92E5-45F1-8CFD-6F323826CF98}">
      <dsp:nvSpPr>
        <dsp:cNvPr id="0" name=""/>
        <dsp:cNvSpPr/>
      </dsp:nvSpPr>
      <dsp:spPr>
        <a:xfrm>
          <a:off x="0" y="70"/>
          <a:ext cx="2962656" cy="28260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b="1" i="0" kern="1200" baseline="0"/>
            <a:t>§ 22a Práva pedagogických pracovníků - Pedagogičtí pracovníci mají při výkonu své pedagogické činnosti právo:</a:t>
          </a:r>
          <a:endParaRPr lang="cs-CZ" sz="2200" kern="1200"/>
        </a:p>
      </dsp:txBody>
      <dsp:txXfrm>
        <a:off x="137955" y="138025"/>
        <a:ext cx="2686746" cy="2550121"/>
      </dsp:txXfrm>
    </dsp:sp>
    <dsp:sp modelId="{0D099DE7-E4C7-4C60-B968-F078BA2371FD}">
      <dsp:nvSpPr>
        <dsp:cNvPr id="0" name=""/>
        <dsp:cNvSpPr/>
      </dsp:nvSpPr>
      <dsp:spPr>
        <a:xfrm rot="5400000">
          <a:off x="4465715" y="1746947"/>
          <a:ext cx="2260825"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cs-CZ" sz="1100" b="0" i="0" kern="1200" baseline="0"/>
            <a:t>vykonávat pedagogickou činnost v souladu se zásadami a cíli vzdělávání, chránit a respektovat práva dítěte, žáka nebo studenta,</a:t>
          </a:r>
          <a:endParaRPr lang="cs-CZ" sz="1100" kern="1200"/>
        </a:p>
        <a:p>
          <a:pPr marL="57150" lvl="1" indent="-57150" algn="l" defTabSz="488950">
            <a:lnSpc>
              <a:spcPct val="90000"/>
            </a:lnSpc>
            <a:spcBef>
              <a:spcPct val="0"/>
            </a:spcBef>
            <a:spcAft>
              <a:spcPct val="15000"/>
            </a:spcAft>
            <a:buChar char="•"/>
          </a:pPr>
          <a:r>
            <a:rPr lang="cs-CZ" sz="1100" b="0" i="0" kern="1200" baseline="0"/>
            <a:t>chránit bezpečí a zdraví dítěte, žáka a studenta a předcházet všem formám rizikového chování ve školách a školských zařízeních,</a:t>
          </a:r>
          <a:endParaRPr lang="cs-CZ" sz="1100" kern="1200"/>
        </a:p>
        <a:p>
          <a:pPr marL="57150" lvl="1" indent="-57150" algn="l" defTabSz="488950">
            <a:lnSpc>
              <a:spcPct val="90000"/>
            </a:lnSpc>
            <a:spcBef>
              <a:spcPct val="0"/>
            </a:spcBef>
            <a:spcAft>
              <a:spcPct val="15000"/>
            </a:spcAft>
            <a:buChar char="•"/>
          </a:pPr>
          <a:r>
            <a:rPr lang="cs-CZ" sz="1100" b="0" i="0" kern="1200" baseline="0"/>
            <a:t>svým přístupem k výchově a vzdělávání vytvářet pozitivní a bezpečné klima ve školním prostředí a podporovat jeho rozvoj,</a:t>
          </a:r>
          <a:endParaRPr lang="cs-CZ" sz="1100" kern="1200"/>
        </a:p>
        <a:p>
          <a:pPr marL="57150" lvl="1" indent="-57150" algn="l" defTabSz="488950">
            <a:lnSpc>
              <a:spcPct val="90000"/>
            </a:lnSpc>
            <a:spcBef>
              <a:spcPct val="0"/>
            </a:spcBef>
            <a:spcAft>
              <a:spcPct val="15000"/>
            </a:spcAft>
            <a:buChar char="•"/>
          </a:pPr>
          <a:r>
            <a:rPr lang="cs-CZ" sz="1100" kern="1200"/>
            <a:t>zachovávat mlčenlivost a chránit před zneužitím osobní údaje, informace o zdravotním stavu dětí, žáků a studentů a výsledky poradenské pomoci školského poradenského zařízení a školního poradenského pracoviště, s nimiž přišel do styku,</a:t>
          </a:r>
        </a:p>
        <a:p>
          <a:pPr marL="57150" lvl="1" indent="-57150" algn="l" defTabSz="488950">
            <a:lnSpc>
              <a:spcPct val="90000"/>
            </a:lnSpc>
            <a:spcBef>
              <a:spcPct val="0"/>
            </a:spcBef>
            <a:spcAft>
              <a:spcPct val="15000"/>
            </a:spcAft>
            <a:buChar char="•"/>
          </a:pPr>
          <a:r>
            <a:rPr lang="cs-CZ" sz="1100" kern="1200"/>
            <a:t>poskytovat dítěti, žáku, studentovi nebo zákonnému zástupci nezletilého dítěte nebo žáka informace spojené s výchovou a vzděláváním.</a:t>
          </a:r>
        </a:p>
      </dsp:txBody>
      <dsp:txXfrm rot="-5400000">
        <a:off x="2962656" y="3360370"/>
        <a:ext cx="5156580" cy="2040097"/>
      </dsp:txXfrm>
    </dsp:sp>
    <dsp:sp modelId="{20328D8F-BE22-433D-803C-BC92B4294C97}">
      <dsp:nvSpPr>
        <dsp:cNvPr id="0" name=""/>
        <dsp:cNvSpPr/>
      </dsp:nvSpPr>
      <dsp:spPr>
        <a:xfrm>
          <a:off x="0" y="2967403"/>
          <a:ext cx="2962656" cy="28260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b="1" i="0" kern="1200" baseline="0"/>
            <a:t>§ 22b Povinnosti pedagogických pracovníků - Pedagogický pracovník je povinen:</a:t>
          </a:r>
          <a:endParaRPr lang="cs-CZ" sz="2200" kern="1200"/>
        </a:p>
      </dsp:txBody>
      <dsp:txXfrm>
        <a:off x="137955" y="3105358"/>
        <a:ext cx="2686746" cy="2550121"/>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3083E-FA8C-401F-9478-34EE3E0651DA}">
      <dsp:nvSpPr>
        <dsp:cNvPr id="0" name=""/>
        <dsp:cNvSpPr/>
      </dsp:nvSpPr>
      <dsp:spPr>
        <a:xfrm rot="10800000">
          <a:off x="1725764" y="2174"/>
          <a:ext cx="5472684" cy="13892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2611" tIns="57150" rIns="106680" bIns="57150" numCol="1" spcCol="1270" anchor="ctr" anchorCtr="0">
          <a:noAutofit/>
        </a:bodyPr>
        <a:lstStyle/>
        <a:p>
          <a:pPr marL="0" lvl="0" indent="0" algn="ctr" defTabSz="666750">
            <a:lnSpc>
              <a:spcPct val="90000"/>
            </a:lnSpc>
            <a:spcBef>
              <a:spcPct val="0"/>
            </a:spcBef>
            <a:spcAft>
              <a:spcPct val="35000"/>
            </a:spcAft>
            <a:buNone/>
          </a:pPr>
          <a:r>
            <a:rPr lang="cs-CZ" sz="1500" b="0" i="0" kern="1200" baseline="0"/>
            <a:t>Zaměstnanci mohou vedle svého zaměstnání vykonávaného v základním pracovněprávním vztahu </a:t>
          </a:r>
          <a:r>
            <a:rPr lang="cs-CZ" sz="1500" b="1" i="0" kern="1200" baseline="0"/>
            <a:t>vykonávat výdělečnou činnost, která je shodná s předmětem činnosti zaměstnavatele, u něhož jsou zaměstnáni, jen s jeho předchozím písemným souhlase</a:t>
          </a:r>
          <a:r>
            <a:rPr lang="cs-CZ" sz="1500" b="0" i="0" kern="1200" baseline="0"/>
            <a:t>m.</a:t>
          </a:r>
          <a:endParaRPr lang="cs-CZ" sz="1500" kern="1200"/>
        </a:p>
      </dsp:txBody>
      <dsp:txXfrm rot="10800000">
        <a:off x="2073071" y="2174"/>
        <a:ext cx="5125377" cy="1389227"/>
      </dsp:txXfrm>
    </dsp:sp>
    <dsp:sp modelId="{1F027343-E66C-4FD3-A273-F8A0117C8EB9}">
      <dsp:nvSpPr>
        <dsp:cNvPr id="0" name=""/>
        <dsp:cNvSpPr/>
      </dsp:nvSpPr>
      <dsp:spPr>
        <a:xfrm>
          <a:off x="154354" y="0"/>
          <a:ext cx="1389227" cy="1389227"/>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D3941B-2E70-4D61-9E61-25C11EF629CD}">
      <dsp:nvSpPr>
        <dsp:cNvPr id="0" name=""/>
        <dsp:cNvSpPr/>
      </dsp:nvSpPr>
      <dsp:spPr>
        <a:xfrm rot="10800000">
          <a:off x="1725764" y="1806095"/>
          <a:ext cx="5472684" cy="13892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2611" tIns="57150" rIns="106680" bIns="57150" numCol="1" spcCol="1270" anchor="ctr" anchorCtr="0">
          <a:noAutofit/>
        </a:bodyPr>
        <a:lstStyle/>
        <a:p>
          <a:pPr marL="0" lvl="0" indent="0" algn="ctr" defTabSz="666750">
            <a:lnSpc>
              <a:spcPct val="90000"/>
            </a:lnSpc>
            <a:spcBef>
              <a:spcPct val="0"/>
            </a:spcBef>
            <a:spcAft>
              <a:spcPct val="35000"/>
            </a:spcAft>
            <a:buNone/>
          </a:pPr>
          <a:r>
            <a:rPr lang="cs-CZ" sz="1500" b="0" i="0" kern="1200" baseline="0" dirty="0"/>
            <a:t>Jestliže zaměstnavatel </a:t>
          </a:r>
          <a:r>
            <a:rPr lang="cs-CZ" sz="1500" b="1" i="0" kern="1200" baseline="0" dirty="0"/>
            <a:t>souhlas odvolá</a:t>
          </a:r>
          <a:r>
            <a:rPr lang="cs-CZ" sz="1500" b="0" i="0" kern="1200" baseline="0" dirty="0"/>
            <a:t>, musí být odvolání písemné; zaměstnavatel je povinen v něm uvést důvody změny svého rozhodnutí. Zaměstnanec je pak povinen bez zbytečného odkladu výdělečnou činnost skončit způsobem vyplývajícím pro její skončení z příslušných právních předpisů.</a:t>
          </a:r>
          <a:endParaRPr lang="cs-CZ" sz="1500" kern="1200" dirty="0"/>
        </a:p>
      </dsp:txBody>
      <dsp:txXfrm rot="10800000">
        <a:off x="2073071" y="1806095"/>
        <a:ext cx="5125377" cy="1389227"/>
      </dsp:txXfrm>
    </dsp:sp>
    <dsp:sp modelId="{E74AA470-D8A5-404D-8328-CD3C8BE02FCC}">
      <dsp:nvSpPr>
        <dsp:cNvPr id="0" name=""/>
        <dsp:cNvSpPr/>
      </dsp:nvSpPr>
      <dsp:spPr>
        <a:xfrm>
          <a:off x="226371" y="1872209"/>
          <a:ext cx="1389227" cy="1389227"/>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725323-ADCA-4CC8-9016-70786D21410A}">
      <dsp:nvSpPr>
        <dsp:cNvPr id="0" name=""/>
        <dsp:cNvSpPr/>
      </dsp:nvSpPr>
      <dsp:spPr>
        <a:xfrm rot="10800000">
          <a:off x="1725764" y="3610017"/>
          <a:ext cx="5472684" cy="13892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2611" tIns="57150" rIns="106680" bIns="57150" numCol="1" spcCol="1270" anchor="ctr" anchorCtr="0">
          <a:noAutofit/>
        </a:bodyPr>
        <a:lstStyle/>
        <a:p>
          <a:pPr marL="0" lvl="0" indent="0" algn="ctr" defTabSz="666750">
            <a:lnSpc>
              <a:spcPct val="90000"/>
            </a:lnSpc>
            <a:spcBef>
              <a:spcPct val="0"/>
            </a:spcBef>
            <a:spcAft>
              <a:spcPct val="35000"/>
            </a:spcAft>
            <a:buNone/>
          </a:pPr>
          <a:r>
            <a:rPr lang="cs-CZ" sz="1500" b="0" i="0" kern="1200" baseline="0" dirty="0"/>
            <a:t>Omezení se nevztahuje na výkon vědecké, pedagogické, publicistické, literární a umělecké činnosti.</a:t>
          </a:r>
          <a:endParaRPr lang="cs-CZ" sz="1500" kern="1200" dirty="0"/>
        </a:p>
      </dsp:txBody>
      <dsp:txXfrm rot="10800000">
        <a:off x="2073071" y="3610017"/>
        <a:ext cx="5125377" cy="1389227"/>
      </dsp:txXfrm>
    </dsp:sp>
    <dsp:sp modelId="{778956FA-27FB-405E-A957-1E6284EC1D53}">
      <dsp:nvSpPr>
        <dsp:cNvPr id="0" name=""/>
        <dsp:cNvSpPr/>
      </dsp:nvSpPr>
      <dsp:spPr>
        <a:xfrm>
          <a:off x="154354" y="3600404"/>
          <a:ext cx="1389227" cy="1389227"/>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14E8CE-BBCD-4521-9825-5ACD809D33C4}">
      <dsp:nvSpPr>
        <dsp:cNvPr id="0" name=""/>
        <dsp:cNvSpPr/>
      </dsp:nvSpPr>
      <dsp:spPr>
        <a:xfrm>
          <a:off x="1497" y="1564721"/>
          <a:ext cx="1069274" cy="67898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24C1E85-C537-429D-ABE1-F451B3875A81}">
      <dsp:nvSpPr>
        <dsp:cNvPr id="0" name=""/>
        <dsp:cNvSpPr/>
      </dsp:nvSpPr>
      <dsp:spPr>
        <a:xfrm>
          <a:off x="120305" y="1677588"/>
          <a:ext cx="1069274" cy="678989"/>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dirty="0" err="1"/>
            <a:t>Dáre</a:t>
          </a:r>
          <a:r>
            <a:rPr lang="cs-CZ" sz="1600" b="1" kern="1200" dirty="0"/>
            <a:t> – dát</a:t>
          </a:r>
          <a:endParaRPr lang="en-US" sz="1600" kern="1200" dirty="0"/>
        </a:p>
      </dsp:txBody>
      <dsp:txXfrm>
        <a:off x="140192" y="1697475"/>
        <a:ext cx="1029500" cy="639215"/>
      </dsp:txXfrm>
    </dsp:sp>
    <dsp:sp modelId="{C0BCDC4B-25AF-443A-8419-7776199A43A1}">
      <dsp:nvSpPr>
        <dsp:cNvPr id="0" name=""/>
        <dsp:cNvSpPr/>
      </dsp:nvSpPr>
      <dsp:spPr>
        <a:xfrm>
          <a:off x="1308388" y="1564721"/>
          <a:ext cx="1069274" cy="67898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3C6DCC6-CC1E-47E3-9087-36FF79FD83FE}">
      <dsp:nvSpPr>
        <dsp:cNvPr id="0" name=""/>
        <dsp:cNvSpPr/>
      </dsp:nvSpPr>
      <dsp:spPr>
        <a:xfrm>
          <a:off x="1427196" y="1677588"/>
          <a:ext cx="1069274" cy="678989"/>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Facere</a:t>
          </a:r>
          <a:r>
            <a:rPr lang="cs-CZ" sz="1600" b="1" kern="1200"/>
            <a:t> – činit</a:t>
          </a:r>
          <a:endParaRPr lang="en-US" sz="1600" kern="1200"/>
        </a:p>
      </dsp:txBody>
      <dsp:txXfrm>
        <a:off x="1447083" y="1697475"/>
        <a:ext cx="1029500" cy="639215"/>
      </dsp:txXfrm>
    </dsp:sp>
    <dsp:sp modelId="{2E0779AD-9DD0-4A09-B9D5-236A97995DB8}">
      <dsp:nvSpPr>
        <dsp:cNvPr id="0" name=""/>
        <dsp:cNvSpPr/>
      </dsp:nvSpPr>
      <dsp:spPr>
        <a:xfrm>
          <a:off x="2615279" y="1564721"/>
          <a:ext cx="1069274" cy="67898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B29FE53-9C7C-4097-ABB6-49E7C6FA3E34}">
      <dsp:nvSpPr>
        <dsp:cNvPr id="0" name=""/>
        <dsp:cNvSpPr/>
      </dsp:nvSpPr>
      <dsp:spPr>
        <a:xfrm>
          <a:off x="2734087" y="1677588"/>
          <a:ext cx="1069274" cy="678989"/>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Omittere</a:t>
          </a:r>
          <a:r>
            <a:rPr lang="cs-CZ" sz="1600" b="1" kern="1200"/>
            <a:t> – zdržet se </a:t>
          </a:r>
          <a:endParaRPr lang="en-US" sz="1600" kern="1200"/>
        </a:p>
      </dsp:txBody>
      <dsp:txXfrm>
        <a:off x="2753974" y="1697475"/>
        <a:ext cx="1029500" cy="639215"/>
      </dsp:txXfrm>
    </dsp:sp>
    <dsp:sp modelId="{495B2AFF-D2FC-482A-8EB4-7E53F8A15519}">
      <dsp:nvSpPr>
        <dsp:cNvPr id="0" name=""/>
        <dsp:cNvSpPr/>
      </dsp:nvSpPr>
      <dsp:spPr>
        <a:xfrm>
          <a:off x="3922169" y="1564721"/>
          <a:ext cx="1069274" cy="67898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EEACC9C-84E2-4747-9524-6D454EFC088E}">
      <dsp:nvSpPr>
        <dsp:cNvPr id="0" name=""/>
        <dsp:cNvSpPr/>
      </dsp:nvSpPr>
      <dsp:spPr>
        <a:xfrm>
          <a:off x="4040978" y="1677588"/>
          <a:ext cx="1069274" cy="678989"/>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Patí</a:t>
          </a:r>
          <a:r>
            <a:rPr lang="cs-CZ" sz="1600" b="1" kern="1200"/>
            <a:t> - strpět</a:t>
          </a:r>
          <a:endParaRPr lang="en-US" sz="1600" kern="1200"/>
        </a:p>
      </dsp:txBody>
      <dsp:txXfrm>
        <a:off x="4060865" y="1697475"/>
        <a:ext cx="1029500" cy="6392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E743E8-0F4A-4E24-A969-F5A98F679C95}">
      <dsp:nvSpPr>
        <dsp:cNvPr id="0" name=""/>
        <dsp:cNvSpPr/>
      </dsp:nvSpPr>
      <dsp:spPr>
        <a:xfrm>
          <a:off x="0" y="155131"/>
          <a:ext cx="7272808" cy="77651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Zvláštní zákonná ochrana postavení zaměstnance</a:t>
          </a:r>
          <a:endParaRPr lang="en-US" sz="1400" kern="1200"/>
        </a:p>
      </dsp:txBody>
      <dsp:txXfrm>
        <a:off x="37906" y="193037"/>
        <a:ext cx="7196996" cy="700702"/>
      </dsp:txXfrm>
    </dsp:sp>
    <dsp:sp modelId="{13B30436-6BB9-4BB0-896D-6227B57C23EE}">
      <dsp:nvSpPr>
        <dsp:cNvPr id="0" name=""/>
        <dsp:cNvSpPr/>
      </dsp:nvSpPr>
      <dsp:spPr>
        <a:xfrm>
          <a:off x="0" y="1163244"/>
          <a:ext cx="7272808" cy="77651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dirty="0"/>
            <a:t>Uspokojivé a bezpečné pracovní podmínky pro výkon práce</a:t>
          </a:r>
          <a:endParaRPr lang="en-US" sz="1400" kern="1200" dirty="0"/>
        </a:p>
      </dsp:txBody>
      <dsp:txXfrm>
        <a:off x="37906" y="1201150"/>
        <a:ext cx="7196996" cy="700702"/>
      </dsp:txXfrm>
    </dsp:sp>
    <dsp:sp modelId="{8EF9824E-EA2D-4A4B-8CB5-5AA012A283D1}">
      <dsp:nvSpPr>
        <dsp:cNvPr id="0" name=""/>
        <dsp:cNvSpPr/>
      </dsp:nvSpPr>
      <dsp:spPr>
        <a:xfrm>
          <a:off x="0" y="2016225"/>
          <a:ext cx="7272808" cy="77651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Spravedlivé odměňování zaměstnance</a:t>
          </a:r>
          <a:endParaRPr lang="en-US" sz="1400" kern="1200"/>
        </a:p>
      </dsp:txBody>
      <dsp:txXfrm>
        <a:off x="37906" y="2054131"/>
        <a:ext cx="7196996" cy="700702"/>
      </dsp:txXfrm>
    </dsp:sp>
    <dsp:sp modelId="{3B0F8BFC-CB90-4106-85E0-3EBB97ABEFF7}">
      <dsp:nvSpPr>
        <dsp:cNvPr id="0" name=""/>
        <dsp:cNvSpPr/>
      </dsp:nvSpPr>
      <dsp:spPr>
        <a:xfrm>
          <a:off x="0" y="3007608"/>
          <a:ext cx="7272808" cy="77651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Řádný výkon práce zaměstnancem s oprávněnými zájmy zaměstnavatele</a:t>
          </a:r>
          <a:endParaRPr lang="en-US" sz="1400" kern="1200"/>
        </a:p>
      </dsp:txBody>
      <dsp:txXfrm>
        <a:off x="37906" y="3045514"/>
        <a:ext cx="7196996" cy="700702"/>
      </dsp:txXfrm>
    </dsp:sp>
    <dsp:sp modelId="{955D003D-0052-426D-B950-CC0907C1BCD7}">
      <dsp:nvSpPr>
        <dsp:cNvPr id="0" name=""/>
        <dsp:cNvSpPr/>
      </dsp:nvSpPr>
      <dsp:spPr>
        <a:xfrm>
          <a:off x="0" y="4032451"/>
          <a:ext cx="7272808" cy="77651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Rovné zacházení se zaměstnanci a zákaz diskriminace</a:t>
          </a:r>
          <a:endParaRPr lang="en-US" sz="1400" kern="1200"/>
        </a:p>
      </dsp:txBody>
      <dsp:txXfrm>
        <a:off x="37906" y="4070357"/>
        <a:ext cx="7196996" cy="700702"/>
      </dsp:txXfrm>
    </dsp:sp>
    <dsp:sp modelId="{8421DA9D-CDBF-444A-964B-8CE41FC9077A}">
      <dsp:nvSpPr>
        <dsp:cNvPr id="0" name=""/>
        <dsp:cNvSpPr/>
      </dsp:nvSpPr>
      <dsp:spPr>
        <a:xfrm>
          <a:off x="0" y="4909838"/>
          <a:ext cx="7272808" cy="77651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dirty="0"/>
            <a:t>Zásady zvláštní zákonné ochrany postavení zaměstnance, uspokojivých a bezpečných pracovních podmínek pro výkon práce, spravedlivého odměňování zaměstnance, rovného zacházení se zaměstnanci a zákazu jejich diskriminace vyjadřují hodnoty, které chrání veřejný pořádek.</a:t>
          </a:r>
          <a:endParaRPr lang="en-US" sz="1400" kern="1200" dirty="0"/>
        </a:p>
      </dsp:txBody>
      <dsp:txXfrm>
        <a:off x="37906" y="4947744"/>
        <a:ext cx="7196996" cy="7007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F5F1F6-4DE9-4F15-9936-541D514908B1}">
      <dsp:nvSpPr>
        <dsp:cNvPr id="0" name=""/>
        <dsp:cNvSpPr/>
      </dsp:nvSpPr>
      <dsp:spPr>
        <a:xfrm>
          <a:off x="0" y="1640"/>
          <a:ext cx="8003232"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F46BC4-9AF4-40C4-B33C-D232F2667D52}">
      <dsp:nvSpPr>
        <dsp:cNvPr id="0" name=""/>
        <dsp:cNvSpPr/>
      </dsp:nvSpPr>
      <dsp:spPr>
        <a:xfrm>
          <a:off x="0" y="1640"/>
          <a:ext cx="7995416" cy="967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cs-CZ" sz="3800" b="1" kern="1200" dirty="0"/>
            <a:t>a) Právní jednání </a:t>
          </a:r>
          <a:r>
            <a:rPr lang="cs-CZ" sz="3800" kern="1200" dirty="0"/>
            <a:t>– </a:t>
          </a:r>
          <a:r>
            <a:rPr lang="cs-CZ" sz="3800" b="1" kern="1200" dirty="0"/>
            <a:t>subjektivní</a:t>
          </a:r>
          <a:r>
            <a:rPr lang="cs-CZ" sz="3800" kern="1200" dirty="0"/>
            <a:t> povahy:</a:t>
          </a:r>
          <a:endParaRPr lang="en-US" sz="3800" kern="1200" dirty="0"/>
        </a:p>
      </dsp:txBody>
      <dsp:txXfrm>
        <a:off x="0" y="1640"/>
        <a:ext cx="7995416" cy="967340"/>
      </dsp:txXfrm>
    </dsp:sp>
    <dsp:sp modelId="{626FD006-9C60-4EA2-886A-C1B6114781F7}">
      <dsp:nvSpPr>
        <dsp:cNvPr id="0" name=""/>
        <dsp:cNvSpPr/>
      </dsp:nvSpPr>
      <dsp:spPr>
        <a:xfrm>
          <a:off x="0" y="968981"/>
          <a:ext cx="8003232"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439140-A9B5-4805-9451-C16A29775533}">
      <dsp:nvSpPr>
        <dsp:cNvPr id="0" name=""/>
        <dsp:cNvSpPr/>
      </dsp:nvSpPr>
      <dsp:spPr>
        <a:xfrm>
          <a:off x="0" y="968981"/>
          <a:ext cx="6419232" cy="881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r" defTabSz="1689100">
            <a:lnSpc>
              <a:spcPct val="90000"/>
            </a:lnSpc>
            <a:spcBef>
              <a:spcPct val="0"/>
            </a:spcBef>
            <a:spcAft>
              <a:spcPct val="35000"/>
            </a:spcAft>
            <a:buNone/>
          </a:pPr>
          <a:r>
            <a:rPr lang="cs-CZ" sz="3800" kern="1200" dirty="0"/>
            <a:t>Právní úkony (jednání)</a:t>
          </a:r>
          <a:endParaRPr lang="en-US" sz="3800" kern="1200" dirty="0"/>
        </a:p>
      </dsp:txBody>
      <dsp:txXfrm>
        <a:off x="0" y="968981"/>
        <a:ext cx="6419232" cy="881685"/>
      </dsp:txXfrm>
    </dsp:sp>
    <dsp:sp modelId="{CC229657-A8CB-4CD5-9EBF-71E61031FF8F}">
      <dsp:nvSpPr>
        <dsp:cNvPr id="0" name=""/>
        <dsp:cNvSpPr/>
      </dsp:nvSpPr>
      <dsp:spPr>
        <a:xfrm>
          <a:off x="0" y="1850666"/>
          <a:ext cx="8003232"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00E6B3-203F-47C3-9553-72D9C0CC68D5}">
      <dsp:nvSpPr>
        <dsp:cNvPr id="0" name=""/>
        <dsp:cNvSpPr/>
      </dsp:nvSpPr>
      <dsp:spPr>
        <a:xfrm>
          <a:off x="0" y="1850666"/>
          <a:ext cx="8003232" cy="881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r" defTabSz="1689100">
            <a:lnSpc>
              <a:spcPct val="90000"/>
            </a:lnSpc>
            <a:spcBef>
              <a:spcPct val="0"/>
            </a:spcBef>
            <a:spcAft>
              <a:spcPct val="35000"/>
            </a:spcAft>
            <a:buNone/>
          </a:pPr>
          <a:r>
            <a:rPr lang="cs-CZ" sz="3800" kern="1200" dirty="0"/>
            <a:t>Protiprávní jednání úkony (jednání)</a:t>
          </a:r>
          <a:endParaRPr lang="en-US" sz="3800" kern="1200" dirty="0"/>
        </a:p>
      </dsp:txBody>
      <dsp:txXfrm>
        <a:off x="0" y="1850666"/>
        <a:ext cx="8003232" cy="881685"/>
      </dsp:txXfrm>
    </dsp:sp>
    <dsp:sp modelId="{EAF11ABB-1A9E-4D20-99A6-B4C8A29C55ED}">
      <dsp:nvSpPr>
        <dsp:cNvPr id="0" name=""/>
        <dsp:cNvSpPr/>
      </dsp:nvSpPr>
      <dsp:spPr>
        <a:xfrm>
          <a:off x="0" y="2732351"/>
          <a:ext cx="8003232"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7A4A7A-4E4E-4B3F-BF7D-4FEA12AE0691}">
      <dsp:nvSpPr>
        <dsp:cNvPr id="0" name=""/>
        <dsp:cNvSpPr/>
      </dsp:nvSpPr>
      <dsp:spPr>
        <a:xfrm>
          <a:off x="0" y="2732351"/>
          <a:ext cx="8003232" cy="881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r" defTabSz="1689100">
            <a:lnSpc>
              <a:spcPct val="90000"/>
            </a:lnSpc>
            <a:spcBef>
              <a:spcPct val="0"/>
            </a:spcBef>
            <a:spcAft>
              <a:spcPct val="35000"/>
            </a:spcAft>
            <a:buNone/>
          </a:pPr>
          <a:r>
            <a:rPr lang="cs-CZ" sz="3800" kern="1200" dirty="0"/>
            <a:t>Faktické úkony s právní relevancí</a:t>
          </a:r>
          <a:endParaRPr lang="en-US" sz="3800" kern="1200" dirty="0"/>
        </a:p>
      </dsp:txBody>
      <dsp:txXfrm>
        <a:off x="0" y="2732351"/>
        <a:ext cx="8003232" cy="881685"/>
      </dsp:txXfrm>
    </dsp:sp>
    <dsp:sp modelId="{A1B3FC16-7A50-4260-95AA-3F5AD2E68926}">
      <dsp:nvSpPr>
        <dsp:cNvPr id="0" name=""/>
        <dsp:cNvSpPr/>
      </dsp:nvSpPr>
      <dsp:spPr>
        <a:xfrm>
          <a:off x="0" y="3614037"/>
          <a:ext cx="8003232"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AA80FC-3DB5-4164-B104-C6D86CB735E7}">
      <dsp:nvSpPr>
        <dsp:cNvPr id="0" name=""/>
        <dsp:cNvSpPr/>
      </dsp:nvSpPr>
      <dsp:spPr>
        <a:xfrm>
          <a:off x="0" y="3614037"/>
          <a:ext cx="8003232" cy="8816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cs-CZ" sz="3800" b="1" kern="1200"/>
            <a:t>b) Právní události </a:t>
          </a:r>
          <a:r>
            <a:rPr lang="cs-CZ" sz="3800" kern="1200"/>
            <a:t>– </a:t>
          </a:r>
          <a:r>
            <a:rPr lang="cs-CZ" sz="3800" b="1" kern="1200"/>
            <a:t>objektivní</a:t>
          </a:r>
          <a:r>
            <a:rPr lang="cs-CZ" sz="3800" kern="1200"/>
            <a:t> povahy</a:t>
          </a:r>
          <a:endParaRPr lang="en-US" sz="3800" kern="1200"/>
        </a:p>
      </dsp:txBody>
      <dsp:txXfrm>
        <a:off x="0" y="3614037"/>
        <a:ext cx="8003232" cy="8816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7CC7AA-79E5-4B05-A742-4D88932351C5}">
      <dsp:nvSpPr>
        <dsp:cNvPr id="0" name=""/>
        <dsp:cNvSpPr/>
      </dsp:nvSpPr>
      <dsp:spPr>
        <a:xfrm>
          <a:off x="5085648" y="216024"/>
          <a:ext cx="3162591" cy="1235293"/>
        </a:xfrm>
        <a:prstGeom prst="roundRect">
          <a:avLst/>
        </a:prstGeom>
        <a:solidFill>
          <a:schemeClr val="tx2">
            <a:lumMod val="40000"/>
            <a:lumOff val="6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cs-CZ" sz="2400" kern="1200" dirty="0"/>
            <a:t>Promlčení (právo se oslabuje)</a:t>
          </a:r>
          <a:endParaRPr lang="en-US" sz="2400" kern="1200" dirty="0"/>
        </a:p>
      </dsp:txBody>
      <dsp:txXfrm>
        <a:off x="5145950" y="276326"/>
        <a:ext cx="3041987" cy="1114689"/>
      </dsp:txXfrm>
    </dsp:sp>
    <dsp:sp modelId="{D38DDC56-E8CB-4BEB-AF6F-8E29A2A566A1}">
      <dsp:nvSpPr>
        <dsp:cNvPr id="0" name=""/>
        <dsp:cNvSpPr/>
      </dsp:nvSpPr>
      <dsp:spPr>
        <a:xfrm>
          <a:off x="12" y="204869"/>
          <a:ext cx="3162591" cy="1235293"/>
        </a:xfrm>
        <a:prstGeom prst="roundRect">
          <a:avLst/>
        </a:prstGeom>
        <a:solidFill>
          <a:schemeClr val="tx2">
            <a:lumMod val="40000"/>
            <a:lumOff val="6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cs-CZ" sz="2400" kern="1200" dirty="0"/>
            <a:t>Prekluze (právo zaniká)</a:t>
          </a:r>
          <a:endParaRPr lang="en-US" sz="2400" kern="1200" dirty="0"/>
        </a:p>
      </dsp:txBody>
      <dsp:txXfrm>
        <a:off x="60314" y="265171"/>
        <a:ext cx="3041987" cy="1114689"/>
      </dsp:txXfrm>
    </dsp:sp>
    <dsp:sp modelId="{D640B91C-F9E1-43C1-B02F-71079BF23969}">
      <dsp:nvSpPr>
        <dsp:cNvPr id="0" name=""/>
        <dsp:cNvSpPr/>
      </dsp:nvSpPr>
      <dsp:spPr>
        <a:xfrm>
          <a:off x="0" y="2088235"/>
          <a:ext cx="8688745" cy="1235293"/>
        </a:xfrm>
        <a:prstGeom prst="roundRect">
          <a:avLst/>
        </a:prstGeom>
        <a:solidFill>
          <a:schemeClr val="accent2"/>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cs-CZ" sz="2400" kern="1200" dirty="0"/>
            <a:t>Počítání času u lhůt určeních podle dní, týdnů, měsíců a let</a:t>
          </a:r>
          <a:endParaRPr lang="en-US" sz="2400" kern="1200" dirty="0"/>
        </a:p>
      </dsp:txBody>
      <dsp:txXfrm>
        <a:off x="60302" y="2148537"/>
        <a:ext cx="8568141" cy="1114689"/>
      </dsp:txXfrm>
    </dsp:sp>
    <dsp:sp modelId="{8625DDAF-15C7-4A34-AF49-5DE70F437757}">
      <dsp:nvSpPr>
        <dsp:cNvPr id="0" name=""/>
        <dsp:cNvSpPr/>
      </dsp:nvSpPr>
      <dsp:spPr>
        <a:xfrm>
          <a:off x="5067337" y="4176462"/>
          <a:ext cx="3162591" cy="1235293"/>
        </a:xfrm>
        <a:prstGeom prst="roundRect">
          <a:avLst/>
        </a:prstGeom>
        <a:solidFill>
          <a:srgbClr val="92D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cs-CZ" sz="2400" kern="1200" dirty="0"/>
            <a:t>Obecná lhůta pro promlčení dle ZP = tři roky</a:t>
          </a:r>
          <a:endParaRPr lang="en-US" sz="2400" kern="1200" dirty="0"/>
        </a:p>
      </dsp:txBody>
      <dsp:txXfrm>
        <a:off x="5127639" y="4236764"/>
        <a:ext cx="3041987" cy="1114689"/>
      </dsp:txXfrm>
    </dsp:sp>
    <dsp:sp modelId="{FA419351-2A97-4CC8-BFB1-A6A4C973F239}">
      <dsp:nvSpPr>
        <dsp:cNvPr id="0" name=""/>
        <dsp:cNvSpPr/>
      </dsp:nvSpPr>
      <dsp:spPr>
        <a:xfrm>
          <a:off x="0" y="4248467"/>
          <a:ext cx="3162591" cy="1235293"/>
        </a:xfrm>
        <a:prstGeom prst="roundRect">
          <a:avLst/>
        </a:prstGeom>
        <a:solidFill>
          <a:srgbClr val="92D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cs-CZ" sz="2400" kern="1200" dirty="0"/>
            <a:t>lhůty objektivní a subjektivní</a:t>
          </a:r>
          <a:endParaRPr lang="en-US" sz="2400" kern="1200" dirty="0"/>
        </a:p>
      </dsp:txBody>
      <dsp:txXfrm>
        <a:off x="60302" y="4308769"/>
        <a:ext cx="3041987" cy="11146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4121C1-4A19-4E98-9B36-AFB28C888E16}">
      <dsp:nvSpPr>
        <dsp:cNvPr id="0" name=""/>
        <dsp:cNvSpPr/>
      </dsp:nvSpPr>
      <dsp:spPr>
        <a:xfrm rot="5400000">
          <a:off x="3217755" y="-370490"/>
          <a:ext cx="38926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cs-CZ" sz="1400" b="1" kern="1200" dirty="0"/>
            <a:t>Závislou prací </a:t>
          </a:r>
          <a:r>
            <a:rPr lang="cs-CZ" sz="1400" kern="1200" dirty="0"/>
            <a:t>je práce, která je vykonávána </a:t>
          </a:r>
          <a:r>
            <a:rPr lang="cs-CZ" sz="1400" b="1" kern="1200" dirty="0"/>
            <a:t>ve vztahu nadřízenosti zaměstnavatele a podřízenosti zaměstnance</a:t>
          </a:r>
          <a:r>
            <a:rPr lang="cs-CZ" sz="1400" kern="1200" dirty="0"/>
            <a:t>, </a:t>
          </a:r>
          <a:r>
            <a:rPr lang="cs-CZ" sz="1400" b="1" kern="1200" dirty="0"/>
            <a:t>jménem zaměstnavatele</a:t>
          </a:r>
          <a:r>
            <a:rPr lang="cs-CZ" sz="1400" kern="1200" dirty="0"/>
            <a:t>, </a:t>
          </a:r>
          <a:r>
            <a:rPr lang="cs-CZ" sz="1400" b="1" kern="1200" dirty="0"/>
            <a:t>podle pokynů zaměstnavatele </a:t>
          </a:r>
          <a:r>
            <a:rPr lang="cs-CZ" sz="1400" kern="1200" dirty="0"/>
            <a:t>a zaměstnanec ji pro zaměstnavatele vykonává </a:t>
          </a:r>
          <a:r>
            <a:rPr lang="cs-CZ" sz="1400" b="1" kern="1200" dirty="0"/>
            <a:t>osobně</a:t>
          </a:r>
          <a:r>
            <a:rPr lang="cs-CZ" sz="1400" kern="1200" dirty="0"/>
            <a:t>.</a:t>
          </a:r>
          <a:endParaRPr lang="en-US" sz="1400" kern="1200" dirty="0"/>
        </a:p>
        <a:p>
          <a:pPr marL="114300" lvl="1" indent="-114300" algn="just" defTabSz="622300">
            <a:lnSpc>
              <a:spcPct val="90000"/>
            </a:lnSpc>
            <a:spcBef>
              <a:spcPct val="0"/>
            </a:spcBef>
            <a:spcAft>
              <a:spcPct val="15000"/>
            </a:spcAft>
            <a:buChar char="•"/>
          </a:pPr>
          <a:endParaRPr lang="en-US" sz="1400" kern="1200" dirty="0"/>
        </a:p>
        <a:p>
          <a:pPr marL="114300" lvl="1" indent="-114300" algn="just" defTabSz="622300">
            <a:lnSpc>
              <a:spcPct val="90000"/>
            </a:lnSpc>
            <a:spcBef>
              <a:spcPct val="0"/>
            </a:spcBef>
            <a:spcAft>
              <a:spcPct val="15000"/>
            </a:spcAft>
            <a:buChar char="•"/>
          </a:pPr>
          <a:r>
            <a:rPr lang="cs-CZ" sz="1400" kern="1200" dirty="0"/>
            <a:t>Závislá práce musí být vykonávána </a:t>
          </a:r>
          <a:r>
            <a:rPr lang="cs-CZ" sz="1400" b="1" kern="1200" dirty="0"/>
            <a:t>za mzdu, plat nebo odměnu za práci, na náklady a odpovědnost zaměstnavatele, v pracovní době na pracovišti zaměstnavatele,</a:t>
          </a:r>
          <a:r>
            <a:rPr lang="cs-CZ" sz="1400" kern="1200" dirty="0"/>
            <a:t> popřípadě na jiném dohodnutém místě.</a:t>
          </a:r>
          <a:endParaRPr lang="en-US" sz="1400" kern="1200" dirty="0"/>
        </a:p>
        <a:p>
          <a:pPr marL="114300" lvl="1" indent="-114300" algn="just" defTabSz="622300">
            <a:lnSpc>
              <a:spcPct val="90000"/>
            </a:lnSpc>
            <a:spcBef>
              <a:spcPct val="0"/>
            </a:spcBef>
            <a:spcAft>
              <a:spcPct val="15000"/>
            </a:spcAft>
            <a:buChar char="•"/>
          </a:pPr>
          <a:endParaRPr lang="en-US" sz="1400" kern="1200" dirty="0"/>
        </a:p>
        <a:p>
          <a:pPr marL="114300" lvl="1" indent="-114300" algn="just" defTabSz="622300">
            <a:lnSpc>
              <a:spcPct val="90000"/>
            </a:lnSpc>
            <a:spcBef>
              <a:spcPct val="0"/>
            </a:spcBef>
            <a:spcAft>
              <a:spcPct val="15000"/>
            </a:spcAft>
            <a:buChar char="•"/>
          </a:pPr>
          <a:r>
            <a:rPr lang="cs-CZ" sz="1400" b="1" kern="1200" dirty="0"/>
            <a:t>Závislá práce může být vykonávána výlučně v základním pracovněprávním vztahu</a:t>
          </a:r>
          <a:r>
            <a:rPr lang="cs-CZ" sz="1400" kern="1200" dirty="0"/>
            <a:t>, není-li upravena zvláštními právními předpisy.</a:t>
          </a:r>
          <a:endParaRPr lang="en-US" sz="1400" kern="1200" dirty="0"/>
        </a:p>
        <a:p>
          <a:pPr marL="114300" lvl="1" indent="-114300" algn="just" defTabSz="622300">
            <a:lnSpc>
              <a:spcPct val="90000"/>
            </a:lnSpc>
            <a:spcBef>
              <a:spcPct val="0"/>
            </a:spcBef>
            <a:spcAft>
              <a:spcPct val="15000"/>
            </a:spcAft>
            <a:buChar char="•"/>
          </a:pPr>
          <a:endParaRPr lang="en-US" sz="1400" kern="1200" dirty="0"/>
        </a:p>
        <a:p>
          <a:pPr marL="228600" lvl="2" indent="-114300" algn="just" defTabSz="622300">
            <a:lnSpc>
              <a:spcPct val="90000"/>
            </a:lnSpc>
            <a:spcBef>
              <a:spcPct val="0"/>
            </a:spcBef>
            <a:spcAft>
              <a:spcPct val="15000"/>
            </a:spcAft>
            <a:buChar char="•"/>
          </a:pPr>
          <a:r>
            <a:rPr lang="cs-CZ" sz="1400" b="1" kern="1200" dirty="0"/>
            <a:t>Základními pracovněprávními vztahy </a:t>
          </a:r>
          <a:r>
            <a:rPr lang="cs-CZ" sz="1400" kern="1200" dirty="0"/>
            <a:t>podle tohoto zákona jsou </a:t>
          </a:r>
          <a:r>
            <a:rPr lang="cs-CZ" sz="1400" b="1" kern="1200" dirty="0"/>
            <a:t>pracovní poměr </a:t>
          </a:r>
          <a:r>
            <a:rPr lang="cs-CZ" sz="1400" kern="1200" dirty="0"/>
            <a:t>a právní vztahy založené </a:t>
          </a:r>
          <a:r>
            <a:rPr lang="cs-CZ" sz="1400" b="1" kern="1200" dirty="0"/>
            <a:t>dohodami o pracích konaných mimo pracovní poměr</a:t>
          </a:r>
          <a:r>
            <a:rPr lang="cs-CZ" sz="1300" kern="1200" dirty="0"/>
            <a:t>.</a:t>
          </a:r>
          <a:endParaRPr lang="en-US" sz="1300" kern="1200" dirty="0"/>
        </a:p>
      </dsp:txBody>
      <dsp:txXfrm rot="-5400000">
        <a:off x="2530627" y="506663"/>
        <a:ext cx="5076919" cy="3512636"/>
      </dsp:txXfrm>
    </dsp:sp>
    <dsp:sp modelId="{A880EA6F-CFDF-4558-9E73-AB91A12A5047}">
      <dsp:nvSpPr>
        <dsp:cNvPr id="0" name=""/>
        <dsp:cNvSpPr/>
      </dsp:nvSpPr>
      <dsp:spPr>
        <a:xfrm>
          <a:off x="71981" y="316638"/>
          <a:ext cx="2098597" cy="389268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cs-CZ" sz="3600" kern="1200" dirty="0"/>
            <a:t>§ 2-3 ZP</a:t>
          </a:r>
          <a:endParaRPr lang="en-US" sz="3600" kern="1200" dirty="0"/>
        </a:p>
      </dsp:txBody>
      <dsp:txXfrm>
        <a:off x="174426" y="419083"/>
        <a:ext cx="1893707" cy="368779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AB89BD-1186-4AE7-92B6-B7F23711CD0F}">
      <dsp:nvSpPr>
        <dsp:cNvPr id="0" name=""/>
        <dsp:cNvSpPr/>
      </dsp:nvSpPr>
      <dsp:spPr>
        <a:xfrm>
          <a:off x="0" y="0"/>
          <a:ext cx="8229600" cy="0"/>
        </a:xfrm>
        <a:prstGeom prst="lin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BE9DD8D1-71FB-4365-A5C2-5B33A5DEB6A0}">
      <dsp:nvSpPr>
        <dsp:cNvPr id="0" name=""/>
        <dsp:cNvSpPr/>
      </dsp:nvSpPr>
      <dsp:spPr>
        <a:xfrm>
          <a:off x="0" y="0"/>
          <a:ext cx="1645920" cy="4525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cs-CZ" sz="1800" b="1" kern="1200" dirty="0"/>
            <a:t>Základní pracovněprávní vztahy:</a:t>
          </a:r>
          <a:endParaRPr lang="en-US" sz="1800" b="1" kern="1200" dirty="0"/>
        </a:p>
      </dsp:txBody>
      <dsp:txXfrm>
        <a:off x="0" y="0"/>
        <a:ext cx="1645920" cy="4525963"/>
      </dsp:txXfrm>
    </dsp:sp>
    <dsp:sp modelId="{FDC7EA3D-7EE0-4C02-B931-9887FCFAABC0}">
      <dsp:nvSpPr>
        <dsp:cNvPr id="0" name=""/>
        <dsp:cNvSpPr/>
      </dsp:nvSpPr>
      <dsp:spPr>
        <a:xfrm>
          <a:off x="1769364" y="105193"/>
          <a:ext cx="3168396" cy="2103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cs-CZ" sz="2700" b="1" kern="1200"/>
            <a:t>Pracovní poměr</a:t>
          </a:r>
          <a:endParaRPr lang="en-US" sz="2700" kern="1200"/>
        </a:p>
      </dsp:txBody>
      <dsp:txXfrm>
        <a:off x="1769364" y="105193"/>
        <a:ext cx="3168396" cy="2103865"/>
      </dsp:txXfrm>
    </dsp:sp>
    <dsp:sp modelId="{2BD867DF-5C36-40B2-BDE8-D8BFA2B99426}">
      <dsp:nvSpPr>
        <dsp:cNvPr id="0" name=""/>
        <dsp:cNvSpPr/>
      </dsp:nvSpPr>
      <dsp:spPr>
        <a:xfrm>
          <a:off x="1645920" y="2209058"/>
          <a:ext cx="6583680" cy="0"/>
        </a:xfrm>
        <a:prstGeom prst="line">
          <a:avLst/>
        </a:prstGeom>
        <a:noFill/>
        <a:ln w="9525"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0">
          <a:scrgbClr r="0" g="0" b="0"/>
        </a:fillRef>
        <a:effectRef idx="1">
          <a:scrgbClr r="0" g="0" b="0"/>
        </a:effectRef>
        <a:fontRef idx="minor"/>
      </dsp:style>
    </dsp:sp>
    <dsp:sp modelId="{1F8ABEF9-0E14-4250-A50F-EF4046E8E6A2}">
      <dsp:nvSpPr>
        <dsp:cNvPr id="0" name=""/>
        <dsp:cNvSpPr/>
      </dsp:nvSpPr>
      <dsp:spPr>
        <a:xfrm>
          <a:off x="1769364" y="2314252"/>
          <a:ext cx="3168396" cy="2103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cs-CZ" sz="2700" kern="1200" dirty="0"/>
            <a:t>Právní vztahy založené </a:t>
          </a:r>
          <a:r>
            <a:rPr lang="cs-CZ" sz="2700" b="1" kern="1200" dirty="0"/>
            <a:t>dohodami o pracích konaných mimo pracovní </a:t>
          </a:r>
          <a:r>
            <a:rPr lang="cs-CZ" sz="2700" kern="1200" dirty="0"/>
            <a:t>poměr</a:t>
          </a:r>
          <a:endParaRPr lang="en-US" sz="2700" kern="1200" dirty="0"/>
        </a:p>
      </dsp:txBody>
      <dsp:txXfrm>
        <a:off x="1769364" y="2314252"/>
        <a:ext cx="3168396" cy="2103865"/>
      </dsp:txXfrm>
    </dsp:sp>
    <dsp:sp modelId="{06A55EE1-0925-4D16-87AC-B01CC002E9AE}">
      <dsp:nvSpPr>
        <dsp:cNvPr id="0" name=""/>
        <dsp:cNvSpPr/>
      </dsp:nvSpPr>
      <dsp:spPr>
        <a:xfrm>
          <a:off x="5061204" y="2314252"/>
          <a:ext cx="3168396" cy="10519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cs-CZ" sz="2800" kern="1200"/>
            <a:t>Dohoda o provedení práce – tzv. DPP</a:t>
          </a:r>
          <a:endParaRPr lang="en-US" sz="2800" kern="1200"/>
        </a:p>
      </dsp:txBody>
      <dsp:txXfrm>
        <a:off x="5061204" y="2314252"/>
        <a:ext cx="3168396" cy="1051932"/>
      </dsp:txXfrm>
    </dsp:sp>
    <dsp:sp modelId="{3C1F9228-73D9-4656-A66A-69F5AB86B517}">
      <dsp:nvSpPr>
        <dsp:cNvPr id="0" name=""/>
        <dsp:cNvSpPr/>
      </dsp:nvSpPr>
      <dsp:spPr>
        <a:xfrm>
          <a:off x="4937760" y="3366184"/>
          <a:ext cx="3168396" cy="0"/>
        </a:xfrm>
        <a:prstGeom prst="line">
          <a:avLst/>
        </a:prstGeom>
        <a:noFill/>
        <a:ln w="9525"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0">
          <a:scrgbClr r="0" g="0" b="0"/>
        </a:fillRef>
        <a:effectRef idx="1">
          <a:scrgbClr r="0" g="0" b="0"/>
        </a:effectRef>
        <a:fontRef idx="minor"/>
      </dsp:style>
    </dsp:sp>
    <dsp:sp modelId="{AD52FD8D-7C87-4523-8CE8-B65AC690C21A}">
      <dsp:nvSpPr>
        <dsp:cNvPr id="0" name=""/>
        <dsp:cNvSpPr/>
      </dsp:nvSpPr>
      <dsp:spPr>
        <a:xfrm>
          <a:off x="5061204" y="3366184"/>
          <a:ext cx="3168396" cy="10519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cs-CZ" sz="2800" kern="1200"/>
            <a:t>Dohoda o pracovní činnosti – tzv. DPČ</a:t>
          </a:r>
          <a:endParaRPr lang="en-US" sz="2800" kern="1200"/>
        </a:p>
      </dsp:txBody>
      <dsp:txXfrm>
        <a:off x="5061204" y="3366184"/>
        <a:ext cx="3168396" cy="1051932"/>
      </dsp:txXfrm>
    </dsp:sp>
    <dsp:sp modelId="{91D1275E-A358-48E1-9E9E-5A58147B3B95}">
      <dsp:nvSpPr>
        <dsp:cNvPr id="0" name=""/>
        <dsp:cNvSpPr/>
      </dsp:nvSpPr>
      <dsp:spPr>
        <a:xfrm>
          <a:off x="1645920" y="4418117"/>
          <a:ext cx="6583680" cy="0"/>
        </a:xfrm>
        <a:prstGeom prst="line">
          <a:avLst/>
        </a:prstGeom>
        <a:noFill/>
        <a:ln w="9525"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0">
          <a:scrgbClr r="0" g="0" b="0"/>
        </a:fillRef>
        <a:effectRef idx="1">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6AFF4-F779-4717-87BF-69B74A351D47}">
      <dsp:nvSpPr>
        <dsp:cNvPr id="0" name=""/>
        <dsp:cNvSpPr/>
      </dsp:nvSpPr>
      <dsp:spPr>
        <a:xfrm>
          <a:off x="0" y="4449614"/>
          <a:ext cx="5770984" cy="1441415"/>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cs-CZ" sz="2000" kern="1200"/>
            <a:t>Pojetí </a:t>
          </a:r>
          <a:r>
            <a:rPr lang="cs-CZ" sz="2000" b="1" kern="1200"/>
            <a:t>v nedemokratických státech </a:t>
          </a:r>
          <a:r>
            <a:rPr lang="cs-CZ" sz="2000" kern="1200"/>
            <a:t>–  likvidace kolektivního vyjednávání, separace pracovního poměru od občanského práva, vznik podnikového vlastnictví a socialistického vlastnictví</a:t>
          </a:r>
          <a:endParaRPr lang="en-US" sz="2000" kern="1200"/>
        </a:p>
      </dsp:txBody>
      <dsp:txXfrm>
        <a:off x="0" y="4449614"/>
        <a:ext cx="5770984" cy="1441415"/>
      </dsp:txXfrm>
    </dsp:sp>
    <dsp:sp modelId="{70E0EC99-42A6-4725-B059-5C194DF3706D}">
      <dsp:nvSpPr>
        <dsp:cNvPr id="0" name=""/>
        <dsp:cNvSpPr/>
      </dsp:nvSpPr>
      <dsp:spPr>
        <a:xfrm rot="10800000">
          <a:off x="0" y="2254338"/>
          <a:ext cx="5770984" cy="2216897"/>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cs-CZ" sz="2000" kern="1200"/>
            <a:t>V důsledku ochranného zákonodárství – </a:t>
          </a:r>
          <a:r>
            <a:rPr lang="cs-CZ" sz="2000" b="1" kern="1200"/>
            <a:t>dualismus pracovní smlouvy a pracovního poměru</a:t>
          </a:r>
          <a:endParaRPr lang="en-US" sz="2000" kern="1200"/>
        </a:p>
      </dsp:txBody>
      <dsp:txXfrm rot="10800000">
        <a:off x="0" y="2254338"/>
        <a:ext cx="5770984" cy="1440473"/>
      </dsp:txXfrm>
    </dsp:sp>
    <dsp:sp modelId="{2D1B32C1-19F9-40E8-83BE-CC61709F552C}">
      <dsp:nvSpPr>
        <dsp:cNvPr id="0" name=""/>
        <dsp:cNvSpPr/>
      </dsp:nvSpPr>
      <dsp:spPr>
        <a:xfrm rot="10800000">
          <a:off x="0" y="49995"/>
          <a:ext cx="5770984" cy="2274736"/>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cs-CZ" sz="2000" kern="1200"/>
            <a:t>Koncepce vycházejí z koncepce pracovní smlouvy jako smlouvy o „</a:t>
          </a:r>
          <a:r>
            <a:rPr lang="cs-CZ" sz="2000" b="1" kern="1200"/>
            <a:t>směně práce za mzdu</a:t>
          </a:r>
          <a:r>
            <a:rPr lang="cs-CZ" sz="2000" kern="1200"/>
            <a:t>“</a:t>
          </a:r>
          <a:endParaRPr lang="en-US" sz="2000" kern="1200"/>
        </a:p>
      </dsp:txBody>
      <dsp:txXfrm rot="10800000">
        <a:off x="0" y="49995"/>
        <a:ext cx="5770984" cy="147805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1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7A6D095D-6575-430C-9FEE-7D93B7DB1B8C}" type="datetimeFigureOut">
              <a:rPr lang="cs-CZ" smtClean="0"/>
              <a:pPr/>
              <a:t>18.03.2021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D095D-6575-430C-9FEE-7D93B7DB1B8C}" type="datetimeFigureOut">
              <a:rPr lang="cs-CZ" smtClean="0"/>
              <a:pPr/>
              <a:t>18.03.2021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5C496-EF68-481A-A9CF-3ABEE7D842B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8.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8.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18.xml"/><Relationship Id="rId13" Type="http://schemas.openxmlformats.org/officeDocument/2006/relationships/diagramLayout" Target="../diagrams/layout19.xml"/><Relationship Id="rId3" Type="http://schemas.openxmlformats.org/officeDocument/2006/relationships/diagramLayout" Target="../diagrams/layout17.xml"/><Relationship Id="rId7" Type="http://schemas.openxmlformats.org/officeDocument/2006/relationships/diagramData" Target="../diagrams/data18.xml"/><Relationship Id="rId12" Type="http://schemas.openxmlformats.org/officeDocument/2006/relationships/diagramData" Target="../diagrams/data19.xml"/><Relationship Id="rId2" Type="http://schemas.openxmlformats.org/officeDocument/2006/relationships/diagramData" Target="../diagrams/data17.xml"/><Relationship Id="rId16" Type="http://schemas.microsoft.com/office/2007/relationships/diagramDrawing" Target="../diagrams/drawing19.xml"/><Relationship Id="rId1" Type="http://schemas.openxmlformats.org/officeDocument/2006/relationships/slideLayout" Target="../slideLayouts/slideLayout8.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5" Type="http://schemas.openxmlformats.org/officeDocument/2006/relationships/diagramColors" Target="../diagrams/colors19.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 Id="rId1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22.xml"/><Relationship Id="rId3" Type="http://schemas.openxmlformats.org/officeDocument/2006/relationships/diagramLayout" Target="../diagrams/layout21.xml"/><Relationship Id="rId7" Type="http://schemas.openxmlformats.org/officeDocument/2006/relationships/diagramData" Target="../diagrams/data22.xml"/><Relationship Id="rId2" Type="http://schemas.openxmlformats.org/officeDocument/2006/relationships/diagramData" Target="../diagrams/data21.xml"/><Relationship Id="rId1" Type="http://schemas.openxmlformats.org/officeDocument/2006/relationships/slideLayout" Target="../slideLayouts/slideLayout8.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0" Type="http://schemas.openxmlformats.org/officeDocument/2006/relationships/diagramColors" Target="../diagrams/colors22.xml"/><Relationship Id="rId4" Type="http://schemas.openxmlformats.org/officeDocument/2006/relationships/diagramQuickStyle" Target="../diagrams/quickStyle21.xml"/><Relationship Id="rId9" Type="http://schemas.openxmlformats.org/officeDocument/2006/relationships/diagramQuickStyle" Target="../diagrams/quickStyle2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normAutofit/>
          </a:bodyPr>
          <a:lstStyle/>
          <a:p>
            <a:r>
              <a:rPr lang="cs-CZ" dirty="0"/>
              <a:t>PRACOVNÍ PRÁVO</a:t>
            </a:r>
          </a:p>
        </p:txBody>
      </p:sp>
      <p:sp>
        <p:nvSpPr>
          <p:cNvPr id="3" name="Podnadpis 2"/>
          <p:cNvSpPr>
            <a:spLocks noGrp="1"/>
          </p:cNvSpPr>
          <p:nvPr>
            <p:ph type="body" idx="1"/>
          </p:nvPr>
        </p:nvSpPr>
        <p:spPr>
          <a:xfrm>
            <a:off x="722313" y="2906713"/>
            <a:ext cx="7772400" cy="1500187"/>
          </a:xfrm>
        </p:spPr>
        <p:txBody>
          <a:bodyPr anchor="b">
            <a:normAutofit/>
          </a:bodyPr>
          <a:lstStyle/>
          <a:p>
            <a:r>
              <a:rPr lang="cs-CZ" b="1" dirty="0"/>
              <a:t>druhá přednáška – subjekty a obsah pracovněprávních vztahů, základní zásady pracovněprávních vztahů</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188640"/>
            <a:ext cx="7787208" cy="635670"/>
          </a:xfrm>
        </p:spPr>
        <p:txBody>
          <a:bodyPr anchor="b">
            <a:normAutofit fontScale="90000"/>
          </a:bodyPr>
          <a:lstStyle/>
          <a:p>
            <a:r>
              <a:rPr lang="cs-CZ" sz="1900" b="1" dirty="0"/>
              <a:t>Pracovní právo – plynutí času jako právní skutečnost v pracovněprávních vztazích</a:t>
            </a:r>
            <a:endParaRPr lang="cs-CZ" sz="1900" dirty="0"/>
          </a:p>
        </p:txBody>
      </p:sp>
      <p:graphicFrame>
        <p:nvGraphicFramePr>
          <p:cNvPr id="6" name="Zástupný symbol pro obsah 2">
            <a:extLst>
              <a:ext uri="{FF2B5EF4-FFF2-40B4-BE49-F238E27FC236}">
                <a16:creationId xmlns:a16="http://schemas.microsoft.com/office/drawing/2014/main" id="{50F18221-C13B-458B-8480-9B7A2B20613C}"/>
              </a:ext>
            </a:extLst>
          </p:cNvPr>
          <p:cNvGraphicFramePr>
            <a:graphicFrameLocks noGrp="1"/>
          </p:cNvGraphicFramePr>
          <p:nvPr>
            <p:ph idx="1"/>
            <p:extLst>
              <p:ext uri="{D42A27DB-BD31-4B8C-83A1-F6EECF244321}">
                <p14:modId xmlns:p14="http://schemas.microsoft.com/office/powerpoint/2010/main" val="888861244"/>
              </p:ext>
            </p:extLst>
          </p:nvPr>
        </p:nvGraphicFramePr>
        <p:xfrm>
          <a:off x="312842" y="980728"/>
          <a:ext cx="8784976" cy="64291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Přímá spojnice se šipkou 6">
            <a:extLst>
              <a:ext uri="{FF2B5EF4-FFF2-40B4-BE49-F238E27FC236}">
                <a16:creationId xmlns:a16="http://schemas.microsoft.com/office/drawing/2014/main" id="{1AC927A0-0D77-4F5B-B3B8-39CE9BA85B2D}"/>
              </a:ext>
            </a:extLst>
          </p:cNvPr>
          <p:cNvCxnSpPr/>
          <p:nvPr/>
        </p:nvCxnSpPr>
        <p:spPr>
          <a:xfrm>
            <a:off x="3707904" y="1700808"/>
            <a:ext cx="136815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chor="ctr">
            <a:normAutofit/>
          </a:bodyPr>
          <a:lstStyle/>
          <a:p>
            <a:r>
              <a:rPr lang="cs-CZ" sz="4100" b="1"/>
              <a:t>Pracovní právo –  pojem závislé práce</a:t>
            </a:r>
            <a:endParaRPr lang="cs-CZ" sz="4100"/>
          </a:p>
        </p:txBody>
      </p:sp>
      <p:graphicFrame>
        <p:nvGraphicFramePr>
          <p:cNvPr id="6" name="Zástupný symbol pro obsah 2">
            <a:extLst>
              <a:ext uri="{FF2B5EF4-FFF2-40B4-BE49-F238E27FC236}">
                <a16:creationId xmlns:a16="http://schemas.microsoft.com/office/drawing/2014/main" id="{F3F6AFD3-C799-4E4A-833C-9CA203041938}"/>
              </a:ext>
            </a:extLst>
          </p:cNvPr>
          <p:cNvGraphicFramePr>
            <a:graphicFrameLocks noGrp="1"/>
          </p:cNvGraphicFramePr>
          <p:nvPr>
            <p:ph idx="1"/>
            <p:extLst>
              <p:ext uri="{D42A27DB-BD31-4B8C-83A1-F6EECF244321}">
                <p14:modId xmlns:p14="http://schemas.microsoft.com/office/powerpoint/2010/main" val="67739414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nchor="ctr">
            <a:normAutofit/>
          </a:bodyPr>
          <a:lstStyle/>
          <a:p>
            <a:pPr>
              <a:lnSpc>
                <a:spcPct val="90000"/>
              </a:lnSpc>
            </a:pPr>
            <a:r>
              <a:rPr lang="cs-CZ" sz="3700" b="1"/>
              <a:t>Pracovní právo – pojem pracovněprávního vztahu </a:t>
            </a:r>
            <a:endParaRPr lang="cs-CZ" sz="3700"/>
          </a:p>
        </p:txBody>
      </p:sp>
      <p:graphicFrame>
        <p:nvGraphicFramePr>
          <p:cNvPr id="5" name="Zástupný symbol pro obsah 2">
            <a:extLst>
              <a:ext uri="{FF2B5EF4-FFF2-40B4-BE49-F238E27FC236}">
                <a16:creationId xmlns:a16="http://schemas.microsoft.com/office/drawing/2014/main" id="{49D6A839-C774-46DD-849F-1E4E4008B4CF}"/>
              </a:ext>
            </a:extLst>
          </p:cNvPr>
          <p:cNvGraphicFramePr>
            <a:graphicFrameLocks noGrp="1"/>
          </p:cNvGraphicFramePr>
          <p:nvPr>
            <p:ph idx="1"/>
            <p:extLst>
              <p:ext uri="{D42A27DB-BD31-4B8C-83A1-F6EECF244321}">
                <p14:modId xmlns:p14="http://schemas.microsoft.com/office/powerpoint/2010/main" val="369420722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normAutofit/>
          </a:bodyPr>
          <a:lstStyle/>
          <a:p>
            <a:r>
              <a:rPr lang="cs-CZ" b="1"/>
              <a:t>Pracovní právo – teoretické koncepce pracovního poměru</a:t>
            </a:r>
            <a:endParaRPr lang="cs-CZ"/>
          </a:p>
        </p:txBody>
      </p:sp>
      <p:graphicFrame>
        <p:nvGraphicFramePr>
          <p:cNvPr id="5" name="Zástupný symbol pro obsah 2">
            <a:extLst>
              <a:ext uri="{FF2B5EF4-FFF2-40B4-BE49-F238E27FC236}">
                <a16:creationId xmlns:a16="http://schemas.microsoft.com/office/drawing/2014/main" id="{C6852765-F59F-411C-856E-48532F678F6E}"/>
              </a:ext>
            </a:extLst>
          </p:cNvPr>
          <p:cNvGraphicFramePr>
            <a:graphicFrameLocks noGrp="1"/>
          </p:cNvGraphicFramePr>
          <p:nvPr>
            <p:ph idx="1"/>
            <p:extLst>
              <p:ext uri="{D42A27DB-BD31-4B8C-83A1-F6EECF244321}">
                <p14:modId xmlns:p14="http://schemas.microsoft.com/office/powerpoint/2010/main" val="1466272332"/>
              </p:ext>
            </p:extLst>
          </p:nvPr>
        </p:nvGraphicFramePr>
        <p:xfrm>
          <a:off x="2915816" y="273050"/>
          <a:ext cx="5770984" cy="58922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normAutofit/>
          </a:bodyPr>
          <a:lstStyle/>
          <a:p>
            <a:r>
              <a:rPr lang="cs-CZ" b="1"/>
              <a:t>Pracovní právo – druhy pracovních poměrů</a:t>
            </a:r>
          </a:p>
        </p:txBody>
      </p:sp>
      <p:graphicFrame>
        <p:nvGraphicFramePr>
          <p:cNvPr id="7" name="Zástupný symbol pro obsah 2">
            <a:extLst>
              <a:ext uri="{FF2B5EF4-FFF2-40B4-BE49-F238E27FC236}">
                <a16:creationId xmlns:a16="http://schemas.microsoft.com/office/drawing/2014/main" id="{13308359-E251-4807-8CEE-885BC59F4801}"/>
              </a:ext>
            </a:extLst>
          </p:cNvPr>
          <p:cNvGraphicFramePr>
            <a:graphicFrameLocks noGrp="1"/>
          </p:cNvGraphicFramePr>
          <p:nvPr>
            <p:ph idx="1"/>
            <p:extLst>
              <p:ext uri="{D42A27DB-BD31-4B8C-83A1-F6EECF244321}">
                <p14:modId xmlns:p14="http://schemas.microsoft.com/office/powerpoint/2010/main" val="1331455708"/>
              </p:ext>
            </p:extLst>
          </p:nvPr>
        </p:nvGraphicFramePr>
        <p:xfrm>
          <a:off x="3575050" y="273050"/>
          <a:ext cx="5111750" cy="6396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chor="ctr">
            <a:normAutofit/>
          </a:bodyPr>
          <a:lstStyle/>
          <a:p>
            <a:pPr>
              <a:lnSpc>
                <a:spcPct val="90000"/>
              </a:lnSpc>
            </a:pPr>
            <a:r>
              <a:rPr lang="cs-CZ" sz="2800" b="1" dirty="0"/>
              <a:t>Pracovní právo -  povinnosti stran pracovního poměru</a:t>
            </a:r>
          </a:p>
        </p:txBody>
      </p:sp>
      <p:graphicFrame>
        <p:nvGraphicFramePr>
          <p:cNvPr id="11" name="Zástupný symbol pro obsah 2">
            <a:extLst>
              <a:ext uri="{FF2B5EF4-FFF2-40B4-BE49-F238E27FC236}">
                <a16:creationId xmlns:a16="http://schemas.microsoft.com/office/drawing/2014/main" id="{9F44A602-48B7-4D13-96CF-523CCE4F24A2}"/>
              </a:ext>
            </a:extLst>
          </p:cNvPr>
          <p:cNvGraphicFramePr>
            <a:graphicFrameLocks noGrp="1"/>
          </p:cNvGraphicFramePr>
          <p:nvPr>
            <p:ph idx="1"/>
            <p:extLst>
              <p:ext uri="{D42A27DB-BD31-4B8C-83A1-F6EECF244321}">
                <p14:modId xmlns:p14="http://schemas.microsoft.com/office/powerpoint/2010/main" val="2872907781"/>
              </p:ext>
            </p:extLst>
          </p:nvPr>
        </p:nvGraphicFramePr>
        <p:xfrm>
          <a:off x="457200" y="1268760"/>
          <a:ext cx="8229600" cy="48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b="1" dirty="0"/>
              <a:t>Pracovní právo -  povinnosti zaměstnavatele</a:t>
            </a:r>
            <a:endParaRPr lang="cs-CZ" sz="2400" dirty="0"/>
          </a:p>
        </p:txBody>
      </p:sp>
      <p:sp>
        <p:nvSpPr>
          <p:cNvPr id="3" name="Zástupný symbol pro obsah 2"/>
          <p:cNvSpPr>
            <a:spLocks noGrp="1"/>
          </p:cNvSpPr>
          <p:nvPr>
            <p:ph idx="1"/>
          </p:nvPr>
        </p:nvSpPr>
        <p:spPr>
          <a:xfrm>
            <a:off x="457200" y="1124744"/>
            <a:ext cx="8229600" cy="5001419"/>
          </a:xfrm>
        </p:spPr>
        <p:txBody>
          <a:bodyPr>
            <a:normAutofit fontScale="70000" lnSpcReduction="20000"/>
          </a:bodyPr>
          <a:lstStyle/>
          <a:p>
            <a:pPr marL="514350" indent="-514350">
              <a:buNone/>
            </a:pPr>
            <a:r>
              <a:rPr lang="cs-CZ" b="1" dirty="0"/>
              <a:t>Rovné zacházení a zákaz diskriminace</a:t>
            </a:r>
          </a:p>
          <a:p>
            <a:pPr marL="514350" indent="-514350" algn="just">
              <a:buNone/>
            </a:pPr>
            <a:r>
              <a:rPr lang="cs-CZ" dirty="0"/>
              <a:t>- 	úprava v ZP + v zákoně č. 198/2009 Sb. </a:t>
            </a:r>
            <a:r>
              <a:rPr lang="cs-CZ" dirty="0" err="1"/>
              <a:t>antidiskriminační</a:t>
            </a:r>
            <a:r>
              <a:rPr lang="cs-CZ" dirty="0"/>
              <a:t> zákon</a:t>
            </a:r>
          </a:p>
          <a:p>
            <a:pPr marL="514350" indent="-514350" algn="just">
              <a:buFontTx/>
              <a:buChar char="-"/>
            </a:pPr>
            <a:r>
              <a:rPr lang="cs-CZ" dirty="0"/>
              <a:t>Zakázána jakákoli diskriminace</a:t>
            </a:r>
          </a:p>
          <a:p>
            <a:pPr marL="514350" indent="-514350" algn="just">
              <a:buFontTx/>
              <a:buChar char="-"/>
            </a:pPr>
            <a:r>
              <a:rPr lang="cs-CZ" dirty="0"/>
              <a:t>Přímá a nepřímá</a:t>
            </a:r>
          </a:p>
          <a:p>
            <a:pPr marL="514350" indent="-514350" algn="just">
              <a:buFontTx/>
              <a:buChar char="-"/>
            </a:pPr>
            <a:r>
              <a:rPr lang="cs-CZ" dirty="0"/>
              <a:t>Obtěžování, sexuální obtěžování, pokyn k diskriminaci, navádění k diskriminaci</a:t>
            </a:r>
          </a:p>
          <a:p>
            <a:pPr marL="514350" indent="-514350" algn="just">
              <a:buNone/>
            </a:pPr>
            <a:r>
              <a:rPr lang="cs-CZ" u="sng" dirty="0"/>
              <a:t>Diskriminací není: </a:t>
            </a:r>
            <a:r>
              <a:rPr lang="cs-CZ" dirty="0"/>
              <a:t>rozdílné zacházení kdy přístup k zaměstnání je podmíněn  věkem, odbornou praxí nebo dobou zaměstnání + ochrana určitých skupin tj. žen z důvodu těhotenství a mateřství, zdravotně postižených, osob mladších 15 let</a:t>
            </a:r>
          </a:p>
          <a:p>
            <a:pPr marL="514350" indent="-514350" algn="just">
              <a:buNone/>
            </a:pPr>
            <a:r>
              <a:rPr lang="cs-CZ" u="sng" dirty="0"/>
              <a:t>Ochrana</a:t>
            </a:r>
            <a:r>
              <a:rPr lang="cs-CZ" dirty="0"/>
              <a:t>:</a:t>
            </a:r>
          </a:p>
          <a:p>
            <a:pPr marL="514350" indent="-514350" algn="just">
              <a:buNone/>
            </a:pPr>
            <a:r>
              <a:rPr lang="cs-CZ" dirty="0"/>
              <a:t>	žaloba + stížnost k IP – právo domáhat se upuštění od zásahu + zadostiučinění + náhrada nemajetkové újmy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1" y="278667"/>
            <a:ext cx="3008313" cy="1162050"/>
          </a:xfrm>
        </p:spPr>
        <p:txBody>
          <a:bodyPr anchor="b">
            <a:normAutofit/>
          </a:bodyPr>
          <a:lstStyle/>
          <a:p>
            <a:r>
              <a:rPr lang="cs-CZ" b="1" dirty="0"/>
              <a:t>Povinnosti </a:t>
            </a:r>
            <a:r>
              <a:rPr lang="cs-CZ" dirty="0"/>
              <a:t>zaměstnavatele - Ochrana osobnostních práv zaměstnance</a:t>
            </a:r>
          </a:p>
        </p:txBody>
      </p:sp>
      <p:graphicFrame>
        <p:nvGraphicFramePr>
          <p:cNvPr id="4" name="Diagram 3">
            <a:extLst>
              <a:ext uri="{FF2B5EF4-FFF2-40B4-BE49-F238E27FC236}">
                <a16:creationId xmlns:a16="http://schemas.microsoft.com/office/drawing/2014/main" id="{4A7B12FA-D77E-434F-828A-D2314903C721}"/>
              </a:ext>
            </a:extLst>
          </p:cNvPr>
          <p:cNvGraphicFramePr/>
          <p:nvPr/>
        </p:nvGraphicFramePr>
        <p:xfrm>
          <a:off x="457199" y="1628800"/>
          <a:ext cx="3008313" cy="4691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Zástupný symbol pro obsah 2">
            <a:extLst>
              <a:ext uri="{FF2B5EF4-FFF2-40B4-BE49-F238E27FC236}">
                <a16:creationId xmlns:a16="http://schemas.microsoft.com/office/drawing/2014/main" id="{32EB9615-7D3E-44D2-93B2-9EA3E19B5C51}"/>
              </a:ext>
            </a:extLst>
          </p:cNvPr>
          <p:cNvGraphicFramePr>
            <a:graphicFrameLocks noGrp="1"/>
          </p:cNvGraphicFramePr>
          <p:nvPr>
            <p:ph idx="1"/>
            <p:extLst>
              <p:ext uri="{D42A27DB-BD31-4B8C-83A1-F6EECF244321}">
                <p14:modId xmlns:p14="http://schemas.microsoft.com/office/powerpoint/2010/main" val="1473859221"/>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nchor="ctr">
            <a:normAutofit/>
          </a:bodyPr>
          <a:lstStyle/>
          <a:p>
            <a:pPr>
              <a:lnSpc>
                <a:spcPct val="90000"/>
              </a:lnSpc>
            </a:pPr>
            <a:r>
              <a:rPr lang="cs-CZ" sz="3400" b="1"/>
              <a:t>Pracovní právo -  povinnosti zaměstnavatele vůči kolektivům zaměstnanců</a:t>
            </a:r>
            <a:endParaRPr lang="cs-CZ" sz="3400"/>
          </a:p>
        </p:txBody>
      </p:sp>
      <p:graphicFrame>
        <p:nvGraphicFramePr>
          <p:cNvPr id="5" name="Zástupný symbol pro obsah 2">
            <a:extLst>
              <a:ext uri="{FF2B5EF4-FFF2-40B4-BE49-F238E27FC236}">
                <a16:creationId xmlns:a16="http://schemas.microsoft.com/office/drawing/2014/main" id="{185E144F-CB55-4B9C-88B7-1C2E30F78897}"/>
              </a:ext>
            </a:extLst>
          </p:cNvPr>
          <p:cNvGraphicFramePr>
            <a:graphicFrameLocks noGrp="1"/>
          </p:cNvGraphicFramePr>
          <p:nvPr>
            <p:ph idx="1"/>
            <p:extLst>
              <p:ext uri="{D42A27DB-BD31-4B8C-83A1-F6EECF244321}">
                <p14:modId xmlns:p14="http://schemas.microsoft.com/office/powerpoint/2010/main" val="178977903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10DCC4A2-528E-4C11-84F4-D3259ADDBDBB}"/>
              </a:ext>
            </a:extLst>
          </p:cNvPr>
          <p:cNvGraphicFramePr/>
          <p:nvPr>
            <p:extLst>
              <p:ext uri="{D42A27DB-BD31-4B8C-83A1-F6EECF244321}">
                <p14:modId xmlns:p14="http://schemas.microsoft.com/office/powerpoint/2010/main" val="1033906091"/>
              </p:ext>
            </p:extLst>
          </p:nvPr>
        </p:nvGraphicFramePr>
        <p:xfrm>
          <a:off x="457200" y="273050"/>
          <a:ext cx="3008313" cy="4596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Zástupný symbol pro obsah 2">
            <a:extLst>
              <a:ext uri="{FF2B5EF4-FFF2-40B4-BE49-F238E27FC236}">
                <a16:creationId xmlns:a16="http://schemas.microsoft.com/office/drawing/2014/main" id="{884761C1-CC65-40F3-8329-927530FFEF3B}"/>
              </a:ext>
            </a:extLst>
          </p:cNvPr>
          <p:cNvGraphicFramePr>
            <a:graphicFrameLocks noGrp="1"/>
          </p:cNvGraphicFramePr>
          <p:nvPr>
            <p:ph idx="1"/>
            <p:extLst>
              <p:ext uri="{D42A27DB-BD31-4B8C-83A1-F6EECF244321}">
                <p14:modId xmlns:p14="http://schemas.microsoft.com/office/powerpoint/2010/main" val="2918437973"/>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Autofit/>
          </a:bodyPr>
          <a:lstStyle/>
          <a:p>
            <a:r>
              <a:rPr lang="cs-CZ" sz="2800" b="1" dirty="0"/>
              <a:t>Pracovní právo </a:t>
            </a:r>
            <a:r>
              <a:rPr lang="cs-CZ" sz="2800" dirty="0"/>
              <a:t>– </a:t>
            </a:r>
            <a:r>
              <a:rPr lang="cs-CZ" sz="2800" b="1" dirty="0"/>
              <a:t>účastníci pracovněprávních vztahů</a:t>
            </a:r>
            <a:endParaRPr lang="cs-CZ" sz="2800" dirty="0"/>
          </a:p>
        </p:txBody>
      </p:sp>
      <p:graphicFrame>
        <p:nvGraphicFramePr>
          <p:cNvPr id="4" name="Zástupný obsah 3">
            <a:extLst>
              <a:ext uri="{FF2B5EF4-FFF2-40B4-BE49-F238E27FC236}">
                <a16:creationId xmlns:a16="http://schemas.microsoft.com/office/drawing/2014/main" id="{96D051DF-B0B8-4200-8982-525C36B65EAC}"/>
              </a:ext>
            </a:extLst>
          </p:cNvPr>
          <p:cNvGraphicFramePr>
            <a:graphicFrameLocks noGrp="1"/>
          </p:cNvGraphicFramePr>
          <p:nvPr>
            <p:ph idx="1"/>
            <p:extLst>
              <p:ext uri="{D42A27DB-BD31-4B8C-83A1-F6EECF244321}">
                <p14:modId xmlns:p14="http://schemas.microsoft.com/office/powerpoint/2010/main" val="4213190356"/>
              </p:ext>
            </p:extLst>
          </p:nvPr>
        </p:nvGraphicFramePr>
        <p:xfrm>
          <a:off x="457200" y="836712"/>
          <a:ext cx="8229600" cy="52894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2859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AF2A31A8-0BE9-4B2C-B8F4-197A067B7E99}"/>
              </a:ext>
            </a:extLst>
          </p:cNvPr>
          <p:cNvGraphicFramePr/>
          <p:nvPr>
            <p:extLst>
              <p:ext uri="{D42A27DB-BD31-4B8C-83A1-F6EECF244321}">
                <p14:modId xmlns:p14="http://schemas.microsoft.com/office/powerpoint/2010/main" val="149213433"/>
              </p:ext>
            </p:extLst>
          </p:nvPr>
        </p:nvGraphicFramePr>
        <p:xfrm>
          <a:off x="179512" y="2132856"/>
          <a:ext cx="3008313" cy="1162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Zástupný obsah 2">
            <a:extLst>
              <a:ext uri="{FF2B5EF4-FFF2-40B4-BE49-F238E27FC236}">
                <a16:creationId xmlns:a16="http://schemas.microsoft.com/office/drawing/2014/main" id="{3111608A-2158-4ADA-A545-EA408837B7F3}"/>
              </a:ext>
            </a:extLst>
          </p:cNvPr>
          <p:cNvGraphicFramePr>
            <a:graphicFrameLocks noGrp="1"/>
          </p:cNvGraphicFramePr>
          <p:nvPr>
            <p:ph idx="1"/>
            <p:extLst>
              <p:ext uri="{D42A27DB-BD31-4B8C-83A1-F6EECF244321}">
                <p14:modId xmlns:p14="http://schemas.microsoft.com/office/powerpoint/2010/main" val="2896275756"/>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a:extLst>
              <a:ext uri="{FF2B5EF4-FFF2-40B4-BE49-F238E27FC236}">
                <a16:creationId xmlns:a16="http://schemas.microsoft.com/office/drawing/2014/main" id="{D433EB68-3283-495D-890C-26FA1F96D20E}"/>
              </a:ext>
            </a:extLst>
          </p:cNvPr>
          <p:cNvGraphicFramePr/>
          <p:nvPr>
            <p:extLst>
              <p:ext uri="{D42A27DB-BD31-4B8C-83A1-F6EECF244321}">
                <p14:modId xmlns:p14="http://schemas.microsoft.com/office/powerpoint/2010/main" val="2358560633"/>
              </p:ext>
            </p:extLst>
          </p:nvPr>
        </p:nvGraphicFramePr>
        <p:xfrm>
          <a:off x="395536" y="5219908"/>
          <a:ext cx="3008313" cy="9453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4043279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8FAF61-B25F-4A7C-A731-130113A0D108}"/>
              </a:ext>
            </a:extLst>
          </p:cNvPr>
          <p:cNvSpPr>
            <a:spLocks noGrp="1"/>
          </p:cNvSpPr>
          <p:nvPr>
            <p:ph type="title"/>
          </p:nvPr>
        </p:nvSpPr>
        <p:spPr>
          <a:xfrm>
            <a:off x="457200" y="274638"/>
            <a:ext cx="8229600" cy="1143000"/>
          </a:xfrm>
        </p:spPr>
        <p:txBody>
          <a:bodyPr anchor="ctr">
            <a:normAutofit/>
          </a:bodyPr>
          <a:lstStyle/>
          <a:p>
            <a:r>
              <a:rPr lang="cs-CZ"/>
              <a:t>Povinnosti vedoucích zaměstnanců</a:t>
            </a:r>
          </a:p>
        </p:txBody>
      </p:sp>
      <p:graphicFrame>
        <p:nvGraphicFramePr>
          <p:cNvPr id="5" name="Zástupný obsah 2">
            <a:extLst>
              <a:ext uri="{FF2B5EF4-FFF2-40B4-BE49-F238E27FC236}">
                <a16:creationId xmlns:a16="http://schemas.microsoft.com/office/drawing/2014/main" id="{895971E7-036E-468B-9C33-163F8E6EAF9E}"/>
              </a:ext>
            </a:extLst>
          </p:cNvPr>
          <p:cNvGraphicFramePr>
            <a:graphicFrameLocks noGrp="1"/>
          </p:cNvGraphicFramePr>
          <p:nvPr>
            <p:ph idx="1"/>
            <p:extLst>
              <p:ext uri="{D42A27DB-BD31-4B8C-83A1-F6EECF244321}">
                <p14:modId xmlns:p14="http://schemas.microsoft.com/office/powerpoint/2010/main" val="24711421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9778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EE394844-FCF4-446A-8E02-0ECCCFA2FD0C}"/>
              </a:ext>
            </a:extLst>
          </p:cNvPr>
          <p:cNvGraphicFramePr/>
          <p:nvPr>
            <p:extLst>
              <p:ext uri="{D42A27DB-BD31-4B8C-83A1-F6EECF244321}">
                <p14:modId xmlns:p14="http://schemas.microsoft.com/office/powerpoint/2010/main" val="3882200586"/>
              </p:ext>
            </p:extLst>
          </p:nvPr>
        </p:nvGraphicFramePr>
        <p:xfrm>
          <a:off x="339551" y="1772816"/>
          <a:ext cx="3008313" cy="1461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Zástupný obsah 2">
            <a:extLst>
              <a:ext uri="{FF2B5EF4-FFF2-40B4-BE49-F238E27FC236}">
                <a16:creationId xmlns:a16="http://schemas.microsoft.com/office/drawing/2014/main" id="{4B4B9AAF-6E58-443F-A46B-4747200A9A8E}"/>
              </a:ext>
            </a:extLst>
          </p:cNvPr>
          <p:cNvGraphicFramePr>
            <a:graphicFrameLocks noGrp="1"/>
          </p:cNvGraphicFramePr>
          <p:nvPr>
            <p:ph idx="1"/>
            <p:extLst>
              <p:ext uri="{D42A27DB-BD31-4B8C-83A1-F6EECF244321}">
                <p14:modId xmlns:p14="http://schemas.microsoft.com/office/powerpoint/2010/main" val="1806594142"/>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0959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B96928-C5AB-49A0-9CD3-161EE80BCA44}"/>
              </a:ext>
            </a:extLst>
          </p:cNvPr>
          <p:cNvSpPr>
            <a:spLocks noGrp="1"/>
          </p:cNvSpPr>
          <p:nvPr>
            <p:ph type="title"/>
          </p:nvPr>
        </p:nvSpPr>
        <p:spPr>
          <a:xfrm>
            <a:off x="457200" y="274639"/>
            <a:ext cx="8229600" cy="346050"/>
          </a:xfrm>
        </p:spPr>
        <p:txBody>
          <a:bodyPr>
            <a:noAutofit/>
          </a:bodyPr>
          <a:lstStyle/>
          <a:p>
            <a:r>
              <a:rPr lang="cs-CZ" sz="2000" b="0" i="0" u="none" strike="noStrike" baseline="0" dirty="0">
                <a:solidFill>
                  <a:srgbClr val="000000"/>
                </a:solidFill>
                <a:latin typeface="arialuni"/>
              </a:rPr>
              <a:t>Pozor: práva a povinnosti pedagogických pracovníků</a:t>
            </a:r>
            <a:endParaRPr lang="cs-CZ" sz="2000" dirty="0"/>
          </a:p>
        </p:txBody>
      </p:sp>
      <p:graphicFrame>
        <p:nvGraphicFramePr>
          <p:cNvPr id="4" name="Zástupný obsah 3">
            <a:extLst>
              <a:ext uri="{FF2B5EF4-FFF2-40B4-BE49-F238E27FC236}">
                <a16:creationId xmlns:a16="http://schemas.microsoft.com/office/drawing/2014/main" id="{3EF565D5-8804-47A0-B1E3-9B82FDDE8920}"/>
              </a:ext>
            </a:extLst>
          </p:cNvPr>
          <p:cNvGraphicFramePr>
            <a:graphicFrameLocks noGrp="1"/>
          </p:cNvGraphicFramePr>
          <p:nvPr>
            <p:ph idx="1"/>
            <p:extLst>
              <p:ext uri="{D42A27DB-BD31-4B8C-83A1-F6EECF244321}">
                <p14:modId xmlns:p14="http://schemas.microsoft.com/office/powerpoint/2010/main" val="1872226563"/>
              </p:ext>
            </p:extLst>
          </p:nvPr>
        </p:nvGraphicFramePr>
        <p:xfrm>
          <a:off x="457200" y="731838"/>
          <a:ext cx="8229600" cy="57935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915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DBF0F5-5DEF-4546-8C66-485149C9CCD0}"/>
              </a:ext>
            </a:extLst>
          </p:cNvPr>
          <p:cNvSpPr>
            <a:spLocks noGrp="1"/>
          </p:cNvSpPr>
          <p:nvPr>
            <p:ph type="title"/>
          </p:nvPr>
        </p:nvSpPr>
        <p:spPr>
          <a:xfrm>
            <a:off x="457200" y="274638"/>
            <a:ext cx="8229600" cy="850106"/>
          </a:xfrm>
        </p:spPr>
        <p:txBody>
          <a:bodyPr>
            <a:normAutofit fontScale="90000"/>
          </a:bodyPr>
          <a:lstStyle/>
          <a:p>
            <a:r>
              <a:rPr lang="cs-CZ" sz="2800" b="1" dirty="0">
                <a:solidFill>
                  <a:srgbClr val="000000"/>
                </a:solidFill>
                <a:latin typeface="arialuni"/>
              </a:rPr>
              <a:t>Vedlejší výdělečná činnost zaměstnance § 304 ZP </a:t>
            </a:r>
          </a:p>
        </p:txBody>
      </p:sp>
      <p:graphicFrame>
        <p:nvGraphicFramePr>
          <p:cNvPr id="4" name="Zástupný obsah 3">
            <a:extLst>
              <a:ext uri="{FF2B5EF4-FFF2-40B4-BE49-F238E27FC236}">
                <a16:creationId xmlns:a16="http://schemas.microsoft.com/office/drawing/2014/main" id="{425A1E21-21F8-4259-8892-0A7A0C4E3F9E}"/>
              </a:ext>
            </a:extLst>
          </p:cNvPr>
          <p:cNvGraphicFramePr>
            <a:graphicFrameLocks noGrp="1"/>
          </p:cNvGraphicFramePr>
          <p:nvPr>
            <p:ph idx="1"/>
            <p:extLst>
              <p:ext uri="{D42A27DB-BD31-4B8C-83A1-F6EECF244321}">
                <p14:modId xmlns:p14="http://schemas.microsoft.com/office/powerpoint/2010/main" val="3548130477"/>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0825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5EA70D-6070-4070-8648-354E929FB74F}"/>
              </a:ext>
            </a:extLst>
          </p:cNvPr>
          <p:cNvSpPr>
            <a:spLocks noGrp="1"/>
          </p:cNvSpPr>
          <p:nvPr>
            <p:ph type="title"/>
          </p:nvPr>
        </p:nvSpPr>
        <p:spPr>
          <a:xfrm>
            <a:off x="457200" y="274638"/>
            <a:ext cx="8229600" cy="562074"/>
          </a:xfrm>
        </p:spPr>
        <p:txBody>
          <a:bodyPr>
            <a:noAutofit/>
          </a:bodyPr>
          <a:lstStyle/>
          <a:p>
            <a:r>
              <a:rPr lang="cs-CZ" sz="2400" b="1" dirty="0"/>
              <a:t>Pracovní právo </a:t>
            </a:r>
            <a:r>
              <a:rPr lang="cs-CZ" sz="2400" dirty="0"/>
              <a:t>– </a:t>
            </a:r>
            <a:r>
              <a:rPr lang="cs-CZ" sz="2400" b="1" dirty="0"/>
              <a:t>účastníci pracovněprávních vztahů</a:t>
            </a:r>
            <a:endParaRPr lang="cs-CZ" sz="2400" dirty="0"/>
          </a:p>
        </p:txBody>
      </p:sp>
      <p:graphicFrame>
        <p:nvGraphicFramePr>
          <p:cNvPr id="6" name="Zástupný obsah 5">
            <a:extLst>
              <a:ext uri="{FF2B5EF4-FFF2-40B4-BE49-F238E27FC236}">
                <a16:creationId xmlns:a16="http://schemas.microsoft.com/office/drawing/2014/main" id="{EA8B07F0-EBB6-46E8-876E-FA8FD9239FBA}"/>
              </a:ext>
            </a:extLst>
          </p:cNvPr>
          <p:cNvGraphicFramePr>
            <a:graphicFrameLocks noGrp="1"/>
          </p:cNvGraphicFramePr>
          <p:nvPr>
            <p:ph idx="1"/>
            <p:extLst>
              <p:ext uri="{D42A27DB-BD31-4B8C-83A1-F6EECF244321}">
                <p14:modId xmlns:p14="http://schemas.microsoft.com/office/powerpoint/2010/main" val="1480446570"/>
              </p:ext>
            </p:extLst>
          </p:nvPr>
        </p:nvGraphicFramePr>
        <p:xfrm>
          <a:off x="457200" y="980728"/>
          <a:ext cx="8229600" cy="5145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4150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43808" y="731837"/>
            <a:ext cx="3008313" cy="1162050"/>
          </a:xfrm>
        </p:spPr>
        <p:txBody>
          <a:bodyPr anchor="b">
            <a:normAutofit/>
          </a:bodyPr>
          <a:lstStyle/>
          <a:p>
            <a:r>
              <a:rPr lang="cs-CZ" b="1" dirty="0"/>
              <a:t>Pracovní právo –  obsah pracovněprávních vztahů</a:t>
            </a:r>
          </a:p>
        </p:txBody>
      </p:sp>
      <p:graphicFrame>
        <p:nvGraphicFramePr>
          <p:cNvPr id="7" name="Zástupný symbol pro obsah 2">
            <a:extLst>
              <a:ext uri="{FF2B5EF4-FFF2-40B4-BE49-F238E27FC236}">
                <a16:creationId xmlns:a16="http://schemas.microsoft.com/office/drawing/2014/main" id="{498B8FB3-3048-4A34-9242-16F850643294}"/>
              </a:ext>
            </a:extLst>
          </p:cNvPr>
          <p:cNvGraphicFramePr>
            <a:graphicFrameLocks noGrp="1"/>
          </p:cNvGraphicFramePr>
          <p:nvPr>
            <p:ph idx="1"/>
            <p:extLst>
              <p:ext uri="{D42A27DB-BD31-4B8C-83A1-F6EECF244321}">
                <p14:modId xmlns:p14="http://schemas.microsoft.com/office/powerpoint/2010/main" val="2069348234"/>
              </p:ext>
            </p:extLst>
          </p:nvPr>
        </p:nvGraphicFramePr>
        <p:xfrm>
          <a:off x="1907704" y="1268760"/>
          <a:ext cx="5111750" cy="39212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9529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499176" cy="635670"/>
          </a:xfrm>
        </p:spPr>
        <p:txBody>
          <a:bodyPr anchor="b">
            <a:normAutofit/>
          </a:bodyPr>
          <a:lstStyle/>
          <a:p>
            <a:r>
              <a:rPr lang="cs-CZ" b="1" dirty="0"/>
              <a:t>Pracovní právo – základní zásady v pracovněprávních vztazích</a:t>
            </a:r>
          </a:p>
        </p:txBody>
      </p:sp>
      <p:graphicFrame>
        <p:nvGraphicFramePr>
          <p:cNvPr id="5" name="Zástupný symbol pro obsah 2">
            <a:extLst>
              <a:ext uri="{FF2B5EF4-FFF2-40B4-BE49-F238E27FC236}">
                <a16:creationId xmlns:a16="http://schemas.microsoft.com/office/drawing/2014/main" id="{F59B3BB7-730D-4134-A237-BFD5C9EB27FC}"/>
              </a:ext>
            </a:extLst>
          </p:cNvPr>
          <p:cNvGraphicFramePr>
            <a:graphicFrameLocks noGrp="1"/>
          </p:cNvGraphicFramePr>
          <p:nvPr>
            <p:ph idx="1"/>
            <p:extLst>
              <p:ext uri="{D42A27DB-BD31-4B8C-83A1-F6EECF244321}">
                <p14:modId xmlns:p14="http://schemas.microsoft.com/office/powerpoint/2010/main" val="1116431788"/>
              </p:ext>
            </p:extLst>
          </p:nvPr>
        </p:nvGraphicFramePr>
        <p:xfrm>
          <a:off x="1187624" y="908720"/>
          <a:ext cx="7272808" cy="59748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1574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Autofit/>
          </a:bodyPr>
          <a:lstStyle/>
          <a:p>
            <a:r>
              <a:rPr lang="cs-CZ" sz="2400" b="1" dirty="0"/>
              <a:t>Pracovní právo – vznik změna a zánik pracovněprávních vztahů</a:t>
            </a:r>
          </a:p>
        </p:txBody>
      </p:sp>
      <p:sp>
        <p:nvSpPr>
          <p:cNvPr id="3" name="Zástupný symbol pro obsah 2"/>
          <p:cNvSpPr>
            <a:spLocks noGrp="1"/>
          </p:cNvSpPr>
          <p:nvPr>
            <p:ph idx="1"/>
          </p:nvPr>
        </p:nvSpPr>
        <p:spPr>
          <a:xfrm>
            <a:off x="457200" y="908720"/>
            <a:ext cx="8229600" cy="5544616"/>
          </a:xfrm>
        </p:spPr>
        <p:txBody>
          <a:bodyPr>
            <a:normAutofit fontScale="70000" lnSpcReduction="20000"/>
          </a:bodyPr>
          <a:lstStyle/>
          <a:p>
            <a:pPr>
              <a:buNone/>
            </a:pPr>
            <a:r>
              <a:rPr lang="cs-CZ" sz="2000" b="1" dirty="0"/>
              <a:t>Zánik práv a povinností</a:t>
            </a:r>
          </a:p>
          <a:p>
            <a:pPr>
              <a:buFontTx/>
              <a:buChar char="-"/>
            </a:pPr>
            <a:r>
              <a:rPr lang="cs-CZ" sz="2000" b="1" dirty="0"/>
              <a:t>Uplynutím doby</a:t>
            </a:r>
          </a:p>
          <a:p>
            <a:pPr>
              <a:buFontTx/>
              <a:buChar char="-"/>
            </a:pPr>
            <a:r>
              <a:rPr lang="cs-CZ" sz="2000" b="1" dirty="0"/>
              <a:t>Dohodou</a:t>
            </a:r>
          </a:p>
          <a:p>
            <a:pPr>
              <a:buFontTx/>
              <a:buChar char="-"/>
            </a:pPr>
            <a:r>
              <a:rPr lang="cs-CZ" sz="2000" b="1" dirty="0"/>
              <a:t>Jednostranným práv. jednáním</a:t>
            </a:r>
          </a:p>
          <a:p>
            <a:pPr>
              <a:buFontTx/>
              <a:buChar char="-"/>
            </a:pPr>
            <a:r>
              <a:rPr lang="cs-CZ" sz="2000" b="1" dirty="0"/>
              <a:t>Právní událostí</a:t>
            </a:r>
          </a:p>
          <a:p>
            <a:pPr>
              <a:buFontTx/>
              <a:buChar char="-"/>
            </a:pPr>
            <a:r>
              <a:rPr lang="cs-CZ" sz="2000" b="1" dirty="0"/>
              <a:t>Splněním</a:t>
            </a:r>
          </a:p>
          <a:p>
            <a:pPr>
              <a:buFontTx/>
              <a:buChar char="-"/>
            </a:pPr>
            <a:r>
              <a:rPr lang="cs-CZ" sz="2000" b="1" dirty="0"/>
              <a:t>Vykonatelným rozhodnutím o zrušení pobytu</a:t>
            </a:r>
          </a:p>
          <a:p>
            <a:pPr>
              <a:buFontTx/>
              <a:buChar char="-"/>
            </a:pPr>
            <a:r>
              <a:rPr lang="cs-CZ" sz="2000" b="1" dirty="0"/>
              <a:t>Uplynutím doby pracovního povolení</a:t>
            </a:r>
          </a:p>
          <a:p>
            <a:pPr>
              <a:buNone/>
            </a:pPr>
            <a:r>
              <a:rPr lang="cs-CZ" sz="2000" b="1" dirty="0"/>
              <a:t>přechod práv</a:t>
            </a:r>
          </a:p>
          <a:p>
            <a:pPr algn="just"/>
            <a:r>
              <a:rPr lang="cs-CZ" sz="2000" dirty="0"/>
              <a:t>Fúze, rozdělení, pacht závodu nebo jeho části, nabytí závodu nebo pobočky ve veřejné dražbě</a:t>
            </a:r>
          </a:p>
          <a:p>
            <a:pPr algn="just"/>
            <a:r>
              <a:rPr lang="cs-CZ" sz="2000" dirty="0"/>
              <a:t>podle 338 ZP kupř. zrušení zaměstnavatele nebo převod činnosti </a:t>
            </a:r>
          </a:p>
          <a:p>
            <a:pPr algn="just">
              <a:buFont typeface="Wingdings" panose="05000000000000000000" pitchFamily="2" charset="2"/>
              <a:buChar char="§"/>
            </a:pPr>
            <a:r>
              <a:rPr lang="cs-CZ" sz="2000" b="1" dirty="0"/>
              <a:t>Smrt zaměstnavatele </a:t>
            </a:r>
            <a:r>
              <a:rPr lang="cs-CZ" sz="2000" dirty="0"/>
              <a:t>- pracovněprávní vztah zaniká,  to však neplatí při pokračování v živnosti. Nehodlá-li oprávněná osoba v živnosti pokračovat, zaniká základní pracovněprávní vztah marným uplynutím lhůty 3 měsíců ode dne smrti zaměstnavatele.</a:t>
            </a:r>
          </a:p>
          <a:p>
            <a:pPr algn="just">
              <a:buFont typeface="Wingdings" panose="05000000000000000000" pitchFamily="2" charset="2"/>
              <a:buChar char="§"/>
            </a:pPr>
            <a:r>
              <a:rPr lang="cs-CZ" sz="2000" b="1" dirty="0"/>
              <a:t>Smrt zaměstnance </a:t>
            </a:r>
            <a:r>
              <a:rPr lang="cs-CZ" sz="2000" dirty="0"/>
              <a:t>- </a:t>
            </a:r>
            <a:r>
              <a:rPr lang="cs-CZ" sz="2000" b="1" dirty="0"/>
              <a:t>Peněžitá práva zaměstnance jeho smrtí nezanikají</a:t>
            </a:r>
            <a:r>
              <a:rPr lang="cs-CZ" sz="2000" dirty="0"/>
              <a:t>. Do výše odpovídající trojnásobku jeho průměrného měsíčního výdělku přecházejí mzdová a platová práva z pracovněprávního vztahu uvedeného v § 3 větě druhé postupně na jeho manžela, děti a rodiče, jestliže s ním žili v době smrti ve společné domácnosti; předmětem dědictví se stávají, není-li těchto osob + </a:t>
            </a:r>
            <a:r>
              <a:rPr lang="cs-CZ" sz="2000" b="1" dirty="0"/>
              <a:t>Peněžitá práva zaměstnavatele </a:t>
            </a:r>
            <a:r>
              <a:rPr lang="cs-CZ" sz="2000" dirty="0"/>
              <a:t>zanikají smrtí zaměstnance, s výjimkou práv, o kterých bylo pravomocně rozhodnuto nebo která byla zaměstnancem před jeho smrtí písemně uznána co do důvodů i výše, a práv na náhradu škody způsobené úmyslně.</a:t>
            </a:r>
          </a:p>
          <a:p>
            <a:pPr algn="just">
              <a:buFont typeface="Wingdings" panose="05000000000000000000" pitchFamily="2" charset="2"/>
              <a:buChar char="§"/>
            </a:pPr>
            <a:r>
              <a:rPr lang="cs-CZ" sz="2000" dirty="0"/>
              <a:t>Pozor zákoník práce - výslovně se vylučuje postoupení pohledávek</a:t>
            </a:r>
          </a:p>
          <a:p>
            <a:pPr marL="92075" indent="-92075" algn="just">
              <a:buNone/>
            </a:pPr>
            <a:endParaRPr lang="cs-CZ" sz="2000" dirty="0"/>
          </a:p>
          <a:p>
            <a:pPr>
              <a:buNone/>
            </a:pPr>
            <a:r>
              <a:rPr lang="cs-CZ" sz="2000" b="1" dirty="0"/>
              <a:t>Převod práv </a:t>
            </a:r>
          </a:p>
          <a:p>
            <a:pPr>
              <a:buFontTx/>
              <a:buChar char="-"/>
            </a:pPr>
            <a:r>
              <a:rPr lang="cs-CZ" sz="2000" dirty="0"/>
              <a:t>Zásadně jen tehdy pokud se převádí činnost zaměstnavatele a to buď podle zvláštního zákona nebo podle ZP (stanoví požadavky na převod činnosti)</a:t>
            </a:r>
          </a:p>
          <a:p>
            <a:pPr>
              <a:buFontTx/>
              <a:buChar char="-"/>
            </a:pPr>
            <a:endParaRPr lang="cs-CZ" sz="2000" b="1" dirty="0"/>
          </a:p>
          <a:p>
            <a:pPr>
              <a:buFontTx/>
              <a:buChar char="-"/>
            </a:pPr>
            <a:endParaRPr lang="cs-CZ" sz="2000" b="1" dirty="0"/>
          </a:p>
        </p:txBody>
      </p:sp>
    </p:spTree>
    <p:extLst>
      <p:ext uri="{BB962C8B-B14F-4D97-AF65-F5344CB8AC3E}">
        <p14:creationId xmlns:p14="http://schemas.microsoft.com/office/powerpoint/2010/main" val="878395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nchor="ctr">
            <a:normAutofit/>
          </a:bodyPr>
          <a:lstStyle/>
          <a:p>
            <a:pPr>
              <a:lnSpc>
                <a:spcPct val="90000"/>
              </a:lnSpc>
            </a:pPr>
            <a:r>
              <a:rPr lang="cs-CZ" sz="3700" b="1"/>
              <a:t>Pracovní právo – pracovněprávní skutečnosti</a:t>
            </a:r>
            <a:endParaRPr lang="cs-CZ" sz="3700"/>
          </a:p>
        </p:txBody>
      </p:sp>
      <p:graphicFrame>
        <p:nvGraphicFramePr>
          <p:cNvPr id="6" name="Zástupný symbol pro obsah 2">
            <a:extLst>
              <a:ext uri="{FF2B5EF4-FFF2-40B4-BE49-F238E27FC236}">
                <a16:creationId xmlns:a16="http://schemas.microsoft.com/office/drawing/2014/main" id="{E3F25CD3-711C-4258-8788-691943CF01DE}"/>
              </a:ext>
            </a:extLst>
          </p:cNvPr>
          <p:cNvGraphicFramePr>
            <a:graphicFrameLocks noGrp="1"/>
          </p:cNvGraphicFramePr>
          <p:nvPr>
            <p:ph sz="half" idx="2"/>
            <p:extLst>
              <p:ext uri="{D42A27DB-BD31-4B8C-83A1-F6EECF244321}">
                <p14:modId xmlns:p14="http://schemas.microsoft.com/office/powerpoint/2010/main" val="3736879273"/>
              </p:ext>
            </p:extLst>
          </p:nvPr>
        </p:nvGraphicFramePr>
        <p:xfrm>
          <a:off x="457200" y="1700808"/>
          <a:ext cx="8003232" cy="44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r>
              <a:rPr lang="cs-CZ" sz="2800" b="1"/>
              <a:t>Pracovní právo – právní jednání</a:t>
            </a:r>
            <a:endParaRPr lang="cs-CZ" sz="2800"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pPr>
              <a:buNone/>
            </a:pPr>
            <a:r>
              <a:rPr lang="cs-CZ" b="1" dirty="0"/>
              <a:t>Právní jednání = projev vůle ve vnějším světě</a:t>
            </a:r>
          </a:p>
          <a:p>
            <a:pPr>
              <a:buNone/>
            </a:pPr>
            <a:endParaRPr lang="cs-CZ" b="1" dirty="0"/>
          </a:p>
          <a:p>
            <a:pPr>
              <a:buNone/>
            </a:pPr>
            <a:r>
              <a:rPr lang="cs-CZ" b="1" dirty="0"/>
              <a:t>-	Komisivní x omisivní</a:t>
            </a:r>
          </a:p>
          <a:p>
            <a:pPr>
              <a:buFontTx/>
              <a:buChar char="-"/>
            </a:pPr>
            <a:r>
              <a:rPr lang="cs-CZ" b="1" dirty="0"/>
              <a:t>Písemné x ústní</a:t>
            </a:r>
          </a:p>
          <a:p>
            <a:pPr>
              <a:buFontTx/>
              <a:buChar char="-"/>
            </a:pPr>
            <a:r>
              <a:rPr lang="cs-CZ" b="1" dirty="0"/>
              <a:t>Smlouvy, výpovědi PP, okamžitá zrušení PP, oznámení apod. </a:t>
            </a:r>
          </a:p>
          <a:p>
            <a:pPr>
              <a:buNone/>
            </a:pPr>
            <a:endParaRPr lang="cs-CZ" b="1" dirty="0"/>
          </a:p>
          <a:p>
            <a:pPr>
              <a:buNone/>
            </a:pPr>
            <a:r>
              <a:rPr lang="cs-CZ" b="1" dirty="0"/>
              <a:t>Nedovolená ujednání:</a:t>
            </a:r>
          </a:p>
          <a:p>
            <a:pPr>
              <a:buFontTx/>
              <a:buChar char="-"/>
            </a:pPr>
            <a:endParaRPr lang="cs-CZ" b="1" dirty="0"/>
          </a:p>
          <a:p>
            <a:pPr>
              <a:buFontTx/>
              <a:buChar char="-"/>
            </a:pPr>
            <a:r>
              <a:rPr lang="cs-CZ" b="1" dirty="0"/>
              <a:t>Obsah odporuje zákonu</a:t>
            </a:r>
          </a:p>
          <a:p>
            <a:pPr>
              <a:buFontTx/>
              <a:buChar char="-"/>
            </a:pPr>
            <a:r>
              <a:rPr lang="cs-CZ" b="1" dirty="0"/>
              <a:t>Účel odporuje zákonu</a:t>
            </a:r>
          </a:p>
          <a:p>
            <a:pPr>
              <a:buFontTx/>
              <a:buChar char="-"/>
            </a:pPr>
            <a:r>
              <a:rPr lang="cs-CZ" b="1" dirty="0"/>
              <a:t>Obchází zákon</a:t>
            </a:r>
          </a:p>
          <a:p>
            <a:pPr>
              <a:buFontTx/>
              <a:buChar char="-"/>
            </a:pPr>
            <a:r>
              <a:rPr lang="cs-CZ" b="1" dirty="0"/>
              <a:t>Příčí se dobrým mravům</a:t>
            </a:r>
          </a:p>
          <a:p>
            <a:pPr>
              <a:buFontTx/>
              <a:buChar char="-"/>
            </a:pPr>
            <a:r>
              <a:rPr lang="cs-CZ" b="1" dirty="0"/>
              <a:t>Pokud se jím účastník předem vzdává svých práv</a:t>
            </a:r>
          </a:p>
          <a:p>
            <a:pPr>
              <a:buFontTx/>
              <a:buChar char="-"/>
            </a:pPr>
            <a:r>
              <a:rPr lang="cs-CZ" b="1" dirty="0"/>
              <a:t>Pokud se jím zkracuje uspokojení vymahatelné pohledávky</a:t>
            </a:r>
          </a:p>
          <a:p>
            <a:pPr>
              <a:buFontTx/>
              <a:buChar char="-"/>
            </a:pPr>
            <a:endParaRPr lang="cs-CZ" b="1" dirty="0"/>
          </a:p>
          <a:p>
            <a:pPr>
              <a:buFontTx/>
              <a:buChar char="-"/>
            </a:pPr>
            <a:endParaRPr lang="cs-CZ" b="1" dirty="0"/>
          </a:p>
          <a:p>
            <a:pPr>
              <a:buNone/>
            </a:pPr>
            <a:endParaRPr lang="cs-CZ"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r>
              <a:rPr lang="cs-CZ" sz="2800" b="1" dirty="0"/>
              <a:t>Pracovní právo – vady pracovněprávních úkonů</a:t>
            </a:r>
            <a:endParaRPr lang="cs-CZ" sz="2800" dirty="0"/>
          </a:p>
        </p:txBody>
      </p:sp>
      <p:sp>
        <p:nvSpPr>
          <p:cNvPr id="3" name="Zástupný symbol pro obsah 2"/>
          <p:cNvSpPr>
            <a:spLocks noGrp="1"/>
          </p:cNvSpPr>
          <p:nvPr>
            <p:ph idx="1"/>
          </p:nvPr>
        </p:nvSpPr>
        <p:spPr>
          <a:xfrm>
            <a:off x="457200" y="764704"/>
            <a:ext cx="8229600" cy="5760640"/>
          </a:xfrm>
        </p:spPr>
        <p:txBody>
          <a:bodyPr>
            <a:normAutofit fontScale="85000" lnSpcReduction="20000"/>
          </a:bodyPr>
          <a:lstStyle/>
          <a:p>
            <a:pPr>
              <a:buNone/>
            </a:pPr>
            <a:r>
              <a:rPr lang="cs-CZ" sz="2800" b="1" dirty="0"/>
              <a:t>Vadný</a:t>
            </a:r>
            <a:r>
              <a:rPr lang="cs-CZ" sz="2800" dirty="0"/>
              <a:t> je právní úkon, který nesplňuje náležitosti vůle, formy nebo obsahu</a:t>
            </a:r>
          </a:p>
          <a:p>
            <a:pPr>
              <a:buNone/>
            </a:pPr>
            <a:r>
              <a:rPr lang="cs-CZ" sz="2800" b="1" dirty="0"/>
              <a:t>Následkem vady je neplatnost</a:t>
            </a:r>
            <a:r>
              <a:rPr lang="cs-CZ" sz="2800" dirty="0"/>
              <a:t>:</a:t>
            </a:r>
          </a:p>
          <a:p>
            <a:pPr marL="514350" indent="-514350">
              <a:buAutoNum type="alphaLcParenR"/>
            </a:pPr>
            <a:r>
              <a:rPr lang="cs-CZ" sz="2800" dirty="0"/>
              <a:t>Relativní</a:t>
            </a:r>
          </a:p>
          <a:p>
            <a:pPr marL="514350" indent="-514350">
              <a:buAutoNum type="alphaLcParenR"/>
            </a:pPr>
            <a:r>
              <a:rPr lang="cs-CZ" sz="2800" dirty="0"/>
              <a:t>Absolutní</a:t>
            </a:r>
          </a:p>
          <a:p>
            <a:pPr marL="514350" indent="-514350">
              <a:buNone/>
            </a:pPr>
            <a:r>
              <a:rPr lang="cs-CZ" sz="2800" b="1" dirty="0"/>
              <a:t>Důvody neplatnosti</a:t>
            </a:r>
            <a:r>
              <a:rPr lang="cs-CZ" sz="2800" dirty="0"/>
              <a:t>:</a:t>
            </a:r>
          </a:p>
          <a:p>
            <a:pPr marL="514350" indent="-514350">
              <a:buFontTx/>
              <a:buChar char="-"/>
            </a:pPr>
            <a:r>
              <a:rPr lang="cs-CZ" sz="2800" dirty="0"/>
              <a:t>Nedostatek způsobilosti k právům a povinnostem</a:t>
            </a:r>
          </a:p>
          <a:p>
            <a:pPr marL="514350" indent="-514350">
              <a:buFontTx/>
              <a:buChar char="-"/>
            </a:pPr>
            <a:r>
              <a:rPr lang="cs-CZ" sz="2800" dirty="0"/>
              <a:t>Nedostatek svéprávnosti</a:t>
            </a:r>
          </a:p>
          <a:p>
            <a:pPr marL="514350" indent="-514350">
              <a:buFontTx/>
              <a:buChar char="-"/>
            </a:pPr>
            <a:r>
              <a:rPr lang="cs-CZ" sz="2800" dirty="0"/>
              <a:t>Nebyl učiněn svobodně a vážně</a:t>
            </a:r>
          </a:p>
          <a:p>
            <a:pPr marL="514350" indent="-514350">
              <a:buFontTx/>
              <a:buChar char="-"/>
            </a:pPr>
            <a:r>
              <a:rPr lang="cs-CZ" sz="2800" dirty="0"/>
              <a:t>Nebyl učiněn určitě a srozumitelně</a:t>
            </a:r>
          </a:p>
          <a:p>
            <a:pPr marL="514350" indent="-514350">
              <a:buFontTx/>
              <a:buChar char="-"/>
            </a:pPr>
            <a:r>
              <a:rPr lang="cs-CZ" sz="2800" dirty="0"/>
              <a:t>Omyl vůle nebo omyl projevu vůle</a:t>
            </a:r>
          </a:p>
          <a:p>
            <a:pPr marL="514350" indent="-514350">
              <a:buFontTx/>
              <a:buChar char="-"/>
            </a:pPr>
            <a:r>
              <a:rPr lang="cs-CZ" sz="2800" dirty="0"/>
              <a:t>Nedostatek předepsané formy</a:t>
            </a:r>
          </a:p>
          <a:p>
            <a:pPr marL="514350" indent="-514350">
              <a:buFontTx/>
              <a:buChar char="-"/>
            </a:pPr>
            <a:r>
              <a:rPr lang="cs-CZ" sz="2800" dirty="0"/>
              <a:t>Nemožnost obsahu (plnění)</a:t>
            </a:r>
          </a:p>
          <a:p>
            <a:pPr marL="514350" indent="-514350">
              <a:buFontTx/>
              <a:buChar char="-"/>
            </a:pPr>
            <a:r>
              <a:rPr lang="cs-CZ" sz="2800" dirty="0"/>
              <a:t>Nedovolenost (z hlediska zákona)</a:t>
            </a:r>
          </a:p>
          <a:p>
            <a:pPr marL="514350" indent="-514350" algn="just">
              <a:buNone/>
            </a:pPr>
            <a:r>
              <a:rPr lang="cs-CZ" sz="2800" b="1" dirty="0" err="1"/>
              <a:t>Ratihabice</a:t>
            </a:r>
            <a:r>
              <a:rPr lang="cs-CZ" sz="2800" dirty="0"/>
              <a:t> – vyloučena u neplatnosti pro nedostatek formy u jednostranných úkonů a u kolektivních smluv</a:t>
            </a:r>
          </a:p>
          <a:p>
            <a:pPr marL="514350" indent="-514350">
              <a:buNone/>
            </a:pPr>
            <a:endParaRPr lang="cs-CZ" sz="2800" dirty="0"/>
          </a:p>
          <a:p>
            <a:pPr>
              <a:buNone/>
            </a:pPr>
            <a:endParaRPr lang="cs-CZ" sz="2800"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1394</TotalTime>
  <Words>2354</Words>
  <Application>Microsoft Office PowerPoint</Application>
  <PresentationFormat>Předvádění na obrazovce (4:3)</PresentationFormat>
  <Paragraphs>194</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arialuni</vt:lpstr>
      <vt:lpstr>Calibri</vt:lpstr>
      <vt:lpstr>Wingdings</vt:lpstr>
      <vt:lpstr>Motiv sady Office</vt:lpstr>
      <vt:lpstr>PRACOVNÍ PRÁVO</vt:lpstr>
      <vt:lpstr>Pracovní právo – účastníci pracovněprávních vztahů</vt:lpstr>
      <vt:lpstr>Pracovní právo – účastníci pracovněprávních vztahů</vt:lpstr>
      <vt:lpstr>Pracovní právo –  obsah pracovněprávních vztahů</vt:lpstr>
      <vt:lpstr>Pracovní právo – základní zásady v pracovněprávních vztazích</vt:lpstr>
      <vt:lpstr>Pracovní právo – vznik změna a zánik pracovněprávních vztahů</vt:lpstr>
      <vt:lpstr>Pracovní právo – pracovněprávní skutečnosti</vt:lpstr>
      <vt:lpstr>Pracovní právo – právní jednání</vt:lpstr>
      <vt:lpstr>Pracovní právo – vady pracovněprávních úkonů</vt:lpstr>
      <vt:lpstr>Pracovní právo – plynutí času jako právní skutečnost v pracovněprávních vztazích</vt:lpstr>
      <vt:lpstr>Pracovní právo –  pojem závislé práce</vt:lpstr>
      <vt:lpstr>Pracovní právo – pojem pracovněprávního vztahu </vt:lpstr>
      <vt:lpstr>Pracovní právo – teoretické koncepce pracovního poměru</vt:lpstr>
      <vt:lpstr>Pracovní právo – druhy pracovních poměrů</vt:lpstr>
      <vt:lpstr>Pracovní právo -  povinnosti stran pracovního poměru</vt:lpstr>
      <vt:lpstr>Pracovní právo -  povinnosti zaměstnavatele</vt:lpstr>
      <vt:lpstr>Povinnosti zaměstnavatele - Ochrana osobnostních práv zaměstnance</vt:lpstr>
      <vt:lpstr>Pracovní právo -  povinnosti zaměstnavatele vůči kolektivům zaměstnanců</vt:lpstr>
      <vt:lpstr>Prezentace aplikace PowerPoint</vt:lpstr>
      <vt:lpstr>Prezentace aplikace PowerPoint</vt:lpstr>
      <vt:lpstr>Povinnosti vedoucích zaměstnanců</vt:lpstr>
      <vt:lpstr>Prezentace aplikace PowerPoint</vt:lpstr>
      <vt:lpstr>Pozor: práva a povinnosti pedagogických pracovníků</vt:lpstr>
      <vt:lpstr>Vedlejší výdělečná činnost zaměstnance § 304 ZP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Jan Šmejkal</dc:creator>
  <cp:lastModifiedBy>Jan</cp:lastModifiedBy>
  <cp:revision>172</cp:revision>
  <dcterms:created xsi:type="dcterms:W3CDTF">2015-10-04T18:04:49Z</dcterms:created>
  <dcterms:modified xsi:type="dcterms:W3CDTF">2021-03-18T17:15:29Z</dcterms:modified>
</cp:coreProperties>
</file>