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81" r:id="rId3"/>
    <p:sldId id="287" r:id="rId4"/>
    <p:sldId id="308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23" r:id="rId15"/>
    <p:sldId id="324" r:id="rId16"/>
    <p:sldId id="325" r:id="rId17"/>
    <p:sldId id="317" r:id="rId18"/>
    <p:sldId id="318" r:id="rId19"/>
    <p:sldId id="319" r:id="rId20"/>
    <p:sldId id="320" r:id="rId21"/>
    <p:sldId id="321" r:id="rId22"/>
    <p:sldId id="32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B78D3C7A-CA84-400B-B4A9-5D68531E05A7}">
          <p14:sldIdLst>
            <p14:sldId id="285"/>
            <p14:sldId id="281"/>
            <p14:sldId id="287"/>
            <p14:sldId id="308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23"/>
            <p14:sldId id="324"/>
            <p14:sldId id="325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D6EA6-13CF-4059-8083-51496C2DBBED}" v="2" dt="2024-04-23T14:03:16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0" d="100"/>
          <a:sy n="60" d="100"/>
        </p:scale>
        <p:origin x="187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Reifová" userId="f2bff024b9c29cdb" providerId="LiveId" clId="{512D6EA6-13CF-4059-8083-51496C2DBBED}"/>
    <pc:docChg chg="custSel modSld">
      <pc:chgData name="Irena Reifová" userId="f2bff024b9c29cdb" providerId="LiveId" clId="{512D6EA6-13CF-4059-8083-51496C2DBBED}" dt="2024-04-23T14:03:47.502" v="56" actId="20577"/>
      <pc:docMkLst>
        <pc:docMk/>
      </pc:docMkLst>
      <pc:sldChg chg="addSp delSp modSp mod">
        <pc:chgData name="Irena Reifová" userId="f2bff024b9c29cdb" providerId="LiveId" clId="{512D6EA6-13CF-4059-8083-51496C2DBBED}" dt="2024-04-21T15:00:24.063" v="30" actId="14100"/>
        <pc:sldMkLst>
          <pc:docMk/>
          <pc:sldMk cId="386067450" sldId="281"/>
        </pc:sldMkLst>
        <pc:spChg chg="add mod">
          <ac:chgData name="Irena Reifová" userId="f2bff024b9c29cdb" providerId="LiveId" clId="{512D6EA6-13CF-4059-8083-51496C2DBBED}" dt="2024-04-21T15:00:24.063" v="30" actId="14100"/>
          <ac:spMkLst>
            <pc:docMk/>
            <pc:sldMk cId="386067450" sldId="281"/>
            <ac:spMk id="6" creationId="{62654F8E-34C4-48C9-D64C-023A38CAA7A4}"/>
          </ac:spMkLst>
        </pc:spChg>
        <pc:picChg chg="del">
          <ac:chgData name="Irena Reifová" userId="f2bff024b9c29cdb" providerId="LiveId" clId="{512D6EA6-13CF-4059-8083-51496C2DBBED}" dt="2024-04-21T14:59:17.373" v="0" actId="478"/>
          <ac:picMkLst>
            <pc:docMk/>
            <pc:sldMk cId="386067450" sldId="281"/>
            <ac:picMk id="4" creationId="{21D55629-09A1-8C17-9ACE-1AB8419C05F7}"/>
          </ac:picMkLst>
        </pc:picChg>
        <pc:picChg chg="add mod">
          <ac:chgData name="Irena Reifová" userId="f2bff024b9c29cdb" providerId="LiveId" clId="{512D6EA6-13CF-4059-8083-51496C2DBBED}" dt="2024-04-21T14:59:24.418" v="3" actId="1076"/>
          <ac:picMkLst>
            <pc:docMk/>
            <pc:sldMk cId="386067450" sldId="281"/>
            <ac:picMk id="5" creationId="{0A6E8706-6BAE-0DD3-B51A-D50F7990308E}"/>
          </ac:picMkLst>
        </pc:picChg>
      </pc:sldChg>
      <pc:sldChg chg="addSp delSp modSp mod">
        <pc:chgData name="Irena Reifová" userId="f2bff024b9c29cdb" providerId="LiveId" clId="{512D6EA6-13CF-4059-8083-51496C2DBBED}" dt="2024-04-23T14:03:47.502" v="56" actId="20577"/>
        <pc:sldMkLst>
          <pc:docMk/>
          <pc:sldMk cId="1285877450" sldId="285"/>
        </pc:sldMkLst>
        <pc:spChg chg="mod">
          <ac:chgData name="Irena Reifová" userId="f2bff024b9c29cdb" providerId="LiveId" clId="{512D6EA6-13CF-4059-8083-51496C2DBBED}" dt="2024-04-23T14:03:47.502" v="56" actId="20577"/>
          <ac:spMkLst>
            <pc:docMk/>
            <pc:sldMk cId="1285877450" sldId="285"/>
            <ac:spMk id="2" creationId="{FCE2D124-F217-43AC-BD57-B2378E3E096F}"/>
          </ac:spMkLst>
        </pc:spChg>
        <pc:spChg chg="add mod">
          <ac:chgData name="Irena Reifová" userId="f2bff024b9c29cdb" providerId="LiveId" clId="{512D6EA6-13CF-4059-8083-51496C2DBBED}" dt="2024-04-23T14:03:16.838" v="33"/>
          <ac:spMkLst>
            <pc:docMk/>
            <pc:sldMk cId="1285877450" sldId="285"/>
            <ac:spMk id="5" creationId="{401B40A8-4FBD-BBB2-B6B0-06FD71A8400B}"/>
          </ac:spMkLst>
        </pc:spChg>
        <pc:picChg chg="add mod">
          <ac:chgData name="Irena Reifová" userId="f2bff024b9c29cdb" providerId="LiveId" clId="{512D6EA6-13CF-4059-8083-51496C2DBBED}" dt="2024-04-23T14:02:55.261" v="31"/>
          <ac:picMkLst>
            <pc:docMk/>
            <pc:sldMk cId="1285877450" sldId="285"/>
            <ac:picMk id="3" creationId="{A2598232-B092-9D24-AC38-136B6A0CA34B}"/>
          </ac:picMkLst>
        </pc:picChg>
        <pc:picChg chg="del">
          <ac:chgData name="Irena Reifová" userId="f2bff024b9c29cdb" providerId="LiveId" clId="{512D6EA6-13CF-4059-8083-51496C2DBBED}" dt="2024-04-23T14:02:58.161" v="32" actId="478"/>
          <ac:picMkLst>
            <pc:docMk/>
            <pc:sldMk cId="1285877450" sldId="285"/>
            <ac:picMk id="4" creationId="{267BAC72-497B-3ED5-07AB-F9586DD819E5}"/>
          </ac:picMkLst>
        </pc:picChg>
      </pc:sldChg>
    </pc:docChg>
  </pc:docChgLst>
  <pc:docChgLst>
    <pc:chgData name="Irena Reifová" userId="f2bff024b9c29cdb" providerId="LiveId" clId="{BCDB350F-29FE-4ED0-A50D-06D38D4B9465}"/>
    <pc:docChg chg="undo redo custSel addSld delSld modSld sldOrd modSection">
      <pc:chgData name="Irena Reifová" userId="f2bff024b9c29cdb" providerId="LiveId" clId="{BCDB350F-29FE-4ED0-A50D-06D38D4B9465}" dt="2023-04-18T14:14:54.781" v="4826" actId="20577"/>
      <pc:docMkLst>
        <pc:docMk/>
      </pc:docMkLst>
      <pc:sldChg chg="addSp delSp modSp mod">
        <pc:chgData name="Irena Reifová" userId="f2bff024b9c29cdb" providerId="LiveId" clId="{BCDB350F-29FE-4ED0-A50D-06D38D4B9465}" dt="2023-04-17T14:55:44.481" v="57" actId="14100"/>
        <pc:sldMkLst>
          <pc:docMk/>
          <pc:sldMk cId="386067450" sldId="281"/>
        </pc:sldMkLst>
        <pc:spChg chg="mod">
          <ac:chgData name="Irena Reifová" userId="f2bff024b9c29cdb" providerId="LiveId" clId="{BCDB350F-29FE-4ED0-A50D-06D38D4B9465}" dt="2023-04-17T14:40:47.938" v="43" actId="20577"/>
          <ac:spMkLst>
            <pc:docMk/>
            <pc:sldMk cId="386067450" sldId="281"/>
            <ac:spMk id="2" creationId="{FCE2D124-F217-43AC-BD57-B2378E3E096F}"/>
          </ac:spMkLst>
        </pc:spChg>
        <pc:picChg chg="add mod">
          <ac:chgData name="Irena Reifová" userId="f2bff024b9c29cdb" providerId="LiveId" clId="{BCDB350F-29FE-4ED0-A50D-06D38D4B9465}" dt="2023-04-17T14:55:44.481" v="57" actId="14100"/>
          <ac:picMkLst>
            <pc:docMk/>
            <pc:sldMk cId="386067450" sldId="281"/>
            <ac:picMk id="4" creationId="{21D55629-09A1-8C17-9ACE-1AB8419C05F7}"/>
          </ac:picMkLst>
        </pc:picChg>
        <pc:picChg chg="del">
          <ac:chgData name="Irena Reifová" userId="f2bff024b9c29cdb" providerId="LiveId" clId="{BCDB350F-29FE-4ED0-A50D-06D38D4B9465}" dt="2023-04-17T14:40:54.056" v="44" actId="478"/>
          <ac:picMkLst>
            <pc:docMk/>
            <pc:sldMk cId="386067450" sldId="281"/>
            <ac:picMk id="5" creationId="{ABBE960F-FFC3-4EDF-0704-25DA5EF90A6C}"/>
          </ac:picMkLst>
        </pc:picChg>
      </pc:sldChg>
      <pc:sldChg chg="addSp delSp modSp mod">
        <pc:chgData name="Irena Reifová" userId="f2bff024b9c29cdb" providerId="LiveId" clId="{BCDB350F-29FE-4ED0-A50D-06D38D4B9465}" dt="2023-04-17T14:55:37.240" v="55" actId="14100"/>
        <pc:sldMkLst>
          <pc:docMk/>
          <pc:sldMk cId="1285877450" sldId="285"/>
        </pc:sldMkLst>
        <pc:picChg chg="add mod">
          <ac:chgData name="Irena Reifová" userId="f2bff024b9c29cdb" providerId="LiveId" clId="{BCDB350F-29FE-4ED0-A50D-06D38D4B9465}" dt="2023-04-17T14:55:37.240" v="55" actId="14100"/>
          <ac:picMkLst>
            <pc:docMk/>
            <pc:sldMk cId="1285877450" sldId="285"/>
            <ac:picMk id="4" creationId="{267BAC72-497B-3ED5-07AB-F9586DD819E5}"/>
          </ac:picMkLst>
        </pc:picChg>
        <pc:picChg chg="del">
          <ac:chgData name="Irena Reifová" userId="f2bff024b9c29cdb" providerId="LiveId" clId="{BCDB350F-29FE-4ED0-A50D-06D38D4B9465}" dt="2023-04-17T14:40:14.738" v="0" actId="478"/>
          <ac:picMkLst>
            <pc:docMk/>
            <pc:sldMk cId="1285877450" sldId="285"/>
            <ac:picMk id="5" creationId="{5C69F258-C961-43B0-0D59-7ECFEFD629D6}"/>
          </ac:picMkLst>
        </pc:picChg>
      </pc:sldChg>
      <pc:sldChg chg="addSp delSp modSp mod ord">
        <pc:chgData name="Irena Reifová" userId="f2bff024b9c29cdb" providerId="LiveId" clId="{BCDB350F-29FE-4ED0-A50D-06D38D4B9465}" dt="2023-04-17T19:16:09.151" v="893" actId="255"/>
        <pc:sldMkLst>
          <pc:docMk/>
          <pc:sldMk cId="2013230307" sldId="287"/>
        </pc:sldMkLst>
        <pc:spChg chg="mod">
          <ac:chgData name="Irena Reifová" userId="f2bff024b9c29cdb" providerId="LiveId" clId="{BCDB350F-29FE-4ED0-A50D-06D38D4B9465}" dt="2023-04-17T19:16:09.151" v="893" actId="255"/>
          <ac:spMkLst>
            <pc:docMk/>
            <pc:sldMk cId="2013230307" sldId="287"/>
            <ac:spMk id="2" creationId="{10E1BDF9-3F8E-4EF6-518E-A717B4D4830F}"/>
          </ac:spMkLst>
        </pc:spChg>
        <pc:spChg chg="add mod">
          <ac:chgData name="Irena Reifová" userId="f2bff024b9c29cdb" providerId="LiveId" clId="{BCDB350F-29FE-4ED0-A50D-06D38D4B9465}" dt="2023-04-17T18:40:48.412" v="376" actId="1076"/>
          <ac:spMkLst>
            <pc:docMk/>
            <pc:sldMk cId="2013230307" sldId="287"/>
            <ac:spMk id="3" creationId="{27B59DFD-DDED-A951-7F63-85306987ADB3}"/>
          </ac:spMkLst>
        </pc:spChg>
        <pc:spChg chg="add mod">
          <ac:chgData name="Irena Reifová" userId="f2bff024b9c29cdb" providerId="LiveId" clId="{BCDB350F-29FE-4ED0-A50D-06D38D4B9465}" dt="2023-04-17T18:40:40.836" v="375" actId="1076"/>
          <ac:spMkLst>
            <pc:docMk/>
            <pc:sldMk cId="2013230307" sldId="287"/>
            <ac:spMk id="4" creationId="{50CFC52D-B5C5-5949-294C-F7C40E20BDA1}"/>
          </ac:spMkLst>
        </pc:spChg>
        <pc:spChg chg="mod">
          <ac:chgData name="Irena Reifová" userId="f2bff024b9c29cdb" providerId="LiveId" clId="{BCDB350F-29FE-4ED0-A50D-06D38D4B9465}" dt="2023-04-17T14:57:03.660" v="76" actId="6549"/>
          <ac:spMkLst>
            <pc:docMk/>
            <pc:sldMk cId="2013230307" sldId="287"/>
            <ac:spMk id="6" creationId="{1D4F65D6-13CE-4A2F-DB65-7EBD4417CB75}"/>
          </ac:spMkLst>
        </pc:spChg>
        <pc:spChg chg="add del mod">
          <ac:chgData name="Irena Reifová" userId="f2bff024b9c29cdb" providerId="LiveId" clId="{BCDB350F-29FE-4ED0-A50D-06D38D4B9465}" dt="2023-04-17T18:29:27.316" v="137" actId="478"/>
          <ac:spMkLst>
            <pc:docMk/>
            <pc:sldMk cId="2013230307" sldId="287"/>
            <ac:spMk id="7" creationId="{16CB1286-32B8-6543-6024-59764C513880}"/>
          </ac:spMkLst>
        </pc:spChg>
        <pc:spChg chg="add del mod">
          <ac:chgData name="Irena Reifová" userId="f2bff024b9c29cdb" providerId="LiveId" clId="{BCDB350F-29FE-4ED0-A50D-06D38D4B9465}" dt="2023-04-17T18:38:45.484" v="357" actId="478"/>
          <ac:spMkLst>
            <pc:docMk/>
            <pc:sldMk cId="2013230307" sldId="287"/>
            <ac:spMk id="9" creationId="{5222EFEB-BD97-BE33-F25F-DC56FA6AC581}"/>
          </ac:spMkLst>
        </pc:spChg>
        <pc:spChg chg="del">
          <ac:chgData name="Irena Reifová" userId="f2bff024b9c29cdb" providerId="LiveId" clId="{BCDB350F-29FE-4ED0-A50D-06D38D4B9465}" dt="2023-04-17T14:57:04.927" v="77" actId="478"/>
          <ac:spMkLst>
            <pc:docMk/>
            <pc:sldMk cId="2013230307" sldId="287"/>
            <ac:spMk id="19" creationId="{BACA22C9-7378-1A69-134D-6673F1372EF7}"/>
          </ac:spMkLst>
        </pc:spChg>
        <pc:spChg chg="del mod">
          <ac:chgData name="Irena Reifová" userId="f2bff024b9c29cdb" providerId="LiveId" clId="{BCDB350F-29FE-4ED0-A50D-06D38D4B9465}" dt="2023-04-17T14:57:07.336" v="79" actId="478"/>
          <ac:spMkLst>
            <pc:docMk/>
            <pc:sldMk cId="2013230307" sldId="287"/>
            <ac:spMk id="20" creationId="{44205A5D-F7B9-3405-C7F2-50BC7FAF3776}"/>
          </ac:spMkLst>
        </pc:spChg>
        <pc:spChg chg="del mod">
          <ac:chgData name="Irena Reifová" userId="f2bff024b9c29cdb" providerId="LiveId" clId="{BCDB350F-29FE-4ED0-A50D-06D38D4B9465}" dt="2023-04-17T14:57:10.920" v="82" actId="478"/>
          <ac:spMkLst>
            <pc:docMk/>
            <pc:sldMk cId="2013230307" sldId="287"/>
            <ac:spMk id="21" creationId="{B84572E0-220D-45AB-6B1D-9784798642FE}"/>
          </ac:spMkLst>
        </pc:spChg>
        <pc:spChg chg="del">
          <ac:chgData name="Irena Reifová" userId="f2bff024b9c29cdb" providerId="LiveId" clId="{BCDB350F-29FE-4ED0-A50D-06D38D4B9465}" dt="2023-04-17T14:57:09.666" v="81" actId="478"/>
          <ac:spMkLst>
            <pc:docMk/>
            <pc:sldMk cId="2013230307" sldId="287"/>
            <ac:spMk id="23" creationId="{A47A672C-7D28-9683-6710-1E2EC34FFBF1}"/>
          </ac:spMkLst>
        </pc:spChg>
        <pc:spChg chg="del">
          <ac:chgData name="Irena Reifová" userId="f2bff024b9c29cdb" providerId="LiveId" clId="{BCDB350F-29FE-4ED0-A50D-06D38D4B9465}" dt="2023-04-17T14:57:16.962" v="83" actId="478"/>
          <ac:spMkLst>
            <pc:docMk/>
            <pc:sldMk cId="2013230307" sldId="287"/>
            <ac:spMk id="25" creationId="{3F1A0EAC-575C-152F-7275-C49AA038DB98}"/>
          </ac:spMkLst>
        </pc:spChg>
        <pc:spChg chg="del">
          <ac:chgData name="Irena Reifová" userId="f2bff024b9c29cdb" providerId="LiveId" clId="{BCDB350F-29FE-4ED0-A50D-06D38D4B9465}" dt="2023-04-17T14:57:22.737" v="84" actId="478"/>
          <ac:spMkLst>
            <pc:docMk/>
            <pc:sldMk cId="2013230307" sldId="287"/>
            <ac:spMk id="27" creationId="{B5586E28-650C-578D-8CB3-CB75C8A39F4A}"/>
          </ac:spMkLst>
        </pc:spChg>
        <pc:spChg chg="del">
          <ac:chgData name="Irena Reifová" userId="f2bff024b9c29cdb" providerId="LiveId" clId="{BCDB350F-29FE-4ED0-A50D-06D38D4B9465}" dt="2023-04-17T14:57:29.185" v="85" actId="478"/>
          <ac:spMkLst>
            <pc:docMk/>
            <pc:sldMk cId="2013230307" sldId="287"/>
            <ac:spMk id="28" creationId="{77D179DA-2F25-2094-3E3A-54A9C9EF091C}"/>
          </ac:spMkLst>
        </pc:spChg>
        <pc:spChg chg="del">
          <ac:chgData name="Irena Reifová" userId="f2bff024b9c29cdb" providerId="LiveId" clId="{BCDB350F-29FE-4ED0-A50D-06D38D4B9465}" dt="2023-04-17T14:57:33.798" v="86" actId="478"/>
          <ac:spMkLst>
            <pc:docMk/>
            <pc:sldMk cId="2013230307" sldId="287"/>
            <ac:spMk id="29" creationId="{9DA08E40-5504-E822-8908-846EF3FFD6AE}"/>
          </ac:spMkLst>
        </pc:spChg>
        <pc:picChg chg="add mod">
          <ac:chgData name="Irena Reifová" userId="f2bff024b9c29cdb" providerId="LiveId" clId="{BCDB350F-29FE-4ED0-A50D-06D38D4B9465}" dt="2023-04-17T18:40:31.304" v="373" actId="1076"/>
          <ac:picMkLst>
            <pc:docMk/>
            <pc:sldMk cId="2013230307" sldId="287"/>
            <ac:picMk id="11" creationId="{6B6F05F7-74F7-F4F0-F965-1663A49B1CE5}"/>
          </ac:picMkLst>
        </pc:picChg>
        <pc:cxnChg chg="add del">
          <ac:chgData name="Irena Reifová" userId="f2bff024b9c29cdb" providerId="LiveId" clId="{BCDB350F-29FE-4ED0-A50D-06D38D4B9465}" dt="2023-04-17T18:34:23.132" v="352" actId="478"/>
          <ac:cxnSpMkLst>
            <pc:docMk/>
            <pc:sldMk cId="2013230307" sldId="287"/>
            <ac:cxnSpMk id="8" creationId="{B8A21F5A-8C83-61D3-1027-664501DA6349}"/>
          </ac:cxnSpMkLst>
        </pc:cxnChg>
      </pc:sldChg>
      <pc:sldChg chg="addSp delSp modSp del mod delAnim">
        <pc:chgData name="Irena Reifová" userId="f2bff024b9c29cdb" providerId="LiveId" clId="{BCDB350F-29FE-4ED0-A50D-06D38D4B9465}" dt="2023-04-17T20:51:52.784" v="2435" actId="47"/>
        <pc:sldMkLst>
          <pc:docMk/>
          <pc:sldMk cId="1533651095" sldId="295"/>
        </pc:sldMkLst>
        <pc:spChg chg="del mod">
          <ac:chgData name="Irena Reifová" userId="f2bff024b9c29cdb" providerId="LiveId" clId="{BCDB350F-29FE-4ED0-A50D-06D38D4B9465}" dt="2023-04-17T20:50:15.942" v="2428" actId="478"/>
          <ac:spMkLst>
            <pc:docMk/>
            <pc:sldMk cId="1533651095" sldId="295"/>
            <ac:spMk id="2" creationId="{10E1BDF9-3F8E-4EF6-518E-A717B4D4830F}"/>
          </ac:spMkLst>
        </pc:spChg>
        <pc:spChg chg="add del mod">
          <ac:chgData name="Irena Reifová" userId="f2bff024b9c29cdb" providerId="LiveId" clId="{BCDB350F-29FE-4ED0-A50D-06D38D4B9465}" dt="2023-04-17T14:56:27.886" v="61" actId="478"/>
          <ac:spMkLst>
            <pc:docMk/>
            <pc:sldMk cId="1533651095" sldId="295"/>
            <ac:spMk id="4" creationId="{6B555F28-53EA-D162-D591-CDBFBFBB7307}"/>
          </ac:spMkLst>
        </pc:spChg>
        <pc:spChg chg="add mod">
          <ac:chgData name="Irena Reifová" userId="f2bff024b9c29cdb" providerId="LiveId" clId="{BCDB350F-29FE-4ED0-A50D-06D38D4B9465}" dt="2023-04-17T14:56:41.199" v="66" actId="478"/>
          <ac:spMkLst>
            <pc:docMk/>
            <pc:sldMk cId="1533651095" sldId="295"/>
            <ac:spMk id="6" creationId="{E2D692CC-3D75-F432-55D2-B6D8DA80C43B}"/>
          </ac:spMkLst>
        </pc:spChg>
        <pc:spChg chg="add mod">
          <ac:chgData name="Irena Reifová" userId="f2bff024b9c29cdb" providerId="LiveId" clId="{BCDB350F-29FE-4ED0-A50D-06D38D4B9465}" dt="2023-04-17T20:50:15.942" v="2428" actId="478"/>
          <ac:spMkLst>
            <pc:docMk/>
            <pc:sldMk cId="1533651095" sldId="295"/>
            <ac:spMk id="8" creationId="{B1B20161-1F0A-B48C-022E-B5FE1153AC01}"/>
          </ac:spMkLst>
        </pc:spChg>
        <pc:spChg chg="del mod">
          <ac:chgData name="Irena Reifová" userId="f2bff024b9c29cdb" providerId="LiveId" clId="{BCDB350F-29FE-4ED0-A50D-06D38D4B9465}" dt="2023-04-17T14:56:34.329" v="63" actId="478"/>
          <ac:spMkLst>
            <pc:docMk/>
            <pc:sldMk cId="1533651095" sldId="295"/>
            <ac:spMk id="10" creationId="{CF2C2F1D-FE4D-F6E9-E069-F9D815DBAF29}"/>
          </ac:spMkLst>
        </pc:spChg>
        <pc:spChg chg="del">
          <ac:chgData name="Irena Reifová" userId="f2bff024b9c29cdb" providerId="LiveId" clId="{BCDB350F-29FE-4ED0-A50D-06D38D4B9465}" dt="2023-04-17T14:56:36.210" v="64" actId="478"/>
          <ac:spMkLst>
            <pc:docMk/>
            <pc:sldMk cId="1533651095" sldId="295"/>
            <ac:spMk id="12" creationId="{8F887380-034E-4C5F-7102-CF50D52D98AB}"/>
          </ac:spMkLst>
        </pc:spChg>
        <pc:spChg chg="del">
          <ac:chgData name="Irena Reifová" userId="f2bff024b9c29cdb" providerId="LiveId" clId="{BCDB350F-29FE-4ED0-A50D-06D38D4B9465}" dt="2023-04-17T14:56:37.712" v="65" actId="478"/>
          <ac:spMkLst>
            <pc:docMk/>
            <pc:sldMk cId="1533651095" sldId="295"/>
            <ac:spMk id="14" creationId="{61991392-E2F0-077C-A515-651A836B4355}"/>
          </ac:spMkLst>
        </pc:spChg>
        <pc:picChg chg="add del">
          <ac:chgData name="Irena Reifová" userId="f2bff024b9c29cdb" providerId="LiveId" clId="{BCDB350F-29FE-4ED0-A50D-06D38D4B9465}" dt="2023-04-17T14:56:41.199" v="66" actId="478"/>
          <ac:picMkLst>
            <pc:docMk/>
            <pc:sldMk cId="1533651095" sldId="295"/>
            <ac:picMk id="9" creationId="{6DC34203-B72F-DF10-D85A-4016C7AC67DA}"/>
          </ac:picMkLst>
        </pc:picChg>
      </pc:sldChg>
      <pc:sldChg chg="delSp modSp del mod">
        <pc:chgData name="Irena Reifová" userId="f2bff024b9c29cdb" providerId="LiveId" clId="{BCDB350F-29FE-4ED0-A50D-06D38D4B9465}" dt="2023-04-17T21:08:06.265" v="2975" actId="47"/>
        <pc:sldMkLst>
          <pc:docMk/>
          <pc:sldMk cId="512374162" sldId="296"/>
        </pc:sldMkLst>
        <pc:spChg chg="mod">
          <ac:chgData name="Irena Reifová" userId="f2bff024b9c29cdb" providerId="LiveId" clId="{BCDB350F-29FE-4ED0-A50D-06D38D4B9465}" dt="2023-04-17T14:57:50.799" v="97" actId="20577"/>
          <ac:spMkLst>
            <pc:docMk/>
            <pc:sldMk cId="512374162" sldId="296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14:57:42.082" v="89" actId="20577"/>
          <ac:spMkLst>
            <pc:docMk/>
            <pc:sldMk cId="512374162" sldId="296"/>
            <ac:spMk id="6" creationId="{1D4F65D6-13CE-4A2F-DB65-7EBD4417CB75}"/>
          </ac:spMkLst>
        </pc:spChg>
        <pc:spChg chg="mod">
          <ac:chgData name="Irena Reifová" userId="f2bff024b9c29cdb" providerId="LiveId" clId="{BCDB350F-29FE-4ED0-A50D-06D38D4B9465}" dt="2023-04-17T14:57:45.133" v="93" actId="20577"/>
          <ac:spMkLst>
            <pc:docMk/>
            <pc:sldMk cId="512374162" sldId="296"/>
            <ac:spMk id="13" creationId="{A32F07F9-7A97-2154-BD01-1AF18F39D26C}"/>
          </ac:spMkLst>
        </pc:spChg>
        <pc:picChg chg="del">
          <ac:chgData name="Irena Reifová" userId="f2bff024b9c29cdb" providerId="LiveId" clId="{BCDB350F-29FE-4ED0-A50D-06D38D4B9465}" dt="2023-04-17T14:57:46.727" v="94" actId="478"/>
          <ac:picMkLst>
            <pc:docMk/>
            <pc:sldMk cId="512374162" sldId="296"/>
            <ac:picMk id="12" creationId="{73819733-EC92-8777-1628-84F7F40A51A2}"/>
          </ac:picMkLst>
        </pc:picChg>
      </pc:sldChg>
      <pc:sldChg chg="del">
        <pc:chgData name="Irena Reifová" userId="f2bff024b9c29cdb" providerId="LiveId" clId="{BCDB350F-29FE-4ED0-A50D-06D38D4B9465}" dt="2023-04-17T14:58:00.671" v="98" actId="47"/>
        <pc:sldMkLst>
          <pc:docMk/>
          <pc:sldMk cId="1185979842" sldId="297"/>
        </pc:sldMkLst>
      </pc:sldChg>
      <pc:sldChg chg="modSp del mod">
        <pc:chgData name="Irena Reifová" userId="f2bff024b9c29cdb" providerId="LiveId" clId="{BCDB350F-29FE-4ED0-A50D-06D38D4B9465}" dt="2023-04-17T21:08:06.265" v="2975" actId="47"/>
        <pc:sldMkLst>
          <pc:docMk/>
          <pc:sldMk cId="578503253" sldId="298"/>
        </pc:sldMkLst>
        <pc:spChg chg="mod">
          <ac:chgData name="Irena Reifová" userId="f2bff024b9c29cdb" providerId="LiveId" clId="{BCDB350F-29FE-4ED0-A50D-06D38D4B9465}" dt="2023-04-17T14:58:08.356" v="101" actId="20577"/>
          <ac:spMkLst>
            <pc:docMk/>
            <pc:sldMk cId="578503253" sldId="298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14:58:15.713" v="105" actId="6549"/>
          <ac:spMkLst>
            <pc:docMk/>
            <pc:sldMk cId="578503253" sldId="298"/>
            <ac:spMk id="3" creationId="{C6ADB2E1-0963-EDCA-957E-40920A9EC943}"/>
          </ac:spMkLst>
        </pc:spChg>
        <pc:spChg chg="mod">
          <ac:chgData name="Irena Reifová" userId="f2bff024b9c29cdb" providerId="LiveId" clId="{BCDB350F-29FE-4ED0-A50D-06D38D4B9465}" dt="2023-04-17T14:58:18.045" v="106" actId="6549"/>
          <ac:spMkLst>
            <pc:docMk/>
            <pc:sldMk cId="578503253" sldId="298"/>
            <ac:spMk id="4" creationId="{499FFB8C-9175-A7AB-28C8-E04C83302EF1}"/>
          </ac:spMkLst>
        </pc:spChg>
        <pc:spChg chg="mod">
          <ac:chgData name="Irena Reifová" userId="f2bff024b9c29cdb" providerId="LiveId" clId="{BCDB350F-29FE-4ED0-A50D-06D38D4B9465}" dt="2023-04-17T14:58:20.932" v="107" actId="6549"/>
          <ac:spMkLst>
            <pc:docMk/>
            <pc:sldMk cId="578503253" sldId="298"/>
            <ac:spMk id="6" creationId="{1D4F65D6-13CE-4A2F-DB65-7EBD4417CB75}"/>
          </ac:spMkLst>
        </pc:spChg>
        <pc:spChg chg="mod">
          <ac:chgData name="Irena Reifová" userId="f2bff024b9c29cdb" providerId="LiveId" clId="{BCDB350F-29FE-4ED0-A50D-06D38D4B9465}" dt="2023-04-17T14:58:12.761" v="104" actId="20577"/>
          <ac:spMkLst>
            <pc:docMk/>
            <pc:sldMk cId="578503253" sldId="298"/>
            <ac:spMk id="7" creationId="{16CB1286-32B8-6543-6024-59764C513880}"/>
          </ac:spMkLst>
        </pc:spChg>
      </pc:sldChg>
      <pc:sldChg chg="del">
        <pc:chgData name="Irena Reifová" userId="f2bff024b9c29cdb" providerId="LiveId" clId="{BCDB350F-29FE-4ED0-A50D-06D38D4B9465}" dt="2023-04-17T20:57:25.976" v="2457" actId="47"/>
        <pc:sldMkLst>
          <pc:docMk/>
          <pc:sldMk cId="3453160832" sldId="299"/>
        </pc:sldMkLst>
      </pc:sldChg>
      <pc:sldChg chg="delSp modSp del mod">
        <pc:chgData name="Irena Reifová" userId="f2bff024b9c29cdb" providerId="LiveId" clId="{BCDB350F-29FE-4ED0-A50D-06D38D4B9465}" dt="2023-04-17T21:08:06.265" v="2975" actId="47"/>
        <pc:sldMkLst>
          <pc:docMk/>
          <pc:sldMk cId="2293839866" sldId="300"/>
        </pc:sldMkLst>
        <pc:spChg chg="mod">
          <ac:chgData name="Irena Reifová" userId="f2bff024b9c29cdb" providerId="LiveId" clId="{BCDB350F-29FE-4ED0-A50D-06D38D4B9465}" dt="2023-04-17T14:58:33.291" v="110" actId="20577"/>
          <ac:spMkLst>
            <pc:docMk/>
            <pc:sldMk cId="2293839866" sldId="300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14:58:37.117" v="113" actId="20577"/>
          <ac:spMkLst>
            <pc:docMk/>
            <pc:sldMk cId="2293839866" sldId="300"/>
            <ac:spMk id="3" creationId="{38A10B69-303B-5150-4FAC-B925A887A091}"/>
          </ac:spMkLst>
        </pc:spChg>
        <pc:spChg chg="del mod">
          <ac:chgData name="Irena Reifová" userId="f2bff024b9c29cdb" providerId="LiveId" clId="{BCDB350F-29FE-4ED0-A50D-06D38D4B9465}" dt="2023-04-17T14:58:56.048" v="121"/>
          <ac:spMkLst>
            <pc:docMk/>
            <pc:sldMk cId="2293839866" sldId="300"/>
            <ac:spMk id="20" creationId="{9D1B4954-1F9F-AD8F-9D25-3D0066B0BA8E}"/>
          </ac:spMkLst>
        </pc:spChg>
        <pc:graphicFrameChg chg="mod">
          <ac:chgData name="Irena Reifová" userId="f2bff024b9c29cdb" providerId="LiveId" clId="{BCDB350F-29FE-4ED0-A50D-06D38D4B9465}" dt="2023-04-17T14:58:50.577" v="118" actId="20577"/>
          <ac:graphicFrameMkLst>
            <pc:docMk/>
            <pc:sldMk cId="2293839866" sldId="300"/>
            <ac:graphicFrameMk id="19" creationId="{1587B0C3-E5FA-7CBB-2505-6ADDAC4195F1}"/>
          </ac:graphicFrameMkLst>
        </pc:graphicFrameChg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221034129" sldId="301"/>
        </pc:sldMkLst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2460851038" sldId="302"/>
        </pc:sldMkLst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2754640056" sldId="303"/>
        </pc:sldMkLst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1927247687" sldId="304"/>
        </pc:sldMkLst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1076277046" sldId="305"/>
        </pc:sldMkLst>
      </pc:sldChg>
      <pc:sldChg chg="del">
        <pc:chgData name="Irena Reifová" userId="f2bff024b9c29cdb" providerId="LiveId" clId="{BCDB350F-29FE-4ED0-A50D-06D38D4B9465}" dt="2023-04-17T20:57:28.072" v="2458" actId="47"/>
        <pc:sldMkLst>
          <pc:docMk/>
          <pc:sldMk cId="2247726130" sldId="306"/>
        </pc:sldMkLst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1706891931" sldId="307"/>
        </pc:sldMkLst>
      </pc:sldChg>
      <pc:sldChg chg="addSp delSp modSp add mod setBg">
        <pc:chgData name="Irena Reifová" userId="f2bff024b9c29cdb" providerId="LiveId" clId="{BCDB350F-29FE-4ED0-A50D-06D38D4B9465}" dt="2023-04-17T20:58:37.137" v="2478" actId="14100"/>
        <pc:sldMkLst>
          <pc:docMk/>
          <pc:sldMk cId="1888087106" sldId="307"/>
        </pc:sldMkLst>
        <pc:spChg chg="mod">
          <ac:chgData name="Irena Reifová" userId="f2bff024b9c29cdb" providerId="LiveId" clId="{BCDB350F-29FE-4ED0-A50D-06D38D4B9465}" dt="2023-04-17T20:58:26.649" v="2477" actId="20577"/>
          <ac:spMkLst>
            <pc:docMk/>
            <pc:sldMk cId="1888087106" sldId="307"/>
            <ac:spMk id="2" creationId="{10E1BDF9-3F8E-4EF6-518E-A717B4D4830F}"/>
          </ac:spMkLst>
        </pc:spChg>
        <pc:spChg chg="add mod">
          <ac:chgData name="Irena Reifová" userId="f2bff024b9c29cdb" providerId="LiveId" clId="{BCDB350F-29FE-4ED0-A50D-06D38D4B9465}" dt="2023-04-17T20:58:37.137" v="2478" actId="14100"/>
          <ac:spMkLst>
            <pc:docMk/>
            <pc:sldMk cId="1888087106" sldId="307"/>
            <ac:spMk id="3" creationId="{9DDB9104-D880-9288-33DD-BFB3CB5BE014}"/>
          </ac:spMkLst>
        </pc:spChg>
        <pc:spChg chg="del mod">
          <ac:chgData name="Irena Reifová" userId="f2bff024b9c29cdb" providerId="LiveId" clId="{BCDB350F-29FE-4ED0-A50D-06D38D4B9465}" dt="2023-04-17T20:58:18.659" v="2460" actId="478"/>
          <ac:spMkLst>
            <pc:docMk/>
            <pc:sldMk cId="1888087106" sldId="307"/>
            <ac:spMk id="7" creationId="{16CB1286-32B8-6543-6024-59764C513880}"/>
          </ac:spMkLst>
        </pc:spChg>
      </pc:sldChg>
      <pc:sldChg chg="addSp delSp modSp add mod setBg modAnim">
        <pc:chgData name="Irena Reifová" userId="f2bff024b9c29cdb" providerId="LiveId" clId="{BCDB350F-29FE-4ED0-A50D-06D38D4B9465}" dt="2023-04-17T19:18:25.962" v="938"/>
        <pc:sldMkLst>
          <pc:docMk/>
          <pc:sldMk cId="6742250" sldId="308"/>
        </pc:sldMkLst>
        <pc:spChg chg="mod">
          <ac:chgData name="Irena Reifová" userId="f2bff024b9c29cdb" providerId="LiveId" clId="{BCDB350F-29FE-4ED0-A50D-06D38D4B9465}" dt="2023-04-17T19:16:03.701" v="892" actId="255"/>
          <ac:spMkLst>
            <pc:docMk/>
            <pc:sldMk cId="6742250" sldId="308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19:15:37.454" v="890" actId="20577"/>
          <ac:spMkLst>
            <pc:docMk/>
            <pc:sldMk cId="6742250" sldId="308"/>
            <ac:spMk id="6" creationId="{1D4F65D6-13CE-4A2F-DB65-7EBD4417CB75}"/>
          </ac:spMkLst>
        </pc:spChg>
        <pc:spChg chg="del">
          <ac:chgData name="Irena Reifová" userId="f2bff024b9c29cdb" providerId="LiveId" clId="{BCDB350F-29FE-4ED0-A50D-06D38D4B9465}" dt="2023-04-17T18:42:04.979" v="378" actId="478"/>
          <ac:spMkLst>
            <pc:docMk/>
            <pc:sldMk cId="6742250" sldId="308"/>
            <ac:spMk id="7" creationId="{16CB1286-32B8-6543-6024-59764C513880}"/>
          </ac:spMkLst>
        </pc:spChg>
        <pc:spChg chg="add mod">
          <ac:chgData name="Irena Reifová" userId="f2bff024b9c29cdb" providerId="LiveId" clId="{BCDB350F-29FE-4ED0-A50D-06D38D4B9465}" dt="2023-04-17T19:18:09.171" v="937" actId="207"/>
          <ac:spMkLst>
            <pc:docMk/>
            <pc:sldMk cId="6742250" sldId="308"/>
            <ac:spMk id="11" creationId="{7809915D-B30B-4D71-E296-CA9D4605C25B}"/>
          </ac:spMkLst>
        </pc:spChg>
        <pc:picChg chg="add del mod">
          <ac:chgData name="Irena Reifová" userId="f2bff024b9c29cdb" providerId="LiveId" clId="{BCDB350F-29FE-4ED0-A50D-06D38D4B9465}" dt="2023-04-17T19:02:54.530" v="444" actId="478"/>
          <ac:picMkLst>
            <pc:docMk/>
            <pc:sldMk cId="6742250" sldId="308"/>
            <ac:picMk id="4" creationId="{E9EC4D2C-A5D9-970F-3EE7-3D4BE7A8C7A8}"/>
          </ac:picMkLst>
        </pc:picChg>
        <pc:picChg chg="add del mod">
          <ac:chgData name="Irena Reifová" userId="f2bff024b9c29cdb" providerId="LiveId" clId="{BCDB350F-29FE-4ED0-A50D-06D38D4B9465}" dt="2023-04-17T19:05:16.515" v="458" actId="478"/>
          <ac:picMkLst>
            <pc:docMk/>
            <pc:sldMk cId="6742250" sldId="308"/>
            <ac:picMk id="8" creationId="{62FB3664-4FD6-CF50-4E16-06C223F7C9AD}"/>
          </ac:picMkLst>
        </pc:picChg>
        <pc:picChg chg="add mod">
          <ac:chgData name="Irena Reifová" userId="f2bff024b9c29cdb" providerId="LiveId" clId="{BCDB350F-29FE-4ED0-A50D-06D38D4B9465}" dt="2023-04-17T19:15:42.439" v="891" actId="1076"/>
          <ac:picMkLst>
            <pc:docMk/>
            <pc:sldMk cId="6742250" sldId="308"/>
            <ac:picMk id="10" creationId="{244001E3-867E-B95C-4345-F7DDB16357F2}"/>
          </ac:picMkLst>
        </pc:picChg>
      </pc:sldChg>
      <pc:sldChg chg="del">
        <pc:chgData name="Irena Reifová" userId="f2bff024b9c29cdb" providerId="LiveId" clId="{BCDB350F-29FE-4ED0-A50D-06D38D4B9465}" dt="2023-04-17T14:59:13.137" v="122" actId="47"/>
        <pc:sldMkLst>
          <pc:docMk/>
          <pc:sldMk cId="2389800872" sldId="308"/>
        </pc:sldMkLst>
      </pc:sldChg>
      <pc:sldChg chg="addSp delSp modSp add mod setBg">
        <pc:chgData name="Irena Reifová" userId="f2bff024b9c29cdb" providerId="LiveId" clId="{BCDB350F-29FE-4ED0-A50D-06D38D4B9465}" dt="2023-04-17T20:58:56.839" v="2497" actId="478"/>
        <pc:sldMkLst>
          <pc:docMk/>
          <pc:sldMk cId="3158099740" sldId="309"/>
        </pc:sldMkLst>
        <pc:spChg chg="mod">
          <ac:chgData name="Irena Reifová" userId="f2bff024b9c29cdb" providerId="LiveId" clId="{BCDB350F-29FE-4ED0-A50D-06D38D4B9465}" dt="2023-04-17T20:58:54.553" v="2496" actId="20577"/>
          <ac:spMkLst>
            <pc:docMk/>
            <pc:sldMk cId="3158099740" sldId="309"/>
            <ac:spMk id="2" creationId="{10E1BDF9-3F8E-4EF6-518E-A717B4D4830F}"/>
          </ac:spMkLst>
        </pc:spChg>
        <pc:spChg chg="del mod">
          <ac:chgData name="Irena Reifová" userId="f2bff024b9c29cdb" providerId="LiveId" clId="{BCDB350F-29FE-4ED0-A50D-06D38D4B9465}" dt="2023-04-17T19:29:52.837" v="1377" actId="478"/>
          <ac:spMkLst>
            <pc:docMk/>
            <pc:sldMk cId="3158099740" sldId="309"/>
            <ac:spMk id="3" creationId="{9DDB9104-D880-9288-33DD-BFB3CB5BE014}"/>
          </ac:spMkLst>
        </pc:spChg>
        <pc:spChg chg="add del mod">
          <ac:chgData name="Irena Reifová" userId="f2bff024b9c29cdb" providerId="LiveId" clId="{BCDB350F-29FE-4ED0-A50D-06D38D4B9465}" dt="2023-04-17T19:42:35.394" v="1689" actId="478"/>
          <ac:spMkLst>
            <pc:docMk/>
            <pc:sldMk cId="3158099740" sldId="309"/>
            <ac:spMk id="4" creationId="{A9E39469-48C8-763D-CC75-445109390286}"/>
          </ac:spMkLst>
        </pc:spChg>
        <pc:spChg chg="add del">
          <ac:chgData name="Irena Reifová" userId="f2bff024b9c29cdb" providerId="LiveId" clId="{BCDB350F-29FE-4ED0-A50D-06D38D4B9465}" dt="2023-04-17T19:33:23.283" v="1535" actId="478"/>
          <ac:spMkLst>
            <pc:docMk/>
            <pc:sldMk cId="3158099740" sldId="309"/>
            <ac:spMk id="5" creationId="{A9A8149E-18C6-CB71-CF1F-85F6173E5EAF}"/>
          </ac:spMkLst>
        </pc:spChg>
        <pc:spChg chg="mod">
          <ac:chgData name="Irena Reifová" userId="f2bff024b9c29cdb" providerId="LiveId" clId="{BCDB350F-29FE-4ED0-A50D-06D38D4B9465}" dt="2023-04-17T19:36:52.783" v="1678" actId="113"/>
          <ac:spMkLst>
            <pc:docMk/>
            <pc:sldMk cId="3158099740" sldId="309"/>
            <ac:spMk id="6" creationId="{1D4F65D6-13CE-4A2F-DB65-7EBD4417CB75}"/>
          </ac:spMkLst>
        </pc:spChg>
        <pc:spChg chg="del mod">
          <ac:chgData name="Irena Reifová" userId="f2bff024b9c29cdb" providerId="LiveId" clId="{BCDB350F-29FE-4ED0-A50D-06D38D4B9465}" dt="2023-04-17T20:58:56.839" v="2497" actId="478"/>
          <ac:spMkLst>
            <pc:docMk/>
            <pc:sldMk cId="3158099740" sldId="309"/>
            <ac:spMk id="7" creationId="{16CB1286-32B8-6543-6024-59764C513880}"/>
          </ac:spMkLst>
        </pc:spChg>
        <pc:spChg chg="add mod">
          <ac:chgData name="Irena Reifová" userId="f2bff024b9c29cdb" providerId="LiveId" clId="{BCDB350F-29FE-4ED0-A50D-06D38D4B9465}" dt="2023-04-17T19:58:04.073" v="1692" actId="12"/>
          <ac:spMkLst>
            <pc:docMk/>
            <pc:sldMk cId="3158099740" sldId="309"/>
            <ac:spMk id="8" creationId="{6F2BFE27-6783-90EC-86E1-B42BF858C0D6}"/>
          </ac:spMkLst>
        </pc:spChg>
        <pc:spChg chg="add del mod">
          <ac:chgData name="Irena Reifová" userId="f2bff024b9c29cdb" providerId="LiveId" clId="{BCDB350F-29FE-4ED0-A50D-06D38D4B9465}" dt="2023-04-17T19:42:37.400" v="1690" actId="478"/>
          <ac:spMkLst>
            <pc:docMk/>
            <pc:sldMk cId="3158099740" sldId="309"/>
            <ac:spMk id="9" creationId="{D6029EDA-6E09-931D-BD97-2031A086FBE2}"/>
          </ac:spMkLst>
        </pc:spChg>
      </pc:sldChg>
      <pc:sldChg chg="addSp delSp modSp add mod setBg">
        <pc:chgData name="Irena Reifová" userId="f2bff024b9c29cdb" providerId="LiveId" clId="{BCDB350F-29FE-4ED0-A50D-06D38D4B9465}" dt="2023-04-17T20:59:47.043" v="2518" actId="1076"/>
        <pc:sldMkLst>
          <pc:docMk/>
          <pc:sldMk cId="2222121727" sldId="310"/>
        </pc:sldMkLst>
        <pc:spChg chg="mod">
          <ac:chgData name="Irena Reifová" userId="f2bff024b9c29cdb" providerId="LiveId" clId="{BCDB350F-29FE-4ED0-A50D-06D38D4B9465}" dt="2023-04-17T20:59:34.761" v="2516" actId="27636"/>
          <ac:spMkLst>
            <pc:docMk/>
            <pc:sldMk cId="2222121727" sldId="310"/>
            <ac:spMk id="2" creationId="{10E1BDF9-3F8E-4EF6-518E-A717B4D4830F}"/>
          </ac:spMkLst>
        </pc:spChg>
        <pc:spChg chg="add mod">
          <ac:chgData name="Irena Reifová" userId="f2bff024b9c29cdb" providerId="LiveId" clId="{BCDB350F-29FE-4ED0-A50D-06D38D4B9465}" dt="2023-04-17T20:00:08.304" v="1706"/>
          <ac:spMkLst>
            <pc:docMk/>
            <pc:sldMk cId="2222121727" sldId="310"/>
            <ac:spMk id="4" creationId="{41958382-E0F9-B9E0-E90E-3D9F90945760}"/>
          </ac:spMkLst>
        </pc:spChg>
        <pc:spChg chg="add mod">
          <ac:chgData name="Irena Reifová" userId="f2bff024b9c29cdb" providerId="LiveId" clId="{BCDB350F-29FE-4ED0-A50D-06D38D4B9465}" dt="2023-04-17T20:00:07.864" v="1705"/>
          <ac:spMkLst>
            <pc:docMk/>
            <pc:sldMk cId="2222121727" sldId="310"/>
            <ac:spMk id="5" creationId="{42B54D8C-6831-2703-198A-4AAE16A042F8}"/>
          </ac:spMkLst>
        </pc:spChg>
        <pc:spChg chg="add del mod">
          <ac:chgData name="Irena Reifová" userId="f2bff024b9c29cdb" providerId="LiveId" clId="{BCDB350F-29FE-4ED0-A50D-06D38D4B9465}" dt="2023-04-17T20:59:47.043" v="2518" actId="1076"/>
          <ac:spMkLst>
            <pc:docMk/>
            <pc:sldMk cId="2222121727" sldId="310"/>
            <ac:spMk id="6" creationId="{1D4F65D6-13CE-4A2F-DB65-7EBD4417CB75}"/>
          </ac:spMkLst>
        </pc:spChg>
        <pc:spChg chg="del mod">
          <ac:chgData name="Irena Reifová" userId="f2bff024b9c29cdb" providerId="LiveId" clId="{BCDB350F-29FE-4ED0-A50D-06D38D4B9465}" dt="2023-04-17T20:59:11.930" v="2499" actId="478"/>
          <ac:spMkLst>
            <pc:docMk/>
            <pc:sldMk cId="2222121727" sldId="310"/>
            <ac:spMk id="7" creationId="{16CB1286-32B8-6543-6024-59764C513880}"/>
          </ac:spMkLst>
        </pc:spChg>
        <pc:spChg chg="del">
          <ac:chgData name="Irena Reifová" userId="f2bff024b9c29cdb" providerId="LiveId" clId="{BCDB350F-29FE-4ED0-A50D-06D38D4B9465}" dt="2023-04-17T19:59:08.100" v="1697" actId="478"/>
          <ac:spMkLst>
            <pc:docMk/>
            <pc:sldMk cId="2222121727" sldId="310"/>
            <ac:spMk id="8" creationId="{6F2BFE27-6783-90EC-86E1-B42BF858C0D6}"/>
          </ac:spMkLst>
        </pc:spChg>
        <pc:spChg chg="add mod">
          <ac:chgData name="Irena Reifová" userId="f2bff024b9c29cdb" providerId="LiveId" clId="{BCDB350F-29FE-4ED0-A50D-06D38D4B9465}" dt="2023-04-17T20:00:07.413" v="1704"/>
          <ac:spMkLst>
            <pc:docMk/>
            <pc:sldMk cId="2222121727" sldId="310"/>
            <ac:spMk id="9" creationId="{217DFE56-01CC-E6CE-2605-D7A14F33D6D4}"/>
          </ac:spMkLst>
        </pc:spChg>
        <pc:spChg chg="add del mod">
          <ac:chgData name="Irena Reifová" userId="f2bff024b9c29cdb" providerId="LiveId" clId="{BCDB350F-29FE-4ED0-A50D-06D38D4B9465}" dt="2023-04-17T20:00:33.850" v="1709" actId="478"/>
          <ac:spMkLst>
            <pc:docMk/>
            <pc:sldMk cId="2222121727" sldId="310"/>
            <ac:spMk id="11" creationId="{7A874009-9DEA-BA8D-E7B7-AB9CF1690E01}"/>
          </ac:spMkLst>
        </pc:spChg>
        <pc:spChg chg="add del mod">
          <ac:chgData name="Irena Reifová" userId="f2bff024b9c29cdb" providerId="LiveId" clId="{BCDB350F-29FE-4ED0-A50D-06D38D4B9465}" dt="2023-04-17T20:06:48.563" v="2004" actId="478"/>
          <ac:spMkLst>
            <pc:docMk/>
            <pc:sldMk cId="2222121727" sldId="310"/>
            <ac:spMk id="16" creationId="{1AB4C8F7-C56A-F062-E991-E25A137B4B9F}"/>
          </ac:spMkLst>
        </pc:spChg>
        <pc:graphicFrameChg chg="add del mod modGraphic">
          <ac:chgData name="Irena Reifová" userId="f2bff024b9c29cdb" providerId="LiveId" clId="{BCDB350F-29FE-4ED0-A50D-06D38D4B9465}" dt="2023-04-17T20:00:35.146" v="1711" actId="1032"/>
          <ac:graphicFrameMkLst>
            <pc:docMk/>
            <pc:sldMk cId="2222121727" sldId="310"/>
            <ac:graphicFrameMk id="3" creationId="{970A57A2-8687-E0E1-7744-DAAE7E7455F1}"/>
          </ac:graphicFrameMkLst>
        </pc:graphicFrameChg>
        <pc:graphicFrameChg chg="add mod modGraphic">
          <ac:chgData name="Irena Reifová" userId="f2bff024b9c29cdb" providerId="LiveId" clId="{BCDB350F-29FE-4ED0-A50D-06D38D4B9465}" dt="2023-04-17T20:12:11.185" v="2041" actId="12100"/>
          <ac:graphicFrameMkLst>
            <pc:docMk/>
            <pc:sldMk cId="2222121727" sldId="310"/>
            <ac:graphicFrameMk id="12" creationId="{B9AFD5EE-943B-3D52-5ADF-5EC58E4A04BC}"/>
          </ac:graphicFrameMkLst>
        </pc:graphicFrameChg>
        <pc:graphicFrameChg chg="add mod">
          <ac:chgData name="Irena Reifová" userId="f2bff024b9c29cdb" providerId="LiveId" clId="{BCDB350F-29FE-4ED0-A50D-06D38D4B9465}" dt="2023-04-17T20:12:18.136" v="2042" actId="12100"/>
          <ac:graphicFrameMkLst>
            <pc:docMk/>
            <pc:sldMk cId="2222121727" sldId="310"/>
            <ac:graphicFrameMk id="13" creationId="{B4EFB2A9-ACA4-A44A-DC5D-757818644627}"/>
          </ac:graphicFrameMkLst>
        </pc:graphicFrameChg>
        <pc:graphicFrameChg chg="add mod">
          <ac:chgData name="Irena Reifová" userId="f2bff024b9c29cdb" providerId="LiveId" clId="{BCDB350F-29FE-4ED0-A50D-06D38D4B9465}" dt="2023-04-17T20:12:20.662" v="2043" actId="12100"/>
          <ac:graphicFrameMkLst>
            <pc:docMk/>
            <pc:sldMk cId="2222121727" sldId="310"/>
            <ac:graphicFrameMk id="14" creationId="{06913F7D-7503-915A-E12B-25E044F5BD67}"/>
          </ac:graphicFrameMkLst>
        </pc:graphicFrameChg>
      </pc:sldChg>
      <pc:sldChg chg="delSp modSp add mod setBg">
        <pc:chgData name="Irena Reifová" userId="f2bff024b9c29cdb" providerId="LiveId" clId="{BCDB350F-29FE-4ED0-A50D-06D38D4B9465}" dt="2023-04-17T21:00:07.420" v="2540" actId="478"/>
        <pc:sldMkLst>
          <pc:docMk/>
          <pc:sldMk cId="1945447703" sldId="311"/>
        </pc:sldMkLst>
        <pc:spChg chg="mod">
          <ac:chgData name="Irena Reifová" userId="f2bff024b9c29cdb" providerId="LiveId" clId="{BCDB350F-29FE-4ED0-A50D-06D38D4B9465}" dt="2023-04-17T20:59:59.708" v="2538" actId="20577"/>
          <ac:spMkLst>
            <pc:docMk/>
            <pc:sldMk cId="1945447703" sldId="311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0:45:17.789" v="2355" actId="20577"/>
          <ac:spMkLst>
            <pc:docMk/>
            <pc:sldMk cId="1945447703" sldId="311"/>
            <ac:spMk id="6" creationId="{1D4F65D6-13CE-4A2F-DB65-7EBD4417CB75}"/>
          </ac:spMkLst>
        </pc:spChg>
        <pc:spChg chg="del mod">
          <ac:chgData name="Irena Reifová" userId="f2bff024b9c29cdb" providerId="LiveId" clId="{BCDB350F-29FE-4ED0-A50D-06D38D4B9465}" dt="2023-04-17T21:00:07.420" v="2540" actId="478"/>
          <ac:spMkLst>
            <pc:docMk/>
            <pc:sldMk cId="1945447703" sldId="311"/>
            <ac:spMk id="7" creationId="{16CB1286-32B8-6543-6024-59764C513880}"/>
          </ac:spMkLst>
        </pc:spChg>
        <pc:spChg chg="del">
          <ac:chgData name="Irena Reifová" userId="f2bff024b9c29cdb" providerId="LiveId" clId="{BCDB350F-29FE-4ED0-A50D-06D38D4B9465}" dt="2023-04-17T20:18:53.985" v="2072" actId="478"/>
          <ac:spMkLst>
            <pc:docMk/>
            <pc:sldMk cId="1945447703" sldId="311"/>
            <ac:spMk id="8" creationId="{6F2BFE27-6783-90EC-86E1-B42BF858C0D6}"/>
          </ac:spMkLst>
        </pc:spChg>
      </pc:sldChg>
      <pc:sldChg chg="addSp delSp modSp add mod setBg">
        <pc:chgData name="Irena Reifová" userId="f2bff024b9c29cdb" providerId="LiveId" clId="{BCDB350F-29FE-4ED0-A50D-06D38D4B9465}" dt="2023-04-17T21:00:23.546" v="2560" actId="20577"/>
        <pc:sldMkLst>
          <pc:docMk/>
          <pc:sldMk cId="1840627461" sldId="312"/>
        </pc:sldMkLst>
        <pc:spChg chg="mod">
          <ac:chgData name="Irena Reifová" userId="f2bff024b9c29cdb" providerId="LiveId" clId="{BCDB350F-29FE-4ED0-A50D-06D38D4B9465}" dt="2023-04-17T21:00:23.546" v="2560" actId="20577"/>
          <ac:spMkLst>
            <pc:docMk/>
            <pc:sldMk cId="1840627461" sldId="312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0:45:44.857" v="2357" actId="6549"/>
          <ac:spMkLst>
            <pc:docMk/>
            <pc:sldMk cId="1840627461" sldId="312"/>
            <ac:spMk id="6" creationId="{1D4F65D6-13CE-4A2F-DB65-7EBD4417CB75}"/>
          </ac:spMkLst>
        </pc:spChg>
        <pc:spChg chg="del">
          <ac:chgData name="Irena Reifová" userId="f2bff024b9c29cdb" providerId="LiveId" clId="{BCDB350F-29FE-4ED0-A50D-06D38D4B9465}" dt="2023-04-17T21:00:15.092" v="2541" actId="478"/>
          <ac:spMkLst>
            <pc:docMk/>
            <pc:sldMk cId="1840627461" sldId="312"/>
            <ac:spMk id="7" creationId="{16CB1286-32B8-6543-6024-59764C513880}"/>
          </ac:spMkLst>
        </pc:spChg>
        <pc:picChg chg="add mod">
          <ac:chgData name="Irena Reifová" userId="f2bff024b9c29cdb" providerId="LiveId" clId="{BCDB350F-29FE-4ED0-A50D-06D38D4B9465}" dt="2023-04-17T20:46:18.498" v="2364" actId="1076"/>
          <ac:picMkLst>
            <pc:docMk/>
            <pc:sldMk cId="1840627461" sldId="312"/>
            <ac:picMk id="4" creationId="{38C707B8-7FB8-C3E7-4414-6AA5E0416AF8}"/>
          </ac:picMkLst>
        </pc:picChg>
      </pc:sldChg>
      <pc:sldChg chg="delSp modSp add mod setBg">
        <pc:chgData name="Irena Reifová" userId="f2bff024b9c29cdb" providerId="LiveId" clId="{BCDB350F-29FE-4ED0-A50D-06D38D4B9465}" dt="2023-04-17T21:00:42.265" v="2599" actId="20577"/>
        <pc:sldMkLst>
          <pc:docMk/>
          <pc:sldMk cId="3476785760" sldId="313"/>
        </pc:sldMkLst>
        <pc:spChg chg="mod">
          <ac:chgData name="Irena Reifová" userId="f2bff024b9c29cdb" providerId="LiveId" clId="{BCDB350F-29FE-4ED0-A50D-06D38D4B9465}" dt="2023-04-17T21:00:42.265" v="2599" actId="20577"/>
          <ac:spMkLst>
            <pc:docMk/>
            <pc:sldMk cId="3476785760" sldId="313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0:49:50.151" v="2427" actId="12"/>
          <ac:spMkLst>
            <pc:docMk/>
            <pc:sldMk cId="3476785760" sldId="313"/>
            <ac:spMk id="6" creationId="{1D4F65D6-13CE-4A2F-DB65-7EBD4417CB75}"/>
          </ac:spMkLst>
        </pc:spChg>
        <pc:spChg chg="del mod">
          <ac:chgData name="Irena Reifová" userId="f2bff024b9c29cdb" providerId="LiveId" clId="{BCDB350F-29FE-4ED0-A50D-06D38D4B9465}" dt="2023-04-17T21:00:29.862" v="2561" actId="478"/>
          <ac:spMkLst>
            <pc:docMk/>
            <pc:sldMk cId="3476785760" sldId="313"/>
            <ac:spMk id="7" creationId="{16CB1286-32B8-6543-6024-59764C513880}"/>
          </ac:spMkLst>
        </pc:spChg>
      </pc:sldChg>
      <pc:sldChg chg="addSp modSp new mod">
        <pc:chgData name="Irena Reifová" userId="f2bff024b9c29cdb" providerId="LiveId" clId="{BCDB350F-29FE-4ED0-A50D-06D38D4B9465}" dt="2023-04-17T20:51:37.984" v="2434" actId="1076"/>
        <pc:sldMkLst>
          <pc:docMk/>
          <pc:sldMk cId="3182884585" sldId="314"/>
        </pc:sldMkLst>
        <pc:graphicFrameChg chg="add mod">
          <ac:chgData name="Irena Reifová" userId="f2bff024b9c29cdb" providerId="LiveId" clId="{BCDB350F-29FE-4ED0-A50D-06D38D4B9465}" dt="2023-04-17T20:51:37.984" v="2434" actId="1076"/>
          <ac:graphicFrameMkLst>
            <pc:docMk/>
            <pc:sldMk cId="3182884585" sldId="314"/>
            <ac:graphicFrameMk id="2" creationId="{1B801F1A-3FEC-3C57-3168-8544AB53E725}"/>
          </ac:graphicFrameMkLst>
        </pc:graphicFrameChg>
      </pc:sldChg>
      <pc:sldChg chg="addSp modSp new mod">
        <pc:chgData name="Irena Reifová" userId="f2bff024b9c29cdb" providerId="LiveId" clId="{BCDB350F-29FE-4ED0-A50D-06D38D4B9465}" dt="2023-04-17T20:53:21.112" v="2447" actId="1076"/>
        <pc:sldMkLst>
          <pc:docMk/>
          <pc:sldMk cId="1883742455" sldId="315"/>
        </pc:sldMkLst>
        <pc:graphicFrameChg chg="add mod">
          <ac:chgData name="Irena Reifová" userId="f2bff024b9c29cdb" providerId="LiveId" clId="{BCDB350F-29FE-4ED0-A50D-06D38D4B9465}" dt="2023-04-17T20:53:21.112" v="2447" actId="1076"/>
          <ac:graphicFrameMkLst>
            <pc:docMk/>
            <pc:sldMk cId="1883742455" sldId="315"/>
            <ac:graphicFrameMk id="2" creationId="{80C29CDE-D0AF-16FA-8D05-7DA1481904A0}"/>
          </ac:graphicFrameMkLst>
        </pc:graphicFrameChg>
      </pc:sldChg>
      <pc:sldChg chg="addSp delSp modSp new mod modClrScheme chgLayout">
        <pc:chgData name="Irena Reifová" userId="f2bff024b9c29cdb" providerId="LiveId" clId="{BCDB350F-29FE-4ED0-A50D-06D38D4B9465}" dt="2023-04-17T20:56:30.053" v="2456" actId="962"/>
        <pc:sldMkLst>
          <pc:docMk/>
          <pc:sldMk cId="1701973795" sldId="316"/>
        </pc:sldMkLst>
        <pc:picChg chg="add del mod">
          <ac:chgData name="Irena Reifová" userId="f2bff024b9c29cdb" providerId="LiveId" clId="{BCDB350F-29FE-4ED0-A50D-06D38D4B9465}" dt="2023-04-17T20:54:31.269" v="2453" actId="478"/>
          <ac:picMkLst>
            <pc:docMk/>
            <pc:sldMk cId="1701973795" sldId="316"/>
            <ac:picMk id="3" creationId="{FBCEC8E7-1988-1B85-597E-DE39B796E03D}"/>
          </ac:picMkLst>
        </pc:picChg>
        <pc:picChg chg="add mod">
          <ac:chgData name="Irena Reifová" userId="f2bff024b9c29cdb" providerId="LiveId" clId="{BCDB350F-29FE-4ED0-A50D-06D38D4B9465}" dt="2023-04-17T20:56:30.053" v="2456" actId="962"/>
          <ac:picMkLst>
            <pc:docMk/>
            <pc:sldMk cId="1701973795" sldId="316"/>
            <ac:picMk id="5" creationId="{65FEBE4D-558A-1846-0083-85425B647D54}"/>
          </ac:picMkLst>
        </pc:picChg>
      </pc:sldChg>
      <pc:sldChg chg="addSp delSp modSp add mod">
        <pc:chgData name="Irena Reifová" userId="f2bff024b9c29cdb" providerId="LiveId" clId="{BCDB350F-29FE-4ED0-A50D-06D38D4B9465}" dt="2023-04-17T21:07:38.789" v="2974" actId="1076"/>
        <pc:sldMkLst>
          <pc:docMk/>
          <pc:sldMk cId="1060211162" sldId="317"/>
        </pc:sldMkLst>
        <pc:spChg chg="mod">
          <ac:chgData name="Irena Reifová" userId="f2bff024b9c29cdb" providerId="LiveId" clId="{BCDB350F-29FE-4ED0-A50D-06D38D4B9465}" dt="2023-04-17T21:01:05.130" v="2628" actId="20577"/>
          <ac:spMkLst>
            <pc:docMk/>
            <pc:sldMk cId="1060211162" sldId="317"/>
            <ac:spMk id="2" creationId="{10E1BDF9-3F8E-4EF6-518E-A717B4D4830F}"/>
          </ac:spMkLst>
        </pc:spChg>
        <pc:spChg chg="add mod">
          <ac:chgData name="Irena Reifová" userId="f2bff024b9c29cdb" providerId="LiveId" clId="{BCDB350F-29FE-4ED0-A50D-06D38D4B9465}" dt="2023-04-17T21:04:31.317" v="2886" actId="1076"/>
          <ac:spMkLst>
            <pc:docMk/>
            <pc:sldMk cId="1060211162" sldId="317"/>
            <ac:spMk id="3" creationId="{0DAF152E-9925-45A9-2C2B-DBFBE971E08B}"/>
          </ac:spMkLst>
        </pc:spChg>
        <pc:spChg chg="add mod">
          <ac:chgData name="Irena Reifová" userId="f2bff024b9c29cdb" providerId="LiveId" clId="{BCDB350F-29FE-4ED0-A50D-06D38D4B9465}" dt="2023-04-17T21:06:49.216" v="2972" actId="207"/>
          <ac:spMkLst>
            <pc:docMk/>
            <pc:sldMk cId="1060211162" sldId="317"/>
            <ac:spMk id="4" creationId="{26AA993A-1C9E-C726-1672-3B831BBA283C}"/>
          </ac:spMkLst>
        </pc:spChg>
        <pc:spChg chg="mod">
          <ac:chgData name="Irena Reifová" userId="f2bff024b9c29cdb" providerId="LiveId" clId="{BCDB350F-29FE-4ED0-A50D-06D38D4B9465}" dt="2023-04-17T21:03:01.276" v="2835" actId="20577"/>
          <ac:spMkLst>
            <pc:docMk/>
            <pc:sldMk cId="1060211162" sldId="317"/>
            <ac:spMk id="6" creationId="{1D4F65D6-13CE-4A2F-DB65-7EBD4417CB75}"/>
          </ac:spMkLst>
        </pc:spChg>
        <pc:spChg chg="del">
          <ac:chgData name="Irena Reifová" userId="f2bff024b9c29cdb" providerId="LiveId" clId="{BCDB350F-29FE-4ED0-A50D-06D38D4B9465}" dt="2023-04-17T21:00:55.912" v="2600" actId="478"/>
          <ac:spMkLst>
            <pc:docMk/>
            <pc:sldMk cId="1060211162" sldId="317"/>
            <ac:spMk id="7" creationId="{16CB1286-32B8-6543-6024-59764C513880}"/>
          </ac:spMkLst>
        </pc:spChg>
        <pc:picChg chg="add mod">
          <ac:chgData name="Irena Reifová" userId="f2bff024b9c29cdb" providerId="LiveId" clId="{BCDB350F-29FE-4ED0-A50D-06D38D4B9465}" dt="2023-04-17T21:07:38.789" v="2974" actId="1076"/>
          <ac:picMkLst>
            <pc:docMk/>
            <pc:sldMk cId="1060211162" sldId="317"/>
            <ac:picMk id="8" creationId="{0AD30A60-CB84-1162-69CC-07DBE6258769}"/>
          </ac:picMkLst>
        </pc:picChg>
      </pc:sldChg>
      <pc:sldChg chg="addSp delSp modSp add mod">
        <pc:chgData name="Irena Reifová" userId="f2bff024b9c29cdb" providerId="LiveId" clId="{BCDB350F-29FE-4ED0-A50D-06D38D4B9465}" dt="2023-04-17T21:18:45.564" v="3587" actId="255"/>
        <pc:sldMkLst>
          <pc:docMk/>
          <pc:sldMk cId="3595351951" sldId="318"/>
        </pc:sldMkLst>
        <pc:spChg chg="mod">
          <ac:chgData name="Irena Reifová" userId="f2bff024b9c29cdb" providerId="LiveId" clId="{BCDB350F-29FE-4ED0-A50D-06D38D4B9465}" dt="2023-04-17T21:16:47.671" v="3401" actId="20577"/>
          <ac:spMkLst>
            <pc:docMk/>
            <pc:sldMk cId="3595351951" sldId="318"/>
            <ac:spMk id="2" creationId="{10E1BDF9-3F8E-4EF6-518E-A717B4D4830F}"/>
          </ac:spMkLst>
        </pc:spChg>
        <pc:spChg chg="add del">
          <ac:chgData name="Irena Reifová" userId="f2bff024b9c29cdb" providerId="LiveId" clId="{BCDB350F-29FE-4ED0-A50D-06D38D4B9465}" dt="2023-04-17T21:18:26.621" v="3581" actId="478"/>
          <ac:spMkLst>
            <pc:docMk/>
            <pc:sldMk cId="3595351951" sldId="318"/>
            <ac:spMk id="4" creationId="{A30A2024-C427-C86F-1078-C514F6C177F9}"/>
          </ac:spMkLst>
        </pc:spChg>
        <pc:spChg chg="mod">
          <ac:chgData name="Irena Reifová" userId="f2bff024b9c29cdb" providerId="LiveId" clId="{BCDB350F-29FE-4ED0-A50D-06D38D4B9465}" dt="2023-04-17T21:18:45.564" v="3587" actId="255"/>
          <ac:spMkLst>
            <pc:docMk/>
            <pc:sldMk cId="3595351951" sldId="318"/>
            <ac:spMk id="6" creationId="{1D4F65D6-13CE-4A2F-DB65-7EBD4417CB75}"/>
          </ac:spMkLst>
        </pc:spChg>
      </pc:sldChg>
      <pc:sldChg chg="addSp delSp modSp add mod">
        <pc:chgData name="Irena Reifová" userId="f2bff024b9c29cdb" providerId="LiveId" clId="{BCDB350F-29FE-4ED0-A50D-06D38D4B9465}" dt="2023-04-17T21:30:39.978" v="3868" actId="1076"/>
        <pc:sldMkLst>
          <pc:docMk/>
          <pc:sldMk cId="51705004" sldId="319"/>
        </pc:sldMkLst>
        <pc:spChg chg="mod">
          <ac:chgData name="Irena Reifová" userId="f2bff024b9c29cdb" providerId="LiveId" clId="{BCDB350F-29FE-4ED0-A50D-06D38D4B9465}" dt="2023-04-17T21:19:25.888" v="3614" actId="20577"/>
          <ac:spMkLst>
            <pc:docMk/>
            <pc:sldMk cId="51705004" sldId="319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1:29:39.822" v="3864" actId="113"/>
          <ac:spMkLst>
            <pc:docMk/>
            <pc:sldMk cId="51705004" sldId="319"/>
            <ac:spMk id="6" creationId="{1D4F65D6-13CE-4A2F-DB65-7EBD4417CB75}"/>
          </ac:spMkLst>
        </pc:spChg>
        <pc:graphicFrameChg chg="add del modGraphic">
          <ac:chgData name="Irena Reifová" userId="f2bff024b9c29cdb" providerId="LiveId" clId="{BCDB350F-29FE-4ED0-A50D-06D38D4B9465}" dt="2023-04-17T21:22:50.571" v="3749" actId="1032"/>
          <ac:graphicFrameMkLst>
            <pc:docMk/>
            <pc:sldMk cId="51705004" sldId="319"/>
            <ac:graphicFrameMk id="3" creationId="{76EC8D7D-D93C-1DFE-7D7B-89CBB8320247}"/>
          </ac:graphicFrameMkLst>
        </pc:graphicFrameChg>
        <pc:graphicFrameChg chg="add del mod modGraphic">
          <ac:chgData name="Irena Reifová" userId="f2bff024b9c29cdb" providerId="LiveId" clId="{BCDB350F-29FE-4ED0-A50D-06D38D4B9465}" dt="2023-04-17T21:23:51.270" v="3755" actId="1032"/>
          <ac:graphicFrameMkLst>
            <pc:docMk/>
            <pc:sldMk cId="51705004" sldId="319"/>
            <ac:graphicFrameMk id="4" creationId="{3B913451-0247-B723-1CD4-62B07A702C8B}"/>
          </ac:graphicFrameMkLst>
        </pc:graphicFrameChg>
        <pc:graphicFrameChg chg="add del mod modGraphic">
          <ac:chgData name="Irena Reifová" userId="f2bff024b9c29cdb" providerId="LiveId" clId="{BCDB350F-29FE-4ED0-A50D-06D38D4B9465}" dt="2023-04-17T21:24:20.315" v="3757" actId="478"/>
          <ac:graphicFrameMkLst>
            <pc:docMk/>
            <pc:sldMk cId="51705004" sldId="319"/>
            <ac:graphicFrameMk id="5" creationId="{8DD3BA4D-BEBC-F015-0443-36E6A62BBF11}"/>
          </ac:graphicFrameMkLst>
        </pc:graphicFrameChg>
        <pc:graphicFrameChg chg="add del modGraphic">
          <ac:chgData name="Irena Reifová" userId="f2bff024b9c29cdb" providerId="LiveId" clId="{BCDB350F-29FE-4ED0-A50D-06D38D4B9465}" dt="2023-04-17T21:25:14.945" v="3759" actId="478"/>
          <ac:graphicFrameMkLst>
            <pc:docMk/>
            <pc:sldMk cId="51705004" sldId="319"/>
            <ac:graphicFrameMk id="7" creationId="{1512118C-332A-F04E-C097-E9B691A7CF39}"/>
          </ac:graphicFrameMkLst>
        </pc:graphicFrameChg>
        <pc:graphicFrameChg chg="add del modGraphic">
          <ac:chgData name="Irena Reifová" userId="f2bff024b9c29cdb" providerId="LiveId" clId="{BCDB350F-29FE-4ED0-A50D-06D38D4B9465}" dt="2023-04-17T21:25:40.808" v="3761" actId="478"/>
          <ac:graphicFrameMkLst>
            <pc:docMk/>
            <pc:sldMk cId="51705004" sldId="319"/>
            <ac:graphicFrameMk id="8" creationId="{C10D7B0D-40B7-85AD-634B-769D3FCE8713}"/>
          </ac:graphicFrameMkLst>
        </pc:graphicFrameChg>
        <pc:graphicFrameChg chg="add del modGraphic">
          <ac:chgData name="Irena Reifová" userId="f2bff024b9c29cdb" providerId="LiveId" clId="{BCDB350F-29FE-4ED0-A50D-06D38D4B9465}" dt="2023-04-17T21:26:31.037" v="3763" actId="478"/>
          <ac:graphicFrameMkLst>
            <pc:docMk/>
            <pc:sldMk cId="51705004" sldId="319"/>
            <ac:graphicFrameMk id="9" creationId="{16324262-397C-9651-673C-EB48DEA94F2E}"/>
          </ac:graphicFrameMkLst>
        </pc:graphicFrameChg>
        <pc:graphicFrameChg chg="add del mod modGraphic">
          <ac:chgData name="Irena Reifová" userId="f2bff024b9c29cdb" providerId="LiveId" clId="{BCDB350F-29FE-4ED0-A50D-06D38D4B9465}" dt="2023-04-17T21:27:39.057" v="3770" actId="478"/>
          <ac:graphicFrameMkLst>
            <pc:docMk/>
            <pc:sldMk cId="51705004" sldId="319"/>
            <ac:graphicFrameMk id="10" creationId="{43D8F68C-08EB-E42B-11B7-759B565F510B}"/>
          </ac:graphicFrameMkLst>
        </pc:graphicFrameChg>
        <pc:graphicFrameChg chg="add mod modGraphic">
          <ac:chgData name="Irena Reifová" userId="f2bff024b9c29cdb" providerId="LiveId" clId="{BCDB350F-29FE-4ED0-A50D-06D38D4B9465}" dt="2023-04-17T21:30:39.978" v="3868" actId="1076"/>
          <ac:graphicFrameMkLst>
            <pc:docMk/>
            <pc:sldMk cId="51705004" sldId="319"/>
            <ac:graphicFrameMk id="11" creationId="{75FB8616-D88F-A147-68BE-6C18C3A9BD72}"/>
          </ac:graphicFrameMkLst>
        </pc:graphicFrameChg>
      </pc:sldChg>
      <pc:sldChg chg="modSp add mod">
        <pc:chgData name="Irena Reifová" userId="f2bff024b9c29cdb" providerId="LiveId" clId="{BCDB350F-29FE-4ED0-A50D-06D38D4B9465}" dt="2023-04-17T21:33:13.757" v="4102" actId="12"/>
        <pc:sldMkLst>
          <pc:docMk/>
          <pc:sldMk cId="2939371525" sldId="320"/>
        </pc:sldMkLst>
        <pc:spChg chg="mod">
          <ac:chgData name="Irena Reifová" userId="f2bff024b9c29cdb" providerId="LiveId" clId="{BCDB350F-29FE-4ED0-A50D-06D38D4B9465}" dt="2023-04-17T21:31:09.855" v="3920" actId="20577"/>
          <ac:spMkLst>
            <pc:docMk/>
            <pc:sldMk cId="2939371525" sldId="320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1:33:13.757" v="4102" actId="12"/>
          <ac:spMkLst>
            <pc:docMk/>
            <pc:sldMk cId="2939371525" sldId="320"/>
            <ac:spMk id="6" creationId="{1D4F65D6-13CE-4A2F-DB65-7EBD4417CB75}"/>
          </ac:spMkLst>
        </pc:spChg>
      </pc:sldChg>
      <pc:sldChg chg="addSp delSp modSp add mod">
        <pc:chgData name="Irena Reifová" userId="f2bff024b9c29cdb" providerId="LiveId" clId="{BCDB350F-29FE-4ED0-A50D-06D38D4B9465}" dt="2023-04-18T14:14:54.781" v="4826" actId="20577"/>
        <pc:sldMkLst>
          <pc:docMk/>
          <pc:sldMk cId="207469774" sldId="321"/>
        </pc:sldMkLst>
        <pc:spChg chg="mod">
          <ac:chgData name="Irena Reifová" userId="f2bff024b9c29cdb" providerId="LiveId" clId="{BCDB350F-29FE-4ED0-A50D-06D38D4B9465}" dt="2023-04-17T21:33:42.617" v="4126" actId="20577"/>
          <ac:spMkLst>
            <pc:docMk/>
            <pc:sldMk cId="207469774" sldId="321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1:51:51.433" v="4563" actId="20577"/>
          <ac:spMkLst>
            <pc:docMk/>
            <pc:sldMk cId="207469774" sldId="321"/>
            <ac:spMk id="6" creationId="{1D4F65D6-13CE-4A2F-DB65-7EBD4417CB75}"/>
          </ac:spMkLst>
        </pc:spChg>
        <pc:graphicFrameChg chg="add mod modGraphic">
          <ac:chgData name="Irena Reifová" userId="f2bff024b9c29cdb" providerId="LiveId" clId="{BCDB350F-29FE-4ED0-A50D-06D38D4B9465}" dt="2023-04-18T14:14:54.781" v="4826" actId="20577"/>
          <ac:graphicFrameMkLst>
            <pc:docMk/>
            <pc:sldMk cId="207469774" sldId="321"/>
            <ac:graphicFrameMk id="3" creationId="{5FDDF2A2-79C5-0F1C-3EF6-A73F8FD5F823}"/>
          </ac:graphicFrameMkLst>
        </pc:graphicFrameChg>
        <pc:graphicFrameChg chg="add del modGraphic">
          <ac:chgData name="Irena Reifová" userId="f2bff024b9c29cdb" providerId="LiveId" clId="{BCDB350F-29FE-4ED0-A50D-06D38D4B9465}" dt="2023-04-17T21:56:00.537" v="4599" actId="1032"/>
          <ac:graphicFrameMkLst>
            <pc:docMk/>
            <pc:sldMk cId="207469774" sldId="321"/>
            <ac:graphicFrameMk id="4" creationId="{0CE6CC1D-C1FC-137D-6AED-8C7018FE871C}"/>
          </ac:graphicFrameMkLst>
        </pc:graphicFrameChg>
      </pc:sldChg>
      <pc:sldChg chg="addSp delSp modSp add mod">
        <pc:chgData name="Irena Reifová" userId="f2bff024b9c29cdb" providerId="LiveId" clId="{BCDB350F-29FE-4ED0-A50D-06D38D4B9465}" dt="2023-04-17T22:03:40.951" v="4752" actId="1076"/>
        <pc:sldMkLst>
          <pc:docMk/>
          <pc:sldMk cId="948453845" sldId="322"/>
        </pc:sldMkLst>
        <pc:spChg chg="mod">
          <ac:chgData name="Irena Reifová" userId="f2bff024b9c29cdb" providerId="LiveId" clId="{BCDB350F-29FE-4ED0-A50D-06D38D4B9465}" dt="2023-04-17T22:03:27.713" v="4750" actId="113"/>
          <ac:spMkLst>
            <pc:docMk/>
            <pc:sldMk cId="948453845" sldId="322"/>
            <ac:spMk id="6" creationId="{1D4F65D6-13CE-4A2F-DB65-7EBD4417CB75}"/>
          </ac:spMkLst>
        </pc:spChg>
        <pc:graphicFrameChg chg="del">
          <ac:chgData name="Irena Reifová" userId="f2bff024b9c29cdb" providerId="LiveId" clId="{BCDB350F-29FE-4ED0-A50D-06D38D4B9465}" dt="2023-04-17T21:57:05.909" v="4606" actId="478"/>
          <ac:graphicFrameMkLst>
            <pc:docMk/>
            <pc:sldMk cId="948453845" sldId="322"/>
            <ac:graphicFrameMk id="3" creationId="{5FDDF2A2-79C5-0F1C-3EF6-A73F8FD5F823}"/>
          </ac:graphicFrameMkLst>
        </pc:graphicFrameChg>
        <pc:picChg chg="add mod">
          <ac:chgData name="Irena Reifová" userId="f2bff024b9c29cdb" providerId="LiveId" clId="{BCDB350F-29FE-4ED0-A50D-06D38D4B9465}" dt="2023-04-17T22:03:40.951" v="4752" actId="1076"/>
          <ac:picMkLst>
            <pc:docMk/>
            <pc:sldMk cId="948453845" sldId="322"/>
            <ac:picMk id="5" creationId="{5EE29A8A-B317-B246-1FA4-B36047BD4B9A}"/>
          </ac:picMkLst>
        </pc:picChg>
      </pc:sldChg>
      <pc:sldChg chg="modSp add mod">
        <pc:chgData name="Irena Reifová" userId="f2bff024b9c29cdb" providerId="LiveId" clId="{BCDB350F-29FE-4ED0-A50D-06D38D4B9465}" dt="2023-04-17T22:07:10.697" v="4805" actId="20577"/>
        <pc:sldMkLst>
          <pc:docMk/>
          <pc:sldMk cId="2842672162" sldId="323"/>
        </pc:sldMkLst>
        <pc:spChg chg="mod">
          <ac:chgData name="Irena Reifová" userId="f2bff024b9c29cdb" providerId="LiveId" clId="{BCDB350F-29FE-4ED0-A50D-06D38D4B9465}" dt="2023-04-17T22:05:21.041" v="4761" actId="20577"/>
          <ac:spMkLst>
            <pc:docMk/>
            <pc:sldMk cId="2842672162" sldId="323"/>
            <ac:spMk id="2" creationId="{10E1BDF9-3F8E-4EF6-518E-A717B4D4830F}"/>
          </ac:spMkLst>
        </pc:spChg>
        <pc:spChg chg="mod">
          <ac:chgData name="Irena Reifová" userId="f2bff024b9c29cdb" providerId="LiveId" clId="{BCDB350F-29FE-4ED0-A50D-06D38D4B9465}" dt="2023-04-17T22:07:10.697" v="4805" actId="20577"/>
          <ac:spMkLst>
            <pc:docMk/>
            <pc:sldMk cId="2842672162" sldId="323"/>
            <ac:spMk id="6" creationId="{1D4F65D6-13CE-4A2F-DB65-7EBD4417CB75}"/>
          </ac:spMkLst>
        </pc:spChg>
      </pc:sldChg>
      <pc:sldChg chg="addSp delSp modSp add mod">
        <pc:chgData name="Irena Reifová" userId="f2bff024b9c29cdb" providerId="LiveId" clId="{BCDB350F-29FE-4ED0-A50D-06D38D4B9465}" dt="2023-04-17T22:08:17.512" v="4818" actId="1076"/>
        <pc:sldMkLst>
          <pc:docMk/>
          <pc:sldMk cId="1905612149" sldId="324"/>
        </pc:sldMkLst>
        <pc:graphicFrameChg chg="del">
          <ac:chgData name="Irena Reifová" userId="f2bff024b9c29cdb" providerId="LiveId" clId="{BCDB350F-29FE-4ED0-A50D-06D38D4B9465}" dt="2023-04-17T22:07:34.105" v="4809" actId="478"/>
          <ac:graphicFrameMkLst>
            <pc:docMk/>
            <pc:sldMk cId="1905612149" sldId="324"/>
            <ac:graphicFrameMk id="2" creationId="{1B801F1A-3FEC-3C57-3168-8544AB53E725}"/>
          </ac:graphicFrameMkLst>
        </pc:graphicFrameChg>
        <pc:picChg chg="add mod">
          <ac:chgData name="Irena Reifová" userId="f2bff024b9c29cdb" providerId="LiveId" clId="{BCDB350F-29FE-4ED0-A50D-06D38D4B9465}" dt="2023-04-17T22:08:17.512" v="4818" actId="1076"/>
          <ac:picMkLst>
            <pc:docMk/>
            <pc:sldMk cId="1905612149" sldId="324"/>
            <ac:picMk id="4" creationId="{CE25013D-99A8-D456-9EF5-BBBCABD6AD04}"/>
          </ac:picMkLst>
        </pc:picChg>
      </pc:sldChg>
      <pc:sldChg chg="addSp delSp modSp add mod">
        <pc:chgData name="Irena Reifová" userId="f2bff024b9c29cdb" providerId="LiveId" clId="{BCDB350F-29FE-4ED0-A50D-06D38D4B9465}" dt="2023-04-17T22:09:06.183" v="4821" actId="962"/>
        <pc:sldMkLst>
          <pc:docMk/>
          <pc:sldMk cId="1294517698" sldId="325"/>
        </pc:sldMkLst>
        <pc:graphicFrameChg chg="del">
          <ac:chgData name="Irena Reifová" userId="f2bff024b9c29cdb" providerId="LiveId" clId="{BCDB350F-29FE-4ED0-A50D-06D38D4B9465}" dt="2023-04-17T22:07:36.002" v="4810" actId="478"/>
          <ac:graphicFrameMkLst>
            <pc:docMk/>
            <pc:sldMk cId="1294517698" sldId="325"/>
            <ac:graphicFrameMk id="2" creationId="{1B801F1A-3FEC-3C57-3168-8544AB53E725}"/>
          </ac:graphicFrameMkLst>
        </pc:graphicFrameChg>
        <pc:picChg chg="add mod">
          <ac:chgData name="Irena Reifová" userId="f2bff024b9c29cdb" providerId="LiveId" clId="{BCDB350F-29FE-4ED0-A50D-06D38D4B9465}" dt="2023-04-17T22:09:06.183" v="4821" actId="962"/>
          <ac:picMkLst>
            <pc:docMk/>
            <pc:sldMk cId="1294517698" sldId="325"/>
            <ac:picMk id="4" creationId="{9B9610E9-69C4-F73D-CB9C-A094DEE3AAA9}"/>
          </ac:picMkLst>
        </pc:picChg>
      </pc:sldChg>
      <pc:sldChg chg="delSp add del mod">
        <pc:chgData name="Irena Reifová" userId="f2bff024b9c29cdb" providerId="LiveId" clId="{BCDB350F-29FE-4ED0-A50D-06D38D4B9465}" dt="2023-04-17T22:07:39.807" v="4812" actId="47"/>
        <pc:sldMkLst>
          <pc:docMk/>
          <pc:sldMk cId="2880689023" sldId="326"/>
        </pc:sldMkLst>
        <pc:graphicFrameChg chg="del">
          <ac:chgData name="Irena Reifová" userId="f2bff024b9c29cdb" providerId="LiveId" clId="{BCDB350F-29FE-4ED0-A50D-06D38D4B9465}" dt="2023-04-17T22:07:38.095" v="4811" actId="478"/>
          <ac:graphicFrameMkLst>
            <pc:docMk/>
            <pc:sldMk cId="2880689023" sldId="326"/>
            <ac:graphicFrameMk id="2" creationId="{1B801F1A-3FEC-3C57-3168-8544AB53E72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C01EB-0BEC-43D0-A217-6BF14E96ABF1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5BF0AE2-E01C-44BB-996A-F8BD22A53D39}">
      <dgm:prSet phldrT="[Text]"/>
      <dgm:spPr/>
      <dgm:t>
        <a:bodyPr/>
        <a:lstStyle/>
        <a:p>
          <a:r>
            <a:rPr lang="cs-CZ" dirty="0"/>
            <a:t>pročítáme data</a:t>
          </a:r>
        </a:p>
      </dgm:t>
    </dgm:pt>
    <dgm:pt modelId="{44028603-68D6-45F9-87DF-999CCED30805}" type="parTrans" cxnId="{E9B908F3-C29D-459A-A414-6CBEC9F6567F}">
      <dgm:prSet/>
      <dgm:spPr/>
      <dgm:t>
        <a:bodyPr/>
        <a:lstStyle/>
        <a:p>
          <a:endParaRPr lang="cs-CZ"/>
        </a:p>
      </dgm:t>
    </dgm:pt>
    <dgm:pt modelId="{3FDD2957-ACD5-46EE-8B23-3468B29DC323}" type="sibTrans" cxnId="{E9B908F3-C29D-459A-A414-6CBEC9F6567F}">
      <dgm:prSet/>
      <dgm:spPr/>
      <dgm:t>
        <a:bodyPr/>
        <a:lstStyle/>
        <a:p>
          <a:endParaRPr lang="cs-CZ"/>
        </a:p>
      </dgm:t>
    </dgm:pt>
    <dgm:pt modelId="{E831679E-0C75-4FCC-B37E-23625DF64B32}">
      <dgm:prSet phldrT="[Text]"/>
      <dgm:spPr/>
      <dgm:t>
        <a:bodyPr/>
        <a:lstStyle/>
        <a:p>
          <a:r>
            <a:rPr lang="cs-CZ" dirty="0"/>
            <a:t>vybíráme relevantní úseky</a:t>
          </a:r>
        </a:p>
      </dgm:t>
    </dgm:pt>
    <dgm:pt modelId="{C1EE259B-346C-4AA4-8DA5-C405926DE001}" type="parTrans" cxnId="{88EA2129-259D-4138-B774-7CEF72675B5D}">
      <dgm:prSet/>
      <dgm:spPr/>
      <dgm:t>
        <a:bodyPr/>
        <a:lstStyle/>
        <a:p>
          <a:endParaRPr lang="cs-CZ"/>
        </a:p>
      </dgm:t>
    </dgm:pt>
    <dgm:pt modelId="{7A219E5C-080B-42EE-B46B-EF8230B664DE}" type="sibTrans" cxnId="{88EA2129-259D-4138-B774-7CEF72675B5D}">
      <dgm:prSet/>
      <dgm:spPr/>
      <dgm:t>
        <a:bodyPr/>
        <a:lstStyle/>
        <a:p>
          <a:endParaRPr lang="cs-CZ"/>
        </a:p>
      </dgm:t>
    </dgm:pt>
    <dgm:pt modelId="{BD3327BD-024D-440A-8AD2-22BE5F3BDCFA}">
      <dgm:prSet phldrT="[Text]"/>
      <dgm:spPr/>
      <dgm:t>
        <a:bodyPr/>
        <a:lstStyle/>
        <a:p>
          <a:r>
            <a:rPr lang="cs-CZ" dirty="0"/>
            <a:t>popisujeme je kódy</a:t>
          </a:r>
        </a:p>
      </dgm:t>
    </dgm:pt>
    <dgm:pt modelId="{7B1A3620-6B44-4749-BCEF-4FDB5F888351}" type="parTrans" cxnId="{B591FF5D-01FF-4A11-889B-6EFBC7B42441}">
      <dgm:prSet/>
      <dgm:spPr/>
      <dgm:t>
        <a:bodyPr/>
        <a:lstStyle/>
        <a:p>
          <a:endParaRPr lang="cs-CZ"/>
        </a:p>
      </dgm:t>
    </dgm:pt>
    <dgm:pt modelId="{4FC48367-1C70-4212-BB36-849B4B074354}" type="sibTrans" cxnId="{B591FF5D-01FF-4A11-889B-6EFBC7B42441}">
      <dgm:prSet/>
      <dgm:spPr/>
      <dgm:t>
        <a:bodyPr/>
        <a:lstStyle/>
        <a:p>
          <a:endParaRPr lang="cs-CZ"/>
        </a:p>
      </dgm:t>
    </dgm:pt>
    <dgm:pt modelId="{24356672-9490-49CF-99AA-01587A1961E4}" type="pres">
      <dgm:prSet presAssocID="{031C01EB-0BEC-43D0-A217-6BF14E96ABF1}" presName="Name0" presStyleCnt="0">
        <dgm:presLayoutVars>
          <dgm:dir/>
          <dgm:resizeHandles val="exact"/>
        </dgm:presLayoutVars>
      </dgm:prSet>
      <dgm:spPr/>
    </dgm:pt>
    <dgm:pt modelId="{94860F39-CBAF-4E87-96DD-03E13F5BB431}" type="pres">
      <dgm:prSet presAssocID="{35BF0AE2-E01C-44BB-996A-F8BD22A53D39}" presName="node" presStyleLbl="node1" presStyleIdx="0" presStyleCnt="3">
        <dgm:presLayoutVars>
          <dgm:bulletEnabled val="1"/>
        </dgm:presLayoutVars>
      </dgm:prSet>
      <dgm:spPr/>
    </dgm:pt>
    <dgm:pt modelId="{B2676FA0-FEFD-4ECA-923C-CFD4CCD7F767}" type="pres">
      <dgm:prSet presAssocID="{3FDD2957-ACD5-46EE-8B23-3468B29DC323}" presName="sibTrans" presStyleLbl="sibTrans2D1" presStyleIdx="0" presStyleCnt="2"/>
      <dgm:spPr/>
    </dgm:pt>
    <dgm:pt modelId="{D9B299E9-1342-4ED9-B309-E2E1EB6F6EBD}" type="pres">
      <dgm:prSet presAssocID="{3FDD2957-ACD5-46EE-8B23-3468B29DC323}" presName="connectorText" presStyleLbl="sibTrans2D1" presStyleIdx="0" presStyleCnt="2"/>
      <dgm:spPr/>
    </dgm:pt>
    <dgm:pt modelId="{FE53B2EE-54AF-442A-AF8D-9CA828863B8E}" type="pres">
      <dgm:prSet presAssocID="{E831679E-0C75-4FCC-B37E-23625DF64B32}" presName="node" presStyleLbl="node1" presStyleIdx="1" presStyleCnt="3">
        <dgm:presLayoutVars>
          <dgm:bulletEnabled val="1"/>
        </dgm:presLayoutVars>
      </dgm:prSet>
      <dgm:spPr/>
    </dgm:pt>
    <dgm:pt modelId="{6506789F-500C-4877-97FA-4B23CD767FD5}" type="pres">
      <dgm:prSet presAssocID="{7A219E5C-080B-42EE-B46B-EF8230B664DE}" presName="sibTrans" presStyleLbl="sibTrans2D1" presStyleIdx="1" presStyleCnt="2"/>
      <dgm:spPr/>
    </dgm:pt>
    <dgm:pt modelId="{FDC32FA3-8A01-4834-9985-2E1ABD9CB91C}" type="pres">
      <dgm:prSet presAssocID="{7A219E5C-080B-42EE-B46B-EF8230B664DE}" presName="connectorText" presStyleLbl="sibTrans2D1" presStyleIdx="1" presStyleCnt="2"/>
      <dgm:spPr/>
    </dgm:pt>
    <dgm:pt modelId="{4193AE51-9B2A-4FEC-A30F-AABC6B809A12}" type="pres">
      <dgm:prSet presAssocID="{BD3327BD-024D-440A-8AD2-22BE5F3BDCFA}" presName="node" presStyleLbl="node1" presStyleIdx="2" presStyleCnt="3" custLinFactNeighborX="4222" custLinFactNeighborY="2666">
        <dgm:presLayoutVars>
          <dgm:bulletEnabled val="1"/>
        </dgm:presLayoutVars>
      </dgm:prSet>
      <dgm:spPr/>
    </dgm:pt>
  </dgm:ptLst>
  <dgm:cxnLst>
    <dgm:cxn modelId="{914E8815-1818-41E5-AEDF-86E3652FCD46}" type="presOf" srcId="{35BF0AE2-E01C-44BB-996A-F8BD22A53D39}" destId="{94860F39-CBAF-4E87-96DD-03E13F5BB431}" srcOrd="0" destOrd="0" presId="urn:microsoft.com/office/officeart/2005/8/layout/process1"/>
    <dgm:cxn modelId="{88EA2129-259D-4138-B774-7CEF72675B5D}" srcId="{031C01EB-0BEC-43D0-A217-6BF14E96ABF1}" destId="{E831679E-0C75-4FCC-B37E-23625DF64B32}" srcOrd="1" destOrd="0" parTransId="{C1EE259B-346C-4AA4-8DA5-C405926DE001}" sibTransId="{7A219E5C-080B-42EE-B46B-EF8230B664DE}"/>
    <dgm:cxn modelId="{B591FF5D-01FF-4A11-889B-6EFBC7B42441}" srcId="{031C01EB-0BEC-43D0-A217-6BF14E96ABF1}" destId="{BD3327BD-024D-440A-8AD2-22BE5F3BDCFA}" srcOrd="2" destOrd="0" parTransId="{7B1A3620-6B44-4749-BCEF-4FDB5F888351}" sibTransId="{4FC48367-1C70-4212-BB36-849B4B074354}"/>
    <dgm:cxn modelId="{936DBB41-29E9-4771-8937-0557588BB076}" type="presOf" srcId="{E831679E-0C75-4FCC-B37E-23625DF64B32}" destId="{FE53B2EE-54AF-442A-AF8D-9CA828863B8E}" srcOrd="0" destOrd="0" presId="urn:microsoft.com/office/officeart/2005/8/layout/process1"/>
    <dgm:cxn modelId="{D7379568-3F5C-449A-92BC-56FEDB261664}" type="presOf" srcId="{BD3327BD-024D-440A-8AD2-22BE5F3BDCFA}" destId="{4193AE51-9B2A-4FEC-A30F-AABC6B809A12}" srcOrd="0" destOrd="0" presId="urn:microsoft.com/office/officeart/2005/8/layout/process1"/>
    <dgm:cxn modelId="{F738D34E-44BD-4300-8988-2544EBA42F9E}" type="presOf" srcId="{7A219E5C-080B-42EE-B46B-EF8230B664DE}" destId="{6506789F-500C-4877-97FA-4B23CD767FD5}" srcOrd="0" destOrd="0" presId="urn:microsoft.com/office/officeart/2005/8/layout/process1"/>
    <dgm:cxn modelId="{5BC6DC98-DFCF-4240-9BDC-4318D676BFFF}" type="presOf" srcId="{7A219E5C-080B-42EE-B46B-EF8230B664DE}" destId="{FDC32FA3-8A01-4834-9985-2E1ABD9CB91C}" srcOrd="1" destOrd="0" presId="urn:microsoft.com/office/officeart/2005/8/layout/process1"/>
    <dgm:cxn modelId="{E4EB9FA3-C693-48D6-8623-E6924BAD15E3}" type="presOf" srcId="{3FDD2957-ACD5-46EE-8B23-3468B29DC323}" destId="{D9B299E9-1342-4ED9-B309-E2E1EB6F6EBD}" srcOrd="1" destOrd="0" presId="urn:microsoft.com/office/officeart/2005/8/layout/process1"/>
    <dgm:cxn modelId="{9591D4B2-48BE-4CB5-A88D-6DC42F6429AE}" type="presOf" srcId="{3FDD2957-ACD5-46EE-8B23-3468B29DC323}" destId="{B2676FA0-FEFD-4ECA-923C-CFD4CCD7F767}" srcOrd="0" destOrd="0" presId="urn:microsoft.com/office/officeart/2005/8/layout/process1"/>
    <dgm:cxn modelId="{6498DFB3-238C-48E2-8682-4C516D5F2CDF}" type="presOf" srcId="{031C01EB-0BEC-43D0-A217-6BF14E96ABF1}" destId="{24356672-9490-49CF-99AA-01587A1961E4}" srcOrd="0" destOrd="0" presId="urn:microsoft.com/office/officeart/2005/8/layout/process1"/>
    <dgm:cxn modelId="{E9B908F3-C29D-459A-A414-6CBEC9F6567F}" srcId="{031C01EB-0BEC-43D0-A217-6BF14E96ABF1}" destId="{35BF0AE2-E01C-44BB-996A-F8BD22A53D39}" srcOrd="0" destOrd="0" parTransId="{44028603-68D6-45F9-87DF-999CCED30805}" sibTransId="{3FDD2957-ACD5-46EE-8B23-3468B29DC323}"/>
    <dgm:cxn modelId="{D271B792-2CB8-47CF-85EE-FC016B0E7984}" type="presParOf" srcId="{24356672-9490-49CF-99AA-01587A1961E4}" destId="{94860F39-CBAF-4E87-96DD-03E13F5BB431}" srcOrd="0" destOrd="0" presId="urn:microsoft.com/office/officeart/2005/8/layout/process1"/>
    <dgm:cxn modelId="{7B3E1301-69EF-4ADB-A1E8-AD1D8715AB13}" type="presParOf" srcId="{24356672-9490-49CF-99AA-01587A1961E4}" destId="{B2676FA0-FEFD-4ECA-923C-CFD4CCD7F767}" srcOrd="1" destOrd="0" presId="urn:microsoft.com/office/officeart/2005/8/layout/process1"/>
    <dgm:cxn modelId="{3A61DFCE-712A-4DD1-8DD8-2B46669E76D8}" type="presParOf" srcId="{B2676FA0-FEFD-4ECA-923C-CFD4CCD7F767}" destId="{D9B299E9-1342-4ED9-B309-E2E1EB6F6EBD}" srcOrd="0" destOrd="0" presId="urn:microsoft.com/office/officeart/2005/8/layout/process1"/>
    <dgm:cxn modelId="{416C94AF-3DE0-453A-9112-0DA1CA7CCDC3}" type="presParOf" srcId="{24356672-9490-49CF-99AA-01587A1961E4}" destId="{FE53B2EE-54AF-442A-AF8D-9CA828863B8E}" srcOrd="2" destOrd="0" presId="urn:microsoft.com/office/officeart/2005/8/layout/process1"/>
    <dgm:cxn modelId="{4BFC24CB-26E1-474B-BFA7-6FEE05C36198}" type="presParOf" srcId="{24356672-9490-49CF-99AA-01587A1961E4}" destId="{6506789F-500C-4877-97FA-4B23CD767FD5}" srcOrd="3" destOrd="0" presId="urn:microsoft.com/office/officeart/2005/8/layout/process1"/>
    <dgm:cxn modelId="{3DAA4267-6926-450D-80FA-DCBED7C1B54F}" type="presParOf" srcId="{6506789F-500C-4877-97FA-4B23CD767FD5}" destId="{FDC32FA3-8A01-4834-9985-2E1ABD9CB91C}" srcOrd="0" destOrd="0" presId="urn:microsoft.com/office/officeart/2005/8/layout/process1"/>
    <dgm:cxn modelId="{22796EEF-DEED-4C20-88E7-CFD5B940CB10}" type="presParOf" srcId="{24356672-9490-49CF-99AA-01587A1961E4}" destId="{4193AE51-9B2A-4FEC-A30F-AABC6B809A1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C01EB-0BEC-43D0-A217-6BF14E96ABF1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5BF0AE2-E01C-44BB-996A-F8BD22A53D39}">
      <dgm:prSet phldrT="[Text]"/>
      <dgm:spPr/>
      <dgm:t>
        <a:bodyPr/>
        <a:lstStyle/>
        <a:p>
          <a:r>
            <a:rPr lang="cs-CZ" dirty="0"/>
            <a:t>kódy = krátké slovní popisky</a:t>
          </a:r>
        </a:p>
      </dgm:t>
    </dgm:pt>
    <dgm:pt modelId="{44028603-68D6-45F9-87DF-999CCED30805}" type="parTrans" cxnId="{E9B908F3-C29D-459A-A414-6CBEC9F6567F}">
      <dgm:prSet/>
      <dgm:spPr/>
      <dgm:t>
        <a:bodyPr/>
        <a:lstStyle/>
        <a:p>
          <a:endParaRPr lang="cs-CZ"/>
        </a:p>
      </dgm:t>
    </dgm:pt>
    <dgm:pt modelId="{3FDD2957-ACD5-46EE-8B23-3468B29DC323}" type="sibTrans" cxnId="{E9B908F3-C29D-459A-A414-6CBEC9F6567F}">
      <dgm:prSet/>
      <dgm:spPr/>
      <dgm:t>
        <a:bodyPr/>
        <a:lstStyle/>
        <a:p>
          <a:endParaRPr lang="cs-CZ"/>
        </a:p>
      </dgm:t>
    </dgm:pt>
    <dgm:pt modelId="{E831679E-0C75-4FCC-B37E-23625DF64B32}">
      <dgm:prSet phldrT="[Text]"/>
      <dgm:spPr/>
      <dgm:t>
        <a:bodyPr/>
        <a:lstStyle/>
        <a:p>
          <a:r>
            <a:rPr lang="cs-CZ" dirty="0"/>
            <a:t>generované průběžně, ne předem</a:t>
          </a:r>
        </a:p>
      </dgm:t>
    </dgm:pt>
    <dgm:pt modelId="{C1EE259B-346C-4AA4-8DA5-C405926DE001}" type="parTrans" cxnId="{88EA2129-259D-4138-B774-7CEF72675B5D}">
      <dgm:prSet/>
      <dgm:spPr/>
      <dgm:t>
        <a:bodyPr/>
        <a:lstStyle/>
        <a:p>
          <a:endParaRPr lang="cs-CZ"/>
        </a:p>
      </dgm:t>
    </dgm:pt>
    <dgm:pt modelId="{7A219E5C-080B-42EE-B46B-EF8230B664DE}" type="sibTrans" cxnId="{88EA2129-259D-4138-B774-7CEF72675B5D}">
      <dgm:prSet/>
      <dgm:spPr/>
      <dgm:t>
        <a:bodyPr/>
        <a:lstStyle/>
        <a:p>
          <a:endParaRPr lang="cs-CZ"/>
        </a:p>
      </dgm:t>
    </dgm:pt>
    <dgm:pt modelId="{BD3327BD-024D-440A-8AD2-22BE5F3BDCFA}">
      <dgm:prSet phldrT="[Text]"/>
      <dgm:spPr/>
      <dgm:t>
        <a:bodyPr/>
        <a:lstStyle/>
        <a:p>
          <a:r>
            <a:rPr lang="cs-CZ" dirty="0"/>
            <a:t>opakující se jev zavedeným kódem</a:t>
          </a:r>
        </a:p>
      </dgm:t>
    </dgm:pt>
    <dgm:pt modelId="{7B1A3620-6B44-4749-BCEF-4FDB5F888351}" type="parTrans" cxnId="{B591FF5D-01FF-4A11-889B-6EFBC7B42441}">
      <dgm:prSet/>
      <dgm:spPr/>
      <dgm:t>
        <a:bodyPr/>
        <a:lstStyle/>
        <a:p>
          <a:endParaRPr lang="cs-CZ"/>
        </a:p>
      </dgm:t>
    </dgm:pt>
    <dgm:pt modelId="{4FC48367-1C70-4212-BB36-849B4B074354}" type="sibTrans" cxnId="{B591FF5D-01FF-4A11-889B-6EFBC7B42441}">
      <dgm:prSet/>
      <dgm:spPr/>
      <dgm:t>
        <a:bodyPr/>
        <a:lstStyle/>
        <a:p>
          <a:endParaRPr lang="cs-CZ"/>
        </a:p>
      </dgm:t>
    </dgm:pt>
    <dgm:pt modelId="{24356672-9490-49CF-99AA-01587A1961E4}" type="pres">
      <dgm:prSet presAssocID="{031C01EB-0BEC-43D0-A217-6BF14E96ABF1}" presName="Name0" presStyleCnt="0">
        <dgm:presLayoutVars>
          <dgm:dir/>
          <dgm:resizeHandles val="exact"/>
        </dgm:presLayoutVars>
      </dgm:prSet>
      <dgm:spPr/>
    </dgm:pt>
    <dgm:pt modelId="{94860F39-CBAF-4E87-96DD-03E13F5BB431}" type="pres">
      <dgm:prSet presAssocID="{35BF0AE2-E01C-44BB-996A-F8BD22A53D39}" presName="node" presStyleLbl="node1" presStyleIdx="0" presStyleCnt="3">
        <dgm:presLayoutVars>
          <dgm:bulletEnabled val="1"/>
        </dgm:presLayoutVars>
      </dgm:prSet>
      <dgm:spPr/>
    </dgm:pt>
    <dgm:pt modelId="{B2676FA0-FEFD-4ECA-923C-CFD4CCD7F767}" type="pres">
      <dgm:prSet presAssocID="{3FDD2957-ACD5-46EE-8B23-3468B29DC323}" presName="sibTrans" presStyleLbl="sibTrans2D1" presStyleIdx="0" presStyleCnt="2"/>
      <dgm:spPr/>
    </dgm:pt>
    <dgm:pt modelId="{D9B299E9-1342-4ED9-B309-E2E1EB6F6EBD}" type="pres">
      <dgm:prSet presAssocID="{3FDD2957-ACD5-46EE-8B23-3468B29DC323}" presName="connectorText" presStyleLbl="sibTrans2D1" presStyleIdx="0" presStyleCnt="2"/>
      <dgm:spPr/>
    </dgm:pt>
    <dgm:pt modelId="{FE53B2EE-54AF-442A-AF8D-9CA828863B8E}" type="pres">
      <dgm:prSet presAssocID="{E831679E-0C75-4FCC-B37E-23625DF64B32}" presName="node" presStyleLbl="node1" presStyleIdx="1" presStyleCnt="3">
        <dgm:presLayoutVars>
          <dgm:bulletEnabled val="1"/>
        </dgm:presLayoutVars>
      </dgm:prSet>
      <dgm:spPr/>
    </dgm:pt>
    <dgm:pt modelId="{6506789F-500C-4877-97FA-4B23CD767FD5}" type="pres">
      <dgm:prSet presAssocID="{7A219E5C-080B-42EE-B46B-EF8230B664DE}" presName="sibTrans" presStyleLbl="sibTrans2D1" presStyleIdx="1" presStyleCnt="2"/>
      <dgm:spPr/>
    </dgm:pt>
    <dgm:pt modelId="{FDC32FA3-8A01-4834-9985-2E1ABD9CB91C}" type="pres">
      <dgm:prSet presAssocID="{7A219E5C-080B-42EE-B46B-EF8230B664DE}" presName="connectorText" presStyleLbl="sibTrans2D1" presStyleIdx="1" presStyleCnt="2"/>
      <dgm:spPr/>
    </dgm:pt>
    <dgm:pt modelId="{4193AE51-9B2A-4FEC-A30F-AABC6B809A12}" type="pres">
      <dgm:prSet presAssocID="{BD3327BD-024D-440A-8AD2-22BE5F3BDCFA}" presName="node" presStyleLbl="node1" presStyleIdx="2" presStyleCnt="3" custLinFactNeighborX="5414" custLinFactNeighborY="5457">
        <dgm:presLayoutVars>
          <dgm:bulletEnabled val="1"/>
        </dgm:presLayoutVars>
      </dgm:prSet>
      <dgm:spPr/>
    </dgm:pt>
  </dgm:ptLst>
  <dgm:cxnLst>
    <dgm:cxn modelId="{914E8815-1818-41E5-AEDF-86E3652FCD46}" type="presOf" srcId="{35BF0AE2-E01C-44BB-996A-F8BD22A53D39}" destId="{94860F39-CBAF-4E87-96DD-03E13F5BB431}" srcOrd="0" destOrd="0" presId="urn:microsoft.com/office/officeart/2005/8/layout/process1"/>
    <dgm:cxn modelId="{88EA2129-259D-4138-B774-7CEF72675B5D}" srcId="{031C01EB-0BEC-43D0-A217-6BF14E96ABF1}" destId="{E831679E-0C75-4FCC-B37E-23625DF64B32}" srcOrd="1" destOrd="0" parTransId="{C1EE259B-346C-4AA4-8DA5-C405926DE001}" sibTransId="{7A219E5C-080B-42EE-B46B-EF8230B664DE}"/>
    <dgm:cxn modelId="{B591FF5D-01FF-4A11-889B-6EFBC7B42441}" srcId="{031C01EB-0BEC-43D0-A217-6BF14E96ABF1}" destId="{BD3327BD-024D-440A-8AD2-22BE5F3BDCFA}" srcOrd="2" destOrd="0" parTransId="{7B1A3620-6B44-4749-BCEF-4FDB5F888351}" sibTransId="{4FC48367-1C70-4212-BB36-849B4B074354}"/>
    <dgm:cxn modelId="{936DBB41-29E9-4771-8937-0557588BB076}" type="presOf" srcId="{E831679E-0C75-4FCC-B37E-23625DF64B32}" destId="{FE53B2EE-54AF-442A-AF8D-9CA828863B8E}" srcOrd="0" destOrd="0" presId="urn:microsoft.com/office/officeart/2005/8/layout/process1"/>
    <dgm:cxn modelId="{D7379568-3F5C-449A-92BC-56FEDB261664}" type="presOf" srcId="{BD3327BD-024D-440A-8AD2-22BE5F3BDCFA}" destId="{4193AE51-9B2A-4FEC-A30F-AABC6B809A12}" srcOrd="0" destOrd="0" presId="urn:microsoft.com/office/officeart/2005/8/layout/process1"/>
    <dgm:cxn modelId="{F738D34E-44BD-4300-8988-2544EBA42F9E}" type="presOf" srcId="{7A219E5C-080B-42EE-B46B-EF8230B664DE}" destId="{6506789F-500C-4877-97FA-4B23CD767FD5}" srcOrd="0" destOrd="0" presId="urn:microsoft.com/office/officeart/2005/8/layout/process1"/>
    <dgm:cxn modelId="{5BC6DC98-DFCF-4240-9BDC-4318D676BFFF}" type="presOf" srcId="{7A219E5C-080B-42EE-B46B-EF8230B664DE}" destId="{FDC32FA3-8A01-4834-9985-2E1ABD9CB91C}" srcOrd="1" destOrd="0" presId="urn:microsoft.com/office/officeart/2005/8/layout/process1"/>
    <dgm:cxn modelId="{E4EB9FA3-C693-48D6-8623-E6924BAD15E3}" type="presOf" srcId="{3FDD2957-ACD5-46EE-8B23-3468B29DC323}" destId="{D9B299E9-1342-4ED9-B309-E2E1EB6F6EBD}" srcOrd="1" destOrd="0" presId="urn:microsoft.com/office/officeart/2005/8/layout/process1"/>
    <dgm:cxn modelId="{9591D4B2-48BE-4CB5-A88D-6DC42F6429AE}" type="presOf" srcId="{3FDD2957-ACD5-46EE-8B23-3468B29DC323}" destId="{B2676FA0-FEFD-4ECA-923C-CFD4CCD7F767}" srcOrd="0" destOrd="0" presId="urn:microsoft.com/office/officeart/2005/8/layout/process1"/>
    <dgm:cxn modelId="{6498DFB3-238C-48E2-8682-4C516D5F2CDF}" type="presOf" srcId="{031C01EB-0BEC-43D0-A217-6BF14E96ABF1}" destId="{24356672-9490-49CF-99AA-01587A1961E4}" srcOrd="0" destOrd="0" presId="urn:microsoft.com/office/officeart/2005/8/layout/process1"/>
    <dgm:cxn modelId="{E9B908F3-C29D-459A-A414-6CBEC9F6567F}" srcId="{031C01EB-0BEC-43D0-A217-6BF14E96ABF1}" destId="{35BF0AE2-E01C-44BB-996A-F8BD22A53D39}" srcOrd="0" destOrd="0" parTransId="{44028603-68D6-45F9-87DF-999CCED30805}" sibTransId="{3FDD2957-ACD5-46EE-8B23-3468B29DC323}"/>
    <dgm:cxn modelId="{D271B792-2CB8-47CF-85EE-FC016B0E7984}" type="presParOf" srcId="{24356672-9490-49CF-99AA-01587A1961E4}" destId="{94860F39-CBAF-4E87-96DD-03E13F5BB431}" srcOrd="0" destOrd="0" presId="urn:microsoft.com/office/officeart/2005/8/layout/process1"/>
    <dgm:cxn modelId="{7B3E1301-69EF-4ADB-A1E8-AD1D8715AB13}" type="presParOf" srcId="{24356672-9490-49CF-99AA-01587A1961E4}" destId="{B2676FA0-FEFD-4ECA-923C-CFD4CCD7F767}" srcOrd="1" destOrd="0" presId="urn:microsoft.com/office/officeart/2005/8/layout/process1"/>
    <dgm:cxn modelId="{3A61DFCE-712A-4DD1-8DD8-2B46669E76D8}" type="presParOf" srcId="{B2676FA0-FEFD-4ECA-923C-CFD4CCD7F767}" destId="{D9B299E9-1342-4ED9-B309-E2E1EB6F6EBD}" srcOrd="0" destOrd="0" presId="urn:microsoft.com/office/officeart/2005/8/layout/process1"/>
    <dgm:cxn modelId="{416C94AF-3DE0-453A-9112-0DA1CA7CCDC3}" type="presParOf" srcId="{24356672-9490-49CF-99AA-01587A1961E4}" destId="{FE53B2EE-54AF-442A-AF8D-9CA828863B8E}" srcOrd="2" destOrd="0" presId="urn:microsoft.com/office/officeart/2005/8/layout/process1"/>
    <dgm:cxn modelId="{4BFC24CB-26E1-474B-BFA7-6FEE05C36198}" type="presParOf" srcId="{24356672-9490-49CF-99AA-01587A1961E4}" destId="{6506789F-500C-4877-97FA-4B23CD767FD5}" srcOrd="3" destOrd="0" presId="urn:microsoft.com/office/officeart/2005/8/layout/process1"/>
    <dgm:cxn modelId="{3DAA4267-6926-450D-80FA-DCBED7C1B54F}" type="presParOf" srcId="{6506789F-500C-4877-97FA-4B23CD767FD5}" destId="{FDC32FA3-8A01-4834-9985-2E1ABD9CB91C}" srcOrd="0" destOrd="0" presId="urn:microsoft.com/office/officeart/2005/8/layout/process1"/>
    <dgm:cxn modelId="{22796EEF-DEED-4C20-88E7-CFD5B940CB10}" type="presParOf" srcId="{24356672-9490-49CF-99AA-01587A1961E4}" destId="{4193AE51-9B2A-4FEC-A30F-AABC6B809A1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C01EB-0BEC-43D0-A217-6BF14E96ABF1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5BF0AE2-E01C-44BB-996A-F8BD22A53D39}">
      <dgm:prSet phldrT="[Text]"/>
      <dgm:spPr/>
      <dgm:t>
        <a:bodyPr/>
        <a:lstStyle/>
        <a:p>
          <a:r>
            <a:rPr lang="cs-CZ" dirty="0"/>
            <a:t>nepopsaný jev novým kódem</a:t>
          </a:r>
        </a:p>
      </dgm:t>
    </dgm:pt>
    <dgm:pt modelId="{44028603-68D6-45F9-87DF-999CCED30805}" type="parTrans" cxnId="{E9B908F3-C29D-459A-A414-6CBEC9F6567F}">
      <dgm:prSet/>
      <dgm:spPr/>
      <dgm:t>
        <a:bodyPr/>
        <a:lstStyle/>
        <a:p>
          <a:endParaRPr lang="cs-CZ"/>
        </a:p>
      </dgm:t>
    </dgm:pt>
    <dgm:pt modelId="{3FDD2957-ACD5-46EE-8B23-3468B29DC323}" type="sibTrans" cxnId="{E9B908F3-C29D-459A-A414-6CBEC9F6567F}">
      <dgm:prSet/>
      <dgm:spPr/>
      <dgm:t>
        <a:bodyPr/>
        <a:lstStyle/>
        <a:p>
          <a:endParaRPr lang="cs-CZ"/>
        </a:p>
      </dgm:t>
    </dgm:pt>
    <dgm:pt modelId="{E831679E-0C75-4FCC-B37E-23625DF64B32}">
      <dgm:prSet phldrT="[Text]"/>
      <dgm:spPr/>
      <dgm:t>
        <a:bodyPr/>
        <a:lstStyle/>
        <a:p>
          <a:r>
            <a:rPr lang="cs-CZ" dirty="0"/>
            <a:t>jeden úsek i více kódy</a:t>
          </a:r>
        </a:p>
      </dgm:t>
    </dgm:pt>
    <dgm:pt modelId="{C1EE259B-346C-4AA4-8DA5-C405926DE001}" type="parTrans" cxnId="{88EA2129-259D-4138-B774-7CEF72675B5D}">
      <dgm:prSet/>
      <dgm:spPr/>
      <dgm:t>
        <a:bodyPr/>
        <a:lstStyle/>
        <a:p>
          <a:endParaRPr lang="cs-CZ"/>
        </a:p>
      </dgm:t>
    </dgm:pt>
    <dgm:pt modelId="{7A219E5C-080B-42EE-B46B-EF8230B664DE}" type="sibTrans" cxnId="{88EA2129-259D-4138-B774-7CEF72675B5D}">
      <dgm:prSet/>
      <dgm:spPr/>
      <dgm:t>
        <a:bodyPr/>
        <a:lstStyle/>
        <a:p>
          <a:endParaRPr lang="cs-CZ"/>
        </a:p>
      </dgm:t>
    </dgm:pt>
    <dgm:pt modelId="{24356672-9490-49CF-99AA-01587A1961E4}" type="pres">
      <dgm:prSet presAssocID="{031C01EB-0BEC-43D0-A217-6BF14E96ABF1}" presName="Name0" presStyleCnt="0">
        <dgm:presLayoutVars>
          <dgm:dir/>
          <dgm:resizeHandles val="exact"/>
        </dgm:presLayoutVars>
      </dgm:prSet>
      <dgm:spPr/>
    </dgm:pt>
    <dgm:pt modelId="{94860F39-CBAF-4E87-96DD-03E13F5BB431}" type="pres">
      <dgm:prSet presAssocID="{35BF0AE2-E01C-44BB-996A-F8BD22A53D39}" presName="node" presStyleLbl="node1" presStyleIdx="0" presStyleCnt="2" custLinFactNeighborX="3102" custLinFactNeighborY="-22">
        <dgm:presLayoutVars>
          <dgm:bulletEnabled val="1"/>
        </dgm:presLayoutVars>
      </dgm:prSet>
      <dgm:spPr/>
    </dgm:pt>
    <dgm:pt modelId="{B2676FA0-FEFD-4ECA-923C-CFD4CCD7F767}" type="pres">
      <dgm:prSet presAssocID="{3FDD2957-ACD5-46EE-8B23-3468B29DC323}" presName="sibTrans" presStyleLbl="sibTrans2D1" presStyleIdx="0" presStyleCnt="1"/>
      <dgm:spPr/>
    </dgm:pt>
    <dgm:pt modelId="{D9B299E9-1342-4ED9-B309-E2E1EB6F6EBD}" type="pres">
      <dgm:prSet presAssocID="{3FDD2957-ACD5-46EE-8B23-3468B29DC323}" presName="connectorText" presStyleLbl="sibTrans2D1" presStyleIdx="0" presStyleCnt="1"/>
      <dgm:spPr/>
    </dgm:pt>
    <dgm:pt modelId="{FE53B2EE-54AF-442A-AF8D-9CA828863B8E}" type="pres">
      <dgm:prSet presAssocID="{E831679E-0C75-4FCC-B37E-23625DF64B32}" presName="node" presStyleLbl="node1" presStyleIdx="1" presStyleCnt="2">
        <dgm:presLayoutVars>
          <dgm:bulletEnabled val="1"/>
        </dgm:presLayoutVars>
      </dgm:prSet>
      <dgm:spPr/>
    </dgm:pt>
  </dgm:ptLst>
  <dgm:cxnLst>
    <dgm:cxn modelId="{914E8815-1818-41E5-AEDF-86E3652FCD46}" type="presOf" srcId="{35BF0AE2-E01C-44BB-996A-F8BD22A53D39}" destId="{94860F39-CBAF-4E87-96DD-03E13F5BB431}" srcOrd="0" destOrd="0" presId="urn:microsoft.com/office/officeart/2005/8/layout/process1"/>
    <dgm:cxn modelId="{88EA2129-259D-4138-B774-7CEF72675B5D}" srcId="{031C01EB-0BEC-43D0-A217-6BF14E96ABF1}" destId="{E831679E-0C75-4FCC-B37E-23625DF64B32}" srcOrd="1" destOrd="0" parTransId="{C1EE259B-346C-4AA4-8DA5-C405926DE001}" sibTransId="{7A219E5C-080B-42EE-B46B-EF8230B664DE}"/>
    <dgm:cxn modelId="{936DBB41-29E9-4771-8937-0557588BB076}" type="presOf" srcId="{E831679E-0C75-4FCC-B37E-23625DF64B32}" destId="{FE53B2EE-54AF-442A-AF8D-9CA828863B8E}" srcOrd="0" destOrd="0" presId="urn:microsoft.com/office/officeart/2005/8/layout/process1"/>
    <dgm:cxn modelId="{E4EB9FA3-C693-48D6-8623-E6924BAD15E3}" type="presOf" srcId="{3FDD2957-ACD5-46EE-8B23-3468B29DC323}" destId="{D9B299E9-1342-4ED9-B309-E2E1EB6F6EBD}" srcOrd="1" destOrd="0" presId="urn:microsoft.com/office/officeart/2005/8/layout/process1"/>
    <dgm:cxn modelId="{9591D4B2-48BE-4CB5-A88D-6DC42F6429AE}" type="presOf" srcId="{3FDD2957-ACD5-46EE-8B23-3468B29DC323}" destId="{B2676FA0-FEFD-4ECA-923C-CFD4CCD7F767}" srcOrd="0" destOrd="0" presId="urn:microsoft.com/office/officeart/2005/8/layout/process1"/>
    <dgm:cxn modelId="{6498DFB3-238C-48E2-8682-4C516D5F2CDF}" type="presOf" srcId="{031C01EB-0BEC-43D0-A217-6BF14E96ABF1}" destId="{24356672-9490-49CF-99AA-01587A1961E4}" srcOrd="0" destOrd="0" presId="urn:microsoft.com/office/officeart/2005/8/layout/process1"/>
    <dgm:cxn modelId="{E9B908F3-C29D-459A-A414-6CBEC9F6567F}" srcId="{031C01EB-0BEC-43D0-A217-6BF14E96ABF1}" destId="{35BF0AE2-E01C-44BB-996A-F8BD22A53D39}" srcOrd="0" destOrd="0" parTransId="{44028603-68D6-45F9-87DF-999CCED30805}" sibTransId="{3FDD2957-ACD5-46EE-8B23-3468B29DC323}"/>
    <dgm:cxn modelId="{D271B792-2CB8-47CF-85EE-FC016B0E7984}" type="presParOf" srcId="{24356672-9490-49CF-99AA-01587A1961E4}" destId="{94860F39-CBAF-4E87-96DD-03E13F5BB431}" srcOrd="0" destOrd="0" presId="urn:microsoft.com/office/officeart/2005/8/layout/process1"/>
    <dgm:cxn modelId="{7B3E1301-69EF-4ADB-A1E8-AD1D8715AB13}" type="presParOf" srcId="{24356672-9490-49CF-99AA-01587A1961E4}" destId="{B2676FA0-FEFD-4ECA-923C-CFD4CCD7F767}" srcOrd="1" destOrd="0" presId="urn:microsoft.com/office/officeart/2005/8/layout/process1"/>
    <dgm:cxn modelId="{3A61DFCE-712A-4DD1-8DD8-2B46669E76D8}" type="presParOf" srcId="{B2676FA0-FEFD-4ECA-923C-CFD4CCD7F767}" destId="{D9B299E9-1342-4ED9-B309-E2E1EB6F6EBD}" srcOrd="0" destOrd="0" presId="urn:microsoft.com/office/officeart/2005/8/layout/process1"/>
    <dgm:cxn modelId="{416C94AF-3DE0-453A-9112-0DA1CA7CCDC3}" type="presParOf" srcId="{24356672-9490-49CF-99AA-01587A1961E4}" destId="{FE53B2EE-54AF-442A-AF8D-9CA828863B8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697AE-521C-4E95-AA26-AFBA1B32640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B00014C-F755-4B78-968B-0A8C82FCE144}">
      <dgm:prSet phldrT="[Text]"/>
      <dgm:spPr/>
      <dgm:t>
        <a:bodyPr/>
        <a:lstStyle/>
        <a:p>
          <a:r>
            <a:rPr lang="cs-CZ" dirty="0"/>
            <a:t>1. Otevřené kódování</a:t>
          </a:r>
        </a:p>
      </dgm:t>
    </dgm:pt>
    <dgm:pt modelId="{9DD7D587-E3D5-4663-8D2A-FC24BA8A9241}" type="parTrans" cxnId="{DF038C50-5E49-4DF7-86C0-004E3C47C4DD}">
      <dgm:prSet/>
      <dgm:spPr/>
      <dgm:t>
        <a:bodyPr/>
        <a:lstStyle/>
        <a:p>
          <a:endParaRPr lang="cs-CZ"/>
        </a:p>
      </dgm:t>
    </dgm:pt>
    <dgm:pt modelId="{CEA8E79B-B7CA-48EE-9AD0-8FAEF86FEAD8}" type="sibTrans" cxnId="{DF038C50-5E49-4DF7-86C0-004E3C47C4DD}">
      <dgm:prSet/>
      <dgm:spPr/>
      <dgm:t>
        <a:bodyPr/>
        <a:lstStyle/>
        <a:p>
          <a:endParaRPr lang="cs-CZ"/>
        </a:p>
      </dgm:t>
    </dgm:pt>
    <dgm:pt modelId="{DFE9E067-8118-4AAB-8FAE-7AE5D67CD1DD}">
      <dgm:prSet phldrT="[Text]"/>
      <dgm:spPr/>
      <dgm:t>
        <a:bodyPr/>
        <a:lstStyle/>
        <a:p>
          <a:r>
            <a:rPr lang="cs-CZ" dirty="0"/>
            <a:t>2. Axiální kódování</a:t>
          </a:r>
        </a:p>
      </dgm:t>
    </dgm:pt>
    <dgm:pt modelId="{97B5155A-62F5-4878-A289-619915688E80}" type="parTrans" cxnId="{F4F0B6AE-E455-4C03-9FDE-4EA07EB7B9A1}">
      <dgm:prSet/>
      <dgm:spPr/>
      <dgm:t>
        <a:bodyPr/>
        <a:lstStyle/>
        <a:p>
          <a:endParaRPr lang="cs-CZ"/>
        </a:p>
      </dgm:t>
    </dgm:pt>
    <dgm:pt modelId="{FBE11647-F98D-4054-BE8F-E03A730AAAF2}" type="sibTrans" cxnId="{F4F0B6AE-E455-4C03-9FDE-4EA07EB7B9A1}">
      <dgm:prSet/>
      <dgm:spPr/>
      <dgm:t>
        <a:bodyPr/>
        <a:lstStyle/>
        <a:p>
          <a:endParaRPr lang="cs-CZ"/>
        </a:p>
      </dgm:t>
    </dgm:pt>
    <dgm:pt modelId="{CC04B031-095C-4685-8893-3C2DECC2E1E6}">
      <dgm:prSet phldrT="[Text]"/>
      <dgm:spPr/>
      <dgm:t>
        <a:bodyPr/>
        <a:lstStyle/>
        <a:p>
          <a:r>
            <a:rPr lang="cs-CZ" dirty="0"/>
            <a:t>3. Selektivní kódování</a:t>
          </a:r>
        </a:p>
      </dgm:t>
    </dgm:pt>
    <dgm:pt modelId="{F0961686-3016-4B22-9876-BAC090046E27}" type="parTrans" cxnId="{71818A11-1166-4C5F-A4B0-618214C66719}">
      <dgm:prSet/>
      <dgm:spPr/>
      <dgm:t>
        <a:bodyPr/>
        <a:lstStyle/>
        <a:p>
          <a:endParaRPr lang="cs-CZ"/>
        </a:p>
      </dgm:t>
    </dgm:pt>
    <dgm:pt modelId="{836A9FB3-40E1-4BF6-BE89-3794AEF0F6B3}" type="sibTrans" cxnId="{71818A11-1166-4C5F-A4B0-618214C66719}">
      <dgm:prSet/>
      <dgm:spPr/>
      <dgm:t>
        <a:bodyPr/>
        <a:lstStyle/>
        <a:p>
          <a:endParaRPr lang="cs-CZ"/>
        </a:p>
      </dgm:t>
    </dgm:pt>
    <dgm:pt modelId="{6744FA94-211B-40E5-ACF1-F86D98721A72}" type="pres">
      <dgm:prSet presAssocID="{1BD697AE-521C-4E95-AA26-AFBA1B32640E}" presName="outerComposite" presStyleCnt="0">
        <dgm:presLayoutVars>
          <dgm:chMax val="5"/>
          <dgm:dir/>
          <dgm:resizeHandles val="exact"/>
        </dgm:presLayoutVars>
      </dgm:prSet>
      <dgm:spPr/>
    </dgm:pt>
    <dgm:pt modelId="{C38F17C9-416B-44E8-9F47-09F466131E63}" type="pres">
      <dgm:prSet presAssocID="{1BD697AE-521C-4E95-AA26-AFBA1B32640E}" presName="dummyMaxCanvas" presStyleCnt="0">
        <dgm:presLayoutVars/>
      </dgm:prSet>
      <dgm:spPr/>
    </dgm:pt>
    <dgm:pt modelId="{AC23FD29-3433-457C-97E9-9952EFE62F60}" type="pres">
      <dgm:prSet presAssocID="{1BD697AE-521C-4E95-AA26-AFBA1B32640E}" presName="ThreeNodes_1" presStyleLbl="node1" presStyleIdx="0" presStyleCnt="3" custLinFactNeighborX="342" custLinFactNeighborY="-3905">
        <dgm:presLayoutVars>
          <dgm:bulletEnabled val="1"/>
        </dgm:presLayoutVars>
      </dgm:prSet>
      <dgm:spPr/>
    </dgm:pt>
    <dgm:pt modelId="{38552A1D-A475-4AB4-A1A6-A0A04956A94F}" type="pres">
      <dgm:prSet presAssocID="{1BD697AE-521C-4E95-AA26-AFBA1B32640E}" presName="ThreeNodes_2" presStyleLbl="node1" presStyleIdx="1" presStyleCnt="3">
        <dgm:presLayoutVars>
          <dgm:bulletEnabled val="1"/>
        </dgm:presLayoutVars>
      </dgm:prSet>
      <dgm:spPr/>
    </dgm:pt>
    <dgm:pt modelId="{DF1B7A6B-FB48-4048-B773-2D92CD8E0E8F}" type="pres">
      <dgm:prSet presAssocID="{1BD697AE-521C-4E95-AA26-AFBA1B32640E}" presName="ThreeNodes_3" presStyleLbl="node1" presStyleIdx="2" presStyleCnt="3">
        <dgm:presLayoutVars>
          <dgm:bulletEnabled val="1"/>
        </dgm:presLayoutVars>
      </dgm:prSet>
      <dgm:spPr/>
    </dgm:pt>
    <dgm:pt modelId="{0E2B94E7-4CA9-423D-939F-352965ED4668}" type="pres">
      <dgm:prSet presAssocID="{1BD697AE-521C-4E95-AA26-AFBA1B32640E}" presName="ThreeConn_1-2" presStyleLbl="fgAccFollowNode1" presStyleIdx="0" presStyleCnt="2">
        <dgm:presLayoutVars>
          <dgm:bulletEnabled val="1"/>
        </dgm:presLayoutVars>
      </dgm:prSet>
      <dgm:spPr/>
    </dgm:pt>
    <dgm:pt modelId="{64BBFEBD-050F-4653-BF15-4CAC75835E03}" type="pres">
      <dgm:prSet presAssocID="{1BD697AE-521C-4E95-AA26-AFBA1B32640E}" presName="ThreeConn_2-3" presStyleLbl="fgAccFollowNode1" presStyleIdx="1" presStyleCnt="2">
        <dgm:presLayoutVars>
          <dgm:bulletEnabled val="1"/>
        </dgm:presLayoutVars>
      </dgm:prSet>
      <dgm:spPr/>
    </dgm:pt>
    <dgm:pt modelId="{5F8F7F8A-ACBE-4FD5-BF16-99379872E110}" type="pres">
      <dgm:prSet presAssocID="{1BD697AE-521C-4E95-AA26-AFBA1B32640E}" presName="ThreeNodes_1_text" presStyleLbl="node1" presStyleIdx="2" presStyleCnt="3">
        <dgm:presLayoutVars>
          <dgm:bulletEnabled val="1"/>
        </dgm:presLayoutVars>
      </dgm:prSet>
      <dgm:spPr/>
    </dgm:pt>
    <dgm:pt modelId="{87B60C7D-B84A-4DB9-9B9B-1171B080AB42}" type="pres">
      <dgm:prSet presAssocID="{1BD697AE-521C-4E95-AA26-AFBA1B32640E}" presName="ThreeNodes_2_text" presStyleLbl="node1" presStyleIdx="2" presStyleCnt="3">
        <dgm:presLayoutVars>
          <dgm:bulletEnabled val="1"/>
        </dgm:presLayoutVars>
      </dgm:prSet>
      <dgm:spPr/>
    </dgm:pt>
    <dgm:pt modelId="{793C0E48-4531-44C7-9D7C-8E57AA97B88D}" type="pres">
      <dgm:prSet presAssocID="{1BD697AE-521C-4E95-AA26-AFBA1B3264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88DE00B-1082-4E46-8499-F197366FFD33}" type="presOf" srcId="{DFE9E067-8118-4AAB-8FAE-7AE5D67CD1DD}" destId="{38552A1D-A475-4AB4-A1A6-A0A04956A94F}" srcOrd="0" destOrd="0" presId="urn:microsoft.com/office/officeart/2005/8/layout/vProcess5"/>
    <dgm:cxn modelId="{827A910E-861C-4352-9DF3-2E38DAF8D035}" type="presOf" srcId="{1BD697AE-521C-4E95-AA26-AFBA1B32640E}" destId="{6744FA94-211B-40E5-ACF1-F86D98721A72}" srcOrd="0" destOrd="0" presId="urn:microsoft.com/office/officeart/2005/8/layout/vProcess5"/>
    <dgm:cxn modelId="{71818A11-1166-4C5F-A4B0-618214C66719}" srcId="{1BD697AE-521C-4E95-AA26-AFBA1B32640E}" destId="{CC04B031-095C-4685-8893-3C2DECC2E1E6}" srcOrd="2" destOrd="0" parTransId="{F0961686-3016-4B22-9876-BAC090046E27}" sibTransId="{836A9FB3-40E1-4BF6-BE89-3794AEF0F6B3}"/>
    <dgm:cxn modelId="{F617B911-8FE8-417F-9166-5392F77823C2}" type="presOf" srcId="{2B00014C-F755-4B78-968B-0A8C82FCE144}" destId="{AC23FD29-3433-457C-97E9-9952EFE62F60}" srcOrd="0" destOrd="0" presId="urn:microsoft.com/office/officeart/2005/8/layout/vProcess5"/>
    <dgm:cxn modelId="{192C072C-7FB5-42A3-ACB8-B820246A9BD6}" type="presOf" srcId="{CC04B031-095C-4685-8893-3C2DECC2E1E6}" destId="{DF1B7A6B-FB48-4048-B773-2D92CD8E0E8F}" srcOrd="0" destOrd="0" presId="urn:microsoft.com/office/officeart/2005/8/layout/vProcess5"/>
    <dgm:cxn modelId="{DF038C50-5E49-4DF7-86C0-004E3C47C4DD}" srcId="{1BD697AE-521C-4E95-AA26-AFBA1B32640E}" destId="{2B00014C-F755-4B78-968B-0A8C82FCE144}" srcOrd="0" destOrd="0" parTransId="{9DD7D587-E3D5-4663-8D2A-FC24BA8A9241}" sibTransId="{CEA8E79B-B7CA-48EE-9AD0-8FAEF86FEAD8}"/>
    <dgm:cxn modelId="{C4155EAC-76D3-4BF5-932E-625CB09B92E3}" type="presOf" srcId="{DFE9E067-8118-4AAB-8FAE-7AE5D67CD1DD}" destId="{87B60C7D-B84A-4DB9-9B9B-1171B080AB42}" srcOrd="1" destOrd="0" presId="urn:microsoft.com/office/officeart/2005/8/layout/vProcess5"/>
    <dgm:cxn modelId="{F4F0B6AE-E455-4C03-9FDE-4EA07EB7B9A1}" srcId="{1BD697AE-521C-4E95-AA26-AFBA1B32640E}" destId="{DFE9E067-8118-4AAB-8FAE-7AE5D67CD1DD}" srcOrd="1" destOrd="0" parTransId="{97B5155A-62F5-4878-A289-619915688E80}" sibTransId="{FBE11647-F98D-4054-BE8F-E03A730AAAF2}"/>
    <dgm:cxn modelId="{F9A77BCF-7240-4E69-AEB2-250B5DE3CDE8}" type="presOf" srcId="{CC04B031-095C-4685-8893-3C2DECC2E1E6}" destId="{793C0E48-4531-44C7-9D7C-8E57AA97B88D}" srcOrd="1" destOrd="0" presId="urn:microsoft.com/office/officeart/2005/8/layout/vProcess5"/>
    <dgm:cxn modelId="{EDF707D5-CBB0-40E4-9DB3-FEF8EC07FDB4}" type="presOf" srcId="{CEA8E79B-B7CA-48EE-9AD0-8FAEF86FEAD8}" destId="{0E2B94E7-4CA9-423D-939F-352965ED4668}" srcOrd="0" destOrd="0" presId="urn:microsoft.com/office/officeart/2005/8/layout/vProcess5"/>
    <dgm:cxn modelId="{054A91E4-71F1-41C5-B97C-0ED37CF92149}" type="presOf" srcId="{2B00014C-F755-4B78-968B-0A8C82FCE144}" destId="{5F8F7F8A-ACBE-4FD5-BF16-99379872E110}" srcOrd="1" destOrd="0" presId="urn:microsoft.com/office/officeart/2005/8/layout/vProcess5"/>
    <dgm:cxn modelId="{8A0FABF9-6A82-4634-BC7A-8C0148A7F580}" type="presOf" srcId="{FBE11647-F98D-4054-BE8F-E03A730AAAF2}" destId="{64BBFEBD-050F-4653-BF15-4CAC75835E03}" srcOrd="0" destOrd="0" presId="urn:microsoft.com/office/officeart/2005/8/layout/vProcess5"/>
    <dgm:cxn modelId="{C5C9D2BF-D6A9-4944-9BD4-EFEB5F660D58}" type="presParOf" srcId="{6744FA94-211B-40E5-ACF1-F86D98721A72}" destId="{C38F17C9-416B-44E8-9F47-09F466131E63}" srcOrd="0" destOrd="0" presId="urn:microsoft.com/office/officeart/2005/8/layout/vProcess5"/>
    <dgm:cxn modelId="{865BD79D-9E56-4567-9F6C-4A0B503EFDEE}" type="presParOf" srcId="{6744FA94-211B-40E5-ACF1-F86D98721A72}" destId="{AC23FD29-3433-457C-97E9-9952EFE62F60}" srcOrd="1" destOrd="0" presId="urn:microsoft.com/office/officeart/2005/8/layout/vProcess5"/>
    <dgm:cxn modelId="{58804967-B497-4214-AE2C-A1FB9787A740}" type="presParOf" srcId="{6744FA94-211B-40E5-ACF1-F86D98721A72}" destId="{38552A1D-A475-4AB4-A1A6-A0A04956A94F}" srcOrd="2" destOrd="0" presId="urn:microsoft.com/office/officeart/2005/8/layout/vProcess5"/>
    <dgm:cxn modelId="{FB1EB4EF-E269-480E-B66C-DBC1B34C42DF}" type="presParOf" srcId="{6744FA94-211B-40E5-ACF1-F86D98721A72}" destId="{DF1B7A6B-FB48-4048-B773-2D92CD8E0E8F}" srcOrd="3" destOrd="0" presId="urn:microsoft.com/office/officeart/2005/8/layout/vProcess5"/>
    <dgm:cxn modelId="{BC6CFE23-E4B6-4B8E-949E-ED5277919030}" type="presParOf" srcId="{6744FA94-211B-40E5-ACF1-F86D98721A72}" destId="{0E2B94E7-4CA9-423D-939F-352965ED4668}" srcOrd="4" destOrd="0" presId="urn:microsoft.com/office/officeart/2005/8/layout/vProcess5"/>
    <dgm:cxn modelId="{E33CC994-BA36-4414-99A7-509D620D99EE}" type="presParOf" srcId="{6744FA94-211B-40E5-ACF1-F86D98721A72}" destId="{64BBFEBD-050F-4653-BF15-4CAC75835E03}" srcOrd="5" destOrd="0" presId="urn:microsoft.com/office/officeart/2005/8/layout/vProcess5"/>
    <dgm:cxn modelId="{418EC4F3-D90C-4FE6-851C-E98F69663969}" type="presParOf" srcId="{6744FA94-211B-40E5-ACF1-F86D98721A72}" destId="{5F8F7F8A-ACBE-4FD5-BF16-99379872E110}" srcOrd="6" destOrd="0" presId="urn:microsoft.com/office/officeart/2005/8/layout/vProcess5"/>
    <dgm:cxn modelId="{F0ADB8E6-51E5-48F6-8021-65E60F749FB9}" type="presParOf" srcId="{6744FA94-211B-40E5-ACF1-F86D98721A72}" destId="{87B60C7D-B84A-4DB9-9B9B-1171B080AB42}" srcOrd="7" destOrd="0" presId="urn:microsoft.com/office/officeart/2005/8/layout/vProcess5"/>
    <dgm:cxn modelId="{4AA3F933-717A-41A8-AECF-1A5630033B55}" type="presParOf" srcId="{6744FA94-211B-40E5-ACF1-F86D98721A72}" destId="{793C0E48-4531-44C7-9D7C-8E57AA97B8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E6854-0F41-452D-9CAF-E60F507F410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38CA3E6-AC04-4054-96F9-28C043225596}">
      <dgm:prSet phldrT="[Text]" custT="1"/>
      <dgm:spPr/>
      <dgm:t>
        <a:bodyPr/>
        <a:lstStyle/>
        <a:p>
          <a:r>
            <a:rPr lang="cs-CZ" sz="3600" dirty="0"/>
            <a:t>JEV</a:t>
          </a:r>
        </a:p>
      </dgm:t>
    </dgm:pt>
    <dgm:pt modelId="{DCD6B739-A3ED-4B72-8CEB-007F5DA6BAB8}" type="parTrans" cxnId="{DE190A8B-AAE9-4331-B201-8CD0CCFB8BB9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CE7DA76E-35E6-4894-861B-F571539C4CEE}" type="sibTrans" cxnId="{DE190A8B-AAE9-4331-B201-8CD0CCFB8BB9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DBB047A7-98D1-4856-9399-AFFDCBDB94BA}">
      <dgm:prSet phldrT="[Text]" custT="1"/>
      <dgm:spPr/>
      <dgm:t>
        <a:bodyPr/>
        <a:lstStyle/>
        <a:p>
          <a:r>
            <a:rPr lang="cs-CZ" sz="1400" dirty="0"/>
            <a:t>příčinné podmínky</a:t>
          </a:r>
        </a:p>
      </dgm:t>
    </dgm:pt>
    <dgm:pt modelId="{461BB863-E788-4C85-AAD7-5DB3FE56D9E6}" type="parTrans" cxnId="{17B362C2-E42A-4B13-A18F-C1637124C37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5494D70A-8FAE-45DF-AF01-972444F35F61}" type="sibTrans" cxnId="{17B362C2-E42A-4B13-A18F-C1637124C37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562EB586-7C5D-417C-B96D-24D5BDF8492C}">
      <dgm:prSet phldrT="[Text]" custT="1"/>
      <dgm:spPr/>
      <dgm:t>
        <a:bodyPr/>
        <a:lstStyle/>
        <a:p>
          <a:r>
            <a:rPr lang="cs-CZ" sz="1400" dirty="0"/>
            <a:t>kontext</a:t>
          </a:r>
        </a:p>
      </dgm:t>
    </dgm:pt>
    <dgm:pt modelId="{4943732E-4C6A-4823-9123-DABC34D5C6A6}" type="parTrans" cxnId="{6D32E9F8-8AC4-4794-897A-243DBB2D1B42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A3236260-64A4-4301-A0C1-B4AE4F02C120}" type="sibTrans" cxnId="{6D32E9F8-8AC4-4794-897A-243DBB2D1B42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C15CC731-3FA5-4E3D-BD25-77D8E74E6222}">
      <dgm:prSet phldrT="[Text]" custT="1"/>
      <dgm:spPr/>
      <dgm:t>
        <a:bodyPr/>
        <a:lstStyle/>
        <a:p>
          <a:r>
            <a:rPr lang="cs-CZ" sz="1400" dirty="0"/>
            <a:t>strategie</a:t>
          </a:r>
        </a:p>
      </dgm:t>
    </dgm:pt>
    <dgm:pt modelId="{4971D5CB-53E4-4BC8-A427-8B032608005E}" type="parTrans" cxnId="{99ACC955-530E-4618-9067-CE786673C603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CA3537AE-8474-4242-A5D9-AC30AA6ED94A}" type="sibTrans" cxnId="{99ACC955-530E-4618-9067-CE786673C603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1045EB67-4C07-414B-8730-73BAEC536C3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dirty="0"/>
            <a:t>následky</a:t>
          </a:r>
        </a:p>
      </dgm:t>
    </dgm:pt>
    <dgm:pt modelId="{BACB74D7-1B58-4B19-AEBA-CBBEE7C33653}" type="parTrans" cxnId="{ADD55142-0D9C-492C-ADE0-0EBC34D0BCC3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A96C8527-1029-4684-911B-654199EF17B2}" type="sibTrans" cxnId="{ADD55142-0D9C-492C-ADE0-0EBC34D0BCC3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A8AEBA9-336A-4B81-9C4D-C349788B883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cs-CZ" dirty="0"/>
            <a:t>intervenující podmínky</a:t>
          </a:r>
        </a:p>
      </dgm:t>
    </dgm:pt>
    <dgm:pt modelId="{E6C4997F-726C-43C0-A6E1-2C14B9F69A6C}" type="parTrans" cxnId="{B9AB13C0-C950-4C62-8720-7C5CBB128A2B}">
      <dgm:prSet/>
      <dgm:spPr/>
      <dgm:t>
        <a:bodyPr/>
        <a:lstStyle/>
        <a:p>
          <a:endParaRPr lang="cs-CZ"/>
        </a:p>
      </dgm:t>
    </dgm:pt>
    <dgm:pt modelId="{00665B10-5ABC-4BDE-A3BE-BA89D2BDDE04}" type="sibTrans" cxnId="{B9AB13C0-C950-4C62-8720-7C5CBB128A2B}">
      <dgm:prSet/>
      <dgm:spPr/>
      <dgm:t>
        <a:bodyPr/>
        <a:lstStyle/>
        <a:p>
          <a:endParaRPr lang="cs-CZ"/>
        </a:p>
      </dgm:t>
    </dgm:pt>
    <dgm:pt modelId="{57F31490-5AA4-411E-9EE0-A0D3D09F1AAF}" type="pres">
      <dgm:prSet presAssocID="{E20E6854-0F41-452D-9CAF-E60F507F41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4E1E0E-22CE-4377-9C80-E9A031A5992A}" type="pres">
      <dgm:prSet presAssocID="{B38CA3E6-AC04-4054-96F9-28C043225596}" presName="centerShape" presStyleLbl="node0" presStyleIdx="0" presStyleCnt="1"/>
      <dgm:spPr/>
    </dgm:pt>
    <dgm:pt modelId="{870D1C56-35D9-4716-B2D0-49F8F6E90D4E}" type="pres">
      <dgm:prSet presAssocID="{DBB047A7-98D1-4856-9399-AFFDCBDB94BA}" presName="node" presStyleLbl="node1" presStyleIdx="0" presStyleCnt="5" custScaleX="122837" custScaleY="108722">
        <dgm:presLayoutVars>
          <dgm:bulletEnabled val="1"/>
        </dgm:presLayoutVars>
      </dgm:prSet>
      <dgm:spPr/>
    </dgm:pt>
    <dgm:pt modelId="{3CE6E02F-E9C7-4430-9E0A-3764B48A1375}" type="pres">
      <dgm:prSet presAssocID="{DBB047A7-98D1-4856-9399-AFFDCBDB94BA}" presName="dummy" presStyleCnt="0"/>
      <dgm:spPr/>
    </dgm:pt>
    <dgm:pt modelId="{EEFA522D-4986-49A7-93D0-19D233B09279}" type="pres">
      <dgm:prSet presAssocID="{5494D70A-8FAE-45DF-AF01-972444F35F61}" presName="sibTrans" presStyleLbl="sibTrans2D1" presStyleIdx="0" presStyleCnt="5"/>
      <dgm:spPr/>
    </dgm:pt>
    <dgm:pt modelId="{759C64B9-254D-4173-B797-BB297BE9EB8A}" type="pres">
      <dgm:prSet presAssocID="{562EB586-7C5D-417C-B96D-24D5BDF8492C}" presName="node" presStyleLbl="node1" presStyleIdx="1" presStyleCnt="5" custScaleX="114392" custScaleY="116011" custRadScaleRad="102863" custRadScaleInc="15208">
        <dgm:presLayoutVars>
          <dgm:bulletEnabled val="1"/>
        </dgm:presLayoutVars>
      </dgm:prSet>
      <dgm:spPr/>
    </dgm:pt>
    <dgm:pt modelId="{96DA54A1-27C9-46E9-B8F6-5A371ADE14FA}" type="pres">
      <dgm:prSet presAssocID="{562EB586-7C5D-417C-B96D-24D5BDF8492C}" presName="dummy" presStyleCnt="0"/>
      <dgm:spPr/>
    </dgm:pt>
    <dgm:pt modelId="{27D00430-7BAC-4CC7-8F79-F05AA5FE5F93}" type="pres">
      <dgm:prSet presAssocID="{A3236260-64A4-4301-A0C1-B4AE4F02C120}" presName="sibTrans" presStyleLbl="sibTrans2D1" presStyleIdx="1" presStyleCnt="5"/>
      <dgm:spPr/>
    </dgm:pt>
    <dgm:pt modelId="{D393F0D9-666F-499F-A9D6-9E9A33DBC5F2}" type="pres">
      <dgm:prSet presAssocID="{C15CC731-3FA5-4E3D-BD25-77D8E74E6222}" presName="node" presStyleLbl="node1" presStyleIdx="2" presStyleCnt="5" custScaleX="109490" custScaleY="106643" custRadScaleRad="111313" custRadScaleInc="-9938">
        <dgm:presLayoutVars>
          <dgm:bulletEnabled val="1"/>
        </dgm:presLayoutVars>
      </dgm:prSet>
      <dgm:spPr/>
    </dgm:pt>
    <dgm:pt modelId="{2E51CC15-BE5D-441A-8603-26BC8D58C7E0}" type="pres">
      <dgm:prSet presAssocID="{C15CC731-3FA5-4E3D-BD25-77D8E74E6222}" presName="dummy" presStyleCnt="0"/>
      <dgm:spPr/>
    </dgm:pt>
    <dgm:pt modelId="{9A76ABEA-F277-4F51-896E-60C61D1057C7}" type="pres">
      <dgm:prSet presAssocID="{CA3537AE-8474-4242-A5D9-AC30AA6ED94A}" presName="sibTrans" presStyleLbl="sibTrans2D1" presStyleIdx="2" presStyleCnt="5"/>
      <dgm:spPr/>
    </dgm:pt>
    <dgm:pt modelId="{C147C8B9-6AF2-4A32-8622-A64A342AFECA}" type="pres">
      <dgm:prSet presAssocID="{1045EB67-4C07-414B-8730-73BAEC536C32}" presName="node" presStyleLbl="node1" presStyleIdx="3" presStyleCnt="5" custScaleX="118979" custScaleY="113058" custRadScaleRad="109705" custRadScaleInc="21866">
        <dgm:presLayoutVars>
          <dgm:bulletEnabled val="1"/>
        </dgm:presLayoutVars>
      </dgm:prSet>
      <dgm:spPr/>
    </dgm:pt>
    <dgm:pt modelId="{5002EC0F-5E86-4FAF-AFF9-8ED1F736C265}" type="pres">
      <dgm:prSet presAssocID="{1045EB67-4C07-414B-8730-73BAEC536C32}" presName="dummy" presStyleCnt="0"/>
      <dgm:spPr/>
    </dgm:pt>
    <dgm:pt modelId="{C36F9EF8-69F1-47F7-840D-0075A6CAE883}" type="pres">
      <dgm:prSet presAssocID="{A96C8527-1029-4684-911B-654199EF17B2}" presName="sibTrans" presStyleLbl="sibTrans2D1" presStyleIdx="3" presStyleCnt="5"/>
      <dgm:spPr/>
    </dgm:pt>
    <dgm:pt modelId="{2657A463-1C6A-4607-A170-12BDA253C085}" type="pres">
      <dgm:prSet presAssocID="{EA8AEBA9-336A-4B81-9C4D-C349788B8839}" presName="node" presStyleLbl="node1" presStyleIdx="4" presStyleCnt="5" custScaleX="118979" custScaleY="113058" custRadScaleRad="101143" custRadScaleInc="-1814">
        <dgm:presLayoutVars>
          <dgm:bulletEnabled val="1"/>
        </dgm:presLayoutVars>
      </dgm:prSet>
      <dgm:spPr/>
    </dgm:pt>
    <dgm:pt modelId="{4D4F436E-6102-4D17-9CC5-369A6124EF46}" type="pres">
      <dgm:prSet presAssocID="{EA8AEBA9-336A-4B81-9C4D-C349788B8839}" presName="dummy" presStyleCnt="0"/>
      <dgm:spPr/>
    </dgm:pt>
    <dgm:pt modelId="{D33FBEB7-A73E-4884-92C8-6DE3634AF6A7}" type="pres">
      <dgm:prSet presAssocID="{00665B10-5ABC-4BDE-A3BE-BA89D2BDDE04}" presName="sibTrans" presStyleLbl="sibTrans2D1" presStyleIdx="4" presStyleCnt="5"/>
      <dgm:spPr/>
    </dgm:pt>
  </dgm:ptLst>
  <dgm:cxnLst>
    <dgm:cxn modelId="{80D4CB05-34B9-4A7B-BAF3-25DB1DC540E1}" type="presOf" srcId="{E20E6854-0F41-452D-9CAF-E60F507F4103}" destId="{57F31490-5AA4-411E-9EE0-A0D3D09F1AAF}" srcOrd="0" destOrd="0" presId="urn:microsoft.com/office/officeart/2005/8/layout/radial6"/>
    <dgm:cxn modelId="{5441AB2B-4FFE-4338-A001-51D832976265}" type="presOf" srcId="{562EB586-7C5D-417C-B96D-24D5BDF8492C}" destId="{759C64B9-254D-4173-B797-BB297BE9EB8A}" srcOrd="0" destOrd="0" presId="urn:microsoft.com/office/officeart/2005/8/layout/radial6"/>
    <dgm:cxn modelId="{A34D4C37-73B8-4A28-98EA-B41376A24EB2}" type="presOf" srcId="{00665B10-5ABC-4BDE-A3BE-BA89D2BDDE04}" destId="{D33FBEB7-A73E-4884-92C8-6DE3634AF6A7}" srcOrd="0" destOrd="0" presId="urn:microsoft.com/office/officeart/2005/8/layout/radial6"/>
    <dgm:cxn modelId="{ADD55142-0D9C-492C-ADE0-0EBC34D0BCC3}" srcId="{B38CA3E6-AC04-4054-96F9-28C043225596}" destId="{1045EB67-4C07-414B-8730-73BAEC536C32}" srcOrd="3" destOrd="0" parTransId="{BACB74D7-1B58-4B19-AEBA-CBBEE7C33653}" sibTransId="{A96C8527-1029-4684-911B-654199EF17B2}"/>
    <dgm:cxn modelId="{6C242364-CEF4-432E-B4AC-251CF094F3CA}" type="presOf" srcId="{CA3537AE-8474-4242-A5D9-AC30AA6ED94A}" destId="{9A76ABEA-F277-4F51-896E-60C61D1057C7}" srcOrd="0" destOrd="0" presId="urn:microsoft.com/office/officeart/2005/8/layout/radial6"/>
    <dgm:cxn modelId="{74D35445-4F65-4AC8-8B78-D5C3B688D8EF}" type="presOf" srcId="{C15CC731-3FA5-4E3D-BD25-77D8E74E6222}" destId="{D393F0D9-666F-499F-A9D6-9E9A33DBC5F2}" srcOrd="0" destOrd="0" presId="urn:microsoft.com/office/officeart/2005/8/layout/radial6"/>
    <dgm:cxn modelId="{A06C5A4D-C552-42A2-AFF5-A154CFD145E3}" type="presOf" srcId="{5494D70A-8FAE-45DF-AF01-972444F35F61}" destId="{EEFA522D-4986-49A7-93D0-19D233B09279}" srcOrd="0" destOrd="0" presId="urn:microsoft.com/office/officeart/2005/8/layout/radial6"/>
    <dgm:cxn modelId="{99ACC955-530E-4618-9067-CE786673C603}" srcId="{B38CA3E6-AC04-4054-96F9-28C043225596}" destId="{C15CC731-3FA5-4E3D-BD25-77D8E74E6222}" srcOrd="2" destOrd="0" parTransId="{4971D5CB-53E4-4BC8-A427-8B032608005E}" sibTransId="{CA3537AE-8474-4242-A5D9-AC30AA6ED94A}"/>
    <dgm:cxn modelId="{DF583584-53EC-4F40-AF92-12D6B9A1D160}" type="presOf" srcId="{EA8AEBA9-336A-4B81-9C4D-C349788B8839}" destId="{2657A463-1C6A-4607-A170-12BDA253C085}" srcOrd="0" destOrd="0" presId="urn:microsoft.com/office/officeart/2005/8/layout/radial6"/>
    <dgm:cxn modelId="{DE190A8B-AAE9-4331-B201-8CD0CCFB8BB9}" srcId="{E20E6854-0F41-452D-9CAF-E60F507F4103}" destId="{B38CA3E6-AC04-4054-96F9-28C043225596}" srcOrd="0" destOrd="0" parTransId="{DCD6B739-A3ED-4B72-8CEB-007F5DA6BAB8}" sibTransId="{CE7DA76E-35E6-4894-861B-F571539C4CEE}"/>
    <dgm:cxn modelId="{E330698B-B47A-445B-9814-00F3D56B6438}" type="presOf" srcId="{B38CA3E6-AC04-4054-96F9-28C043225596}" destId="{504E1E0E-22CE-4377-9C80-E9A031A5992A}" srcOrd="0" destOrd="0" presId="urn:microsoft.com/office/officeart/2005/8/layout/radial6"/>
    <dgm:cxn modelId="{2B183097-ACDC-4CF7-B303-4AB5AC419775}" type="presOf" srcId="{DBB047A7-98D1-4856-9399-AFFDCBDB94BA}" destId="{870D1C56-35D9-4716-B2D0-49F8F6E90D4E}" srcOrd="0" destOrd="0" presId="urn:microsoft.com/office/officeart/2005/8/layout/radial6"/>
    <dgm:cxn modelId="{279F3DAB-9ECB-47F7-917D-4289ABCEB1C7}" type="presOf" srcId="{A96C8527-1029-4684-911B-654199EF17B2}" destId="{C36F9EF8-69F1-47F7-840D-0075A6CAE883}" srcOrd="0" destOrd="0" presId="urn:microsoft.com/office/officeart/2005/8/layout/radial6"/>
    <dgm:cxn modelId="{B9AB13C0-C950-4C62-8720-7C5CBB128A2B}" srcId="{B38CA3E6-AC04-4054-96F9-28C043225596}" destId="{EA8AEBA9-336A-4B81-9C4D-C349788B8839}" srcOrd="4" destOrd="0" parTransId="{E6C4997F-726C-43C0-A6E1-2C14B9F69A6C}" sibTransId="{00665B10-5ABC-4BDE-A3BE-BA89D2BDDE04}"/>
    <dgm:cxn modelId="{17B362C2-E42A-4B13-A18F-C1637124C374}" srcId="{B38CA3E6-AC04-4054-96F9-28C043225596}" destId="{DBB047A7-98D1-4856-9399-AFFDCBDB94BA}" srcOrd="0" destOrd="0" parTransId="{461BB863-E788-4C85-AAD7-5DB3FE56D9E6}" sibTransId="{5494D70A-8FAE-45DF-AF01-972444F35F61}"/>
    <dgm:cxn modelId="{BBF9A6DC-DEAF-48B3-AEA3-0107B07FBAEB}" type="presOf" srcId="{A3236260-64A4-4301-A0C1-B4AE4F02C120}" destId="{27D00430-7BAC-4CC7-8F79-F05AA5FE5F93}" srcOrd="0" destOrd="0" presId="urn:microsoft.com/office/officeart/2005/8/layout/radial6"/>
    <dgm:cxn modelId="{5BBE1BE9-E832-4A8B-B313-9B1C18D65172}" type="presOf" srcId="{1045EB67-4C07-414B-8730-73BAEC536C32}" destId="{C147C8B9-6AF2-4A32-8622-A64A342AFECA}" srcOrd="0" destOrd="0" presId="urn:microsoft.com/office/officeart/2005/8/layout/radial6"/>
    <dgm:cxn modelId="{6D32E9F8-8AC4-4794-897A-243DBB2D1B42}" srcId="{B38CA3E6-AC04-4054-96F9-28C043225596}" destId="{562EB586-7C5D-417C-B96D-24D5BDF8492C}" srcOrd="1" destOrd="0" parTransId="{4943732E-4C6A-4823-9123-DABC34D5C6A6}" sibTransId="{A3236260-64A4-4301-A0C1-B4AE4F02C120}"/>
    <dgm:cxn modelId="{CD720344-1223-48F5-9BF6-70480D3508F8}" type="presParOf" srcId="{57F31490-5AA4-411E-9EE0-A0D3D09F1AAF}" destId="{504E1E0E-22CE-4377-9C80-E9A031A5992A}" srcOrd="0" destOrd="0" presId="urn:microsoft.com/office/officeart/2005/8/layout/radial6"/>
    <dgm:cxn modelId="{2BE258BE-8735-47AB-8C5F-7ED43770B0C1}" type="presParOf" srcId="{57F31490-5AA4-411E-9EE0-A0D3D09F1AAF}" destId="{870D1C56-35D9-4716-B2D0-49F8F6E90D4E}" srcOrd="1" destOrd="0" presId="urn:microsoft.com/office/officeart/2005/8/layout/radial6"/>
    <dgm:cxn modelId="{5A8BF155-964C-48C2-BCDF-1D96A769EBCC}" type="presParOf" srcId="{57F31490-5AA4-411E-9EE0-A0D3D09F1AAF}" destId="{3CE6E02F-E9C7-4430-9E0A-3764B48A1375}" srcOrd="2" destOrd="0" presId="urn:microsoft.com/office/officeart/2005/8/layout/radial6"/>
    <dgm:cxn modelId="{6E4742ED-B49F-4A8B-82C4-4F9E49B35C4B}" type="presParOf" srcId="{57F31490-5AA4-411E-9EE0-A0D3D09F1AAF}" destId="{EEFA522D-4986-49A7-93D0-19D233B09279}" srcOrd="3" destOrd="0" presId="urn:microsoft.com/office/officeart/2005/8/layout/radial6"/>
    <dgm:cxn modelId="{83448F92-2844-49DE-AD06-AFB48947E8AB}" type="presParOf" srcId="{57F31490-5AA4-411E-9EE0-A0D3D09F1AAF}" destId="{759C64B9-254D-4173-B797-BB297BE9EB8A}" srcOrd="4" destOrd="0" presId="urn:microsoft.com/office/officeart/2005/8/layout/radial6"/>
    <dgm:cxn modelId="{A2627068-B83D-4F13-B21E-4FCB04B2D3D5}" type="presParOf" srcId="{57F31490-5AA4-411E-9EE0-A0D3D09F1AAF}" destId="{96DA54A1-27C9-46E9-B8F6-5A371ADE14FA}" srcOrd="5" destOrd="0" presId="urn:microsoft.com/office/officeart/2005/8/layout/radial6"/>
    <dgm:cxn modelId="{8D2B5E5E-105C-409D-A480-86BA4F292B49}" type="presParOf" srcId="{57F31490-5AA4-411E-9EE0-A0D3D09F1AAF}" destId="{27D00430-7BAC-4CC7-8F79-F05AA5FE5F93}" srcOrd="6" destOrd="0" presId="urn:microsoft.com/office/officeart/2005/8/layout/radial6"/>
    <dgm:cxn modelId="{7DE58650-2438-4D3E-A5D7-97794708B3F8}" type="presParOf" srcId="{57F31490-5AA4-411E-9EE0-A0D3D09F1AAF}" destId="{D393F0D9-666F-499F-A9D6-9E9A33DBC5F2}" srcOrd="7" destOrd="0" presId="urn:microsoft.com/office/officeart/2005/8/layout/radial6"/>
    <dgm:cxn modelId="{323DA8B3-233F-46F9-91AC-13517DB31E06}" type="presParOf" srcId="{57F31490-5AA4-411E-9EE0-A0D3D09F1AAF}" destId="{2E51CC15-BE5D-441A-8603-26BC8D58C7E0}" srcOrd="8" destOrd="0" presId="urn:microsoft.com/office/officeart/2005/8/layout/radial6"/>
    <dgm:cxn modelId="{FC5C2759-E9F7-4711-AF4F-3DC59BDCC930}" type="presParOf" srcId="{57F31490-5AA4-411E-9EE0-A0D3D09F1AAF}" destId="{9A76ABEA-F277-4F51-896E-60C61D1057C7}" srcOrd="9" destOrd="0" presId="urn:microsoft.com/office/officeart/2005/8/layout/radial6"/>
    <dgm:cxn modelId="{F7979F32-34A7-4B33-9136-A6B5667E47E8}" type="presParOf" srcId="{57F31490-5AA4-411E-9EE0-A0D3D09F1AAF}" destId="{C147C8B9-6AF2-4A32-8622-A64A342AFECA}" srcOrd="10" destOrd="0" presId="urn:microsoft.com/office/officeart/2005/8/layout/radial6"/>
    <dgm:cxn modelId="{0A13EB81-0051-4243-A731-FA68A9F191C5}" type="presParOf" srcId="{57F31490-5AA4-411E-9EE0-A0D3D09F1AAF}" destId="{5002EC0F-5E86-4FAF-AFF9-8ED1F736C265}" srcOrd="11" destOrd="0" presId="urn:microsoft.com/office/officeart/2005/8/layout/radial6"/>
    <dgm:cxn modelId="{99700EDC-2DF4-4DFC-ACF9-800A1CECC7F6}" type="presParOf" srcId="{57F31490-5AA4-411E-9EE0-A0D3D09F1AAF}" destId="{C36F9EF8-69F1-47F7-840D-0075A6CAE883}" srcOrd="12" destOrd="0" presId="urn:microsoft.com/office/officeart/2005/8/layout/radial6"/>
    <dgm:cxn modelId="{FB29C471-FB4D-4926-BE2D-17ED7EE30D9F}" type="presParOf" srcId="{57F31490-5AA4-411E-9EE0-A0D3D09F1AAF}" destId="{2657A463-1C6A-4607-A170-12BDA253C085}" srcOrd="13" destOrd="0" presId="urn:microsoft.com/office/officeart/2005/8/layout/radial6"/>
    <dgm:cxn modelId="{00962582-F3D5-47B1-87A8-B6774E171605}" type="presParOf" srcId="{57F31490-5AA4-411E-9EE0-A0D3D09F1AAF}" destId="{4D4F436E-6102-4D17-9CC5-369A6124EF46}" srcOrd="14" destOrd="0" presId="urn:microsoft.com/office/officeart/2005/8/layout/radial6"/>
    <dgm:cxn modelId="{2C6A84C1-2115-4CCD-9C0A-6E3B9E912716}" type="presParOf" srcId="{57F31490-5AA4-411E-9EE0-A0D3D09F1AAF}" destId="{D33FBEB7-A73E-4884-92C8-6DE3634AF6A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0F39-CBAF-4E87-96DD-03E13F5BB431}">
      <dsp:nvSpPr>
        <dsp:cNvPr id="0" name=""/>
        <dsp:cNvSpPr/>
      </dsp:nvSpPr>
      <dsp:spPr>
        <a:xfrm>
          <a:off x="7088" y="92384"/>
          <a:ext cx="2118610" cy="1271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pročítáme data</a:t>
          </a:r>
        </a:p>
      </dsp:txBody>
      <dsp:txXfrm>
        <a:off x="44319" y="129615"/>
        <a:ext cx="2044148" cy="1196704"/>
      </dsp:txXfrm>
    </dsp:sp>
    <dsp:sp modelId="{B2676FA0-FEFD-4ECA-923C-CFD4CCD7F767}">
      <dsp:nvSpPr>
        <dsp:cNvPr id="0" name=""/>
        <dsp:cNvSpPr/>
      </dsp:nvSpPr>
      <dsp:spPr>
        <a:xfrm>
          <a:off x="2337559" y="465260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2337559" y="570343"/>
        <a:ext cx="314402" cy="315249"/>
      </dsp:txXfrm>
    </dsp:sp>
    <dsp:sp modelId="{FE53B2EE-54AF-442A-AF8D-9CA828863B8E}">
      <dsp:nvSpPr>
        <dsp:cNvPr id="0" name=""/>
        <dsp:cNvSpPr/>
      </dsp:nvSpPr>
      <dsp:spPr>
        <a:xfrm>
          <a:off x="2973142" y="92384"/>
          <a:ext cx="2118610" cy="1271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vybíráme relevantní úseky</a:t>
          </a:r>
        </a:p>
      </dsp:txBody>
      <dsp:txXfrm>
        <a:off x="3010373" y="129615"/>
        <a:ext cx="2044148" cy="1196704"/>
      </dsp:txXfrm>
    </dsp:sp>
    <dsp:sp modelId="{6506789F-500C-4877-97FA-4B23CD767FD5}">
      <dsp:nvSpPr>
        <dsp:cNvPr id="0" name=""/>
        <dsp:cNvSpPr/>
      </dsp:nvSpPr>
      <dsp:spPr>
        <a:xfrm rot="39183">
          <a:off x="5305371" y="482351"/>
          <a:ext cx="452931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5305375" y="586660"/>
        <a:ext cx="317052" cy="315249"/>
      </dsp:txXfrm>
    </dsp:sp>
    <dsp:sp modelId="{4193AE51-9B2A-4FEC-A30F-AABC6B809A12}">
      <dsp:nvSpPr>
        <dsp:cNvPr id="0" name=""/>
        <dsp:cNvSpPr/>
      </dsp:nvSpPr>
      <dsp:spPr>
        <a:xfrm>
          <a:off x="5946285" y="126274"/>
          <a:ext cx="2118610" cy="1271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popisujeme je kódy</a:t>
          </a:r>
        </a:p>
      </dsp:txBody>
      <dsp:txXfrm>
        <a:off x="5983516" y="163505"/>
        <a:ext cx="2044148" cy="1196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0F39-CBAF-4E87-96DD-03E13F5BB431}">
      <dsp:nvSpPr>
        <dsp:cNvPr id="0" name=""/>
        <dsp:cNvSpPr/>
      </dsp:nvSpPr>
      <dsp:spPr>
        <a:xfrm>
          <a:off x="7088" y="43213"/>
          <a:ext cx="2118610" cy="1271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kódy = krátké slovní popisky</a:t>
          </a:r>
        </a:p>
      </dsp:txBody>
      <dsp:txXfrm>
        <a:off x="44319" y="80444"/>
        <a:ext cx="2044148" cy="1196704"/>
      </dsp:txXfrm>
    </dsp:sp>
    <dsp:sp modelId="{B2676FA0-FEFD-4ECA-923C-CFD4CCD7F767}">
      <dsp:nvSpPr>
        <dsp:cNvPr id="0" name=""/>
        <dsp:cNvSpPr/>
      </dsp:nvSpPr>
      <dsp:spPr>
        <a:xfrm>
          <a:off x="2337559" y="416089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337559" y="521172"/>
        <a:ext cx="314402" cy="315249"/>
      </dsp:txXfrm>
    </dsp:sp>
    <dsp:sp modelId="{FE53B2EE-54AF-442A-AF8D-9CA828863B8E}">
      <dsp:nvSpPr>
        <dsp:cNvPr id="0" name=""/>
        <dsp:cNvSpPr/>
      </dsp:nvSpPr>
      <dsp:spPr>
        <a:xfrm>
          <a:off x="2973142" y="43213"/>
          <a:ext cx="2118610" cy="1271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generované průběžně, ne předem</a:t>
          </a:r>
        </a:p>
      </dsp:txBody>
      <dsp:txXfrm>
        <a:off x="3010373" y="80444"/>
        <a:ext cx="2044148" cy="1196704"/>
      </dsp:txXfrm>
    </dsp:sp>
    <dsp:sp modelId="{6506789F-500C-4877-97FA-4B23CD767FD5}">
      <dsp:nvSpPr>
        <dsp:cNvPr id="0" name=""/>
        <dsp:cNvSpPr/>
      </dsp:nvSpPr>
      <dsp:spPr>
        <a:xfrm rot="49963">
          <a:off x="5305362" y="437882"/>
          <a:ext cx="452950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5305369" y="541978"/>
        <a:ext cx="317065" cy="315249"/>
      </dsp:txXfrm>
    </dsp:sp>
    <dsp:sp modelId="{4193AE51-9B2A-4FEC-A30F-AABC6B809A12}">
      <dsp:nvSpPr>
        <dsp:cNvPr id="0" name=""/>
        <dsp:cNvSpPr/>
      </dsp:nvSpPr>
      <dsp:spPr>
        <a:xfrm>
          <a:off x="5946285" y="86427"/>
          <a:ext cx="2118610" cy="1271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opakující se jev zavedeným kódem</a:t>
          </a:r>
        </a:p>
      </dsp:txBody>
      <dsp:txXfrm>
        <a:off x="5983516" y="123658"/>
        <a:ext cx="2044148" cy="1196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0F39-CBAF-4E87-96DD-03E13F5BB431}">
      <dsp:nvSpPr>
        <dsp:cNvPr id="0" name=""/>
        <dsp:cNvSpPr/>
      </dsp:nvSpPr>
      <dsp:spPr>
        <a:xfrm>
          <a:off x="27034" y="2870"/>
          <a:ext cx="2099412" cy="1259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nepopsaný jev novým kódem</a:t>
          </a:r>
        </a:p>
      </dsp:txBody>
      <dsp:txXfrm>
        <a:off x="63928" y="39764"/>
        <a:ext cx="2025624" cy="1185859"/>
      </dsp:txXfrm>
    </dsp:sp>
    <dsp:sp modelId="{B2676FA0-FEFD-4ECA-923C-CFD4CCD7F767}">
      <dsp:nvSpPr>
        <dsp:cNvPr id="0" name=""/>
        <dsp:cNvSpPr/>
      </dsp:nvSpPr>
      <dsp:spPr>
        <a:xfrm rot="327">
          <a:off x="2329875" y="372507"/>
          <a:ext cx="431269" cy="52065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329875" y="476632"/>
        <a:ext cx="301888" cy="312392"/>
      </dsp:txXfrm>
    </dsp:sp>
    <dsp:sp modelId="{FE53B2EE-54AF-442A-AF8D-9CA828863B8E}">
      <dsp:nvSpPr>
        <dsp:cNvPr id="0" name=""/>
        <dsp:cNvSpPr/>
      </dsp:nvSpPr>
      <dsp:spPr>
        <a:xfrm>
          <a:off x="2940162" y="3148"/>
          <a:ext cx="2099412" cy="1259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jeden úsek i více kódy</a:t>
          </a:r>
        </a:p>
      </dsp:txBody>
      <dsp:txXfrm>
        <a:off x="2977056" y="40042"/>
        <a:ext cx="2025624" cy="1185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3FD29-3433-457C-97E9-9952EFE62F60}">
      <dsp:nvSpPr>
        <dsp:cNvPr id="0" name=""/>
        <dsp:cNvSpPr/>
      </dsp:nvSpPr>
      <dsp:spPr>
        <a:xfrm>
          <a:off x="19886" y="0"/>
          <a:ext cx="5814646" cy="648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1. Otevřené kódování</a:t>
          </a:r>
        </a:p>
      </dsp:txBody>
      <dsp:txXfrm>
        <a:off x="38867" y="18981"/>
        <a:ext cx="5115326" cy="610110"/>
      </dsp:txXfrm>
    </dsp:sp>
    <dsp:sp modelId="{38552A1D-A475-4AB4-A1A6-A0A04956A94F}">
      <dsp:nvSpPr>
        <dsp:cNvPr id="0" name=""/>
        <dsp:cNvSpPr/>
      </dsp:nvSpPr>
      <dsp:spPr>
        <a:xfrm>
          <a:off x="513056" y="756084"/>
          <a:ext cx="5814646" cy="648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2. Axiální kódování</a:t>
          </a:r>
        </a:p>
      </dsp:txBody>
      <dsp:txXfrm>
        <a:off x="532037" y="775065"/>
        <a:ext cx="4842380" cy="610110"/>
      </dsp:txXfrm>
    </dsp:sp>
    <dsp:sp modelId="{DF1B7A6B-FB48-4048-B773-2D92CD8E0E8F}">
      <dsp:nvSpPr>
        <dsp:cNvPr id="0" name=""/>
        <dsp:cNvSpPr/>
      </dsp:nvSpPr>
      <dsp:spPr>
        <a:xfrm>
          <a:off x="1026113" y="1512168"/>
          <a:ext cx="5814646" cy="648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3. Selektivní kódování</a:t>
          </a:r>
        </a:p>
      </dsp:txBody>
      <dsp:txXfrm>
        <a:off x="1045094" y="1531149"/>
        <a:ext cx="4842380" cy="610110"/>
      </dsp:txXfrm>
    </dsp:sp>
    <dsp:sp modelId="{0E2B94E7-4CA9-423D-939F-352965ED4668}">
      <dsp:nvSpPr>
        <dsp:cNvPr id="0" name=""/>
        <dsp:cNvSpPr/>
      </dsp:nvSpPr>
      <dsp:spPr>
        <a:xfrm>
          <a:off x="5393399" y="491454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5488179" y="491454"/>
        <a:ext cx="231686" cy="316988"/>
      </dsp:txXfrm>
    </dsp:sp>
    <dsp:sp modelId="{64BBFEBD-050F-4653-BF15-4CAC75835E03}">
      <dsp:nvSpPr>
        <dsp:cNvPr id="0" name=""/>
        <dsp:cNvSpPr/>
      </dsp:nvSpPr>
      <dsp:spPr>
        <a:xfrm>
          <a:off x="5906456" y="1243218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6001236" y="1243218"/>
        <a:ext cx="231686" cy="316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FBEB7-A73E-4884-92C8-6DE3634AF6A7}">
      <dsp:nvSpPr>
        <dsp:cNvPr id="0" name=""/>
        <dsp:cNvSpPr/>
      </dsp:nvSpPr>
      <dsp:spPr>
        <a:xfrm>
          <a:off x="1560128" y="459717"/>
          <a:ext cx="3059275" cy="3059275"/>
        </a:xfrm>
        <a:prstGeom prst="blockArc">
          <a:avLst>
            <a:gd name="adj1" fmla="val 11866065"/>
            <a:gd name="adj2" fmla="val 16241161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F9EF8-69F1-47F7-840D-0075A6CAE883}">
      <dsp:nvSpPr>
        <dsp:cNvPr id="0" name=""/>
        <dsp:cNvSpPr/>
      </dsp:nvSpPr>
      <dsp:spPr>
        <a:xfrm>
          <a:off x="1517188" y="576691"/>
          <a:ext cx="3059275" cy="3059275"/>
        </a:xfrm>
        <a:prstGeom prst="blockArc">
          <a:avLst>
            <a:gd name="adj1" fmla="val 7982793"/>
            <a:gd name="adj2" fmla="val 12152847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ABEA-F277-4F51-896E-60C61D1057C7}">
      <dsp:nvSpPr>
        <dsp:cNvPr id="0" name=""/>
        <dsp:cNvSpPr/>
      </dsp:nvSpPr>
      <dsp:spPr>
        <a:xfrm>
          <a:off x="1554026" y="612302"/>
          <a:ext cx="3059275" cy="3059275"/>
        </a:xfrm>
        <a:prstGeom prst="blockArc">
          <a:avLst>
            <a:gd name="adj1" fmla="val 2699314"/>
            <a:gd name="adj2" fmla="val 8100686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00430-7BAC-4CC7-8F79-F05AA5FE5F93}">
      <dsp:nvSpPr>
        <dsp:cNvPr id="0" name=""/>
        <dsp:cNvSpPr/>
      </dsp:nvSpPr>
      <dsp:spPr>
        <a:xfrm>
          <a:off x="1642712" y="530473"/>
          <a:ext cx="3059275" cy="3059275"/>
        </a:xfrm>
        <a:prstGeom prst="blockArc">
          <a:avLst>
            <a:gd name="adj1" fmla="val 20544518"/>
            <a:gd name="adj2" fmla="val 297703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A522D-4986-49A7-93D0-19D233B09279}">
      <dsp:nvSpPr>
        <dsp:cNvPr id="0" name=""/>
        <dsp:cNvSpPr/>
      </dsp:nvSpPr>
      <dsp:spPr>
        <a:xfrm>
          <a:off x="1622042" y="459175"/>
          <a:ext cx="3059275" cy="3059275"/>
        </a:xfrm>
        <a:prstGeom prst="blockArc">
          <a:avLst>
            <a:gd name="adj1" fmla="val 16098691"/>
            <a:gd name="adj2" fmla="val 20715336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E1E0E-22CE-4377-9C80-E9A031A5992A}">
      <dsp:nvSpPr>
        <dsp:cNvPr id="0" name=""/>
        <dsp:cNvSpPr/>
      </dsp:nvSpPr>
      <dsp:spPr>
        <a:xfrm>
          <a:off x="2403115" y="1284923"/>
          <a:ext cx="1409078" cy="1409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JEV</a:t>
          </a:r>
        </a:p>
      </dsp:txBody>
      <dsp:txXfrm>
        <a:off x="2609470" y="1491278"/>
        <a:ext cx="996368" cy="996368"/>
      </dsp:txXfrm>
    </dsp:sp>
    <dsp:sp modelId="{870D1C56-35D9-4716-B2D0-49F8F6E90D4E}">
      <dsp:nvSpPr>
        <dsp:cNvPr id="0" name=""/>
        <dsp:cNvSpPr/>
      </dsp:nvSpPr>
      <dsp:spPr>
        <a:xfrm>
          <a:off x="2501850" y="-40859"/>
          <a:ext cx="1211608" cy="10723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příčinné podmínky</a:t>
          </a:r>
        </a:p>
      </dsp:txBody>
      <dsp:txXfrm>
        <a:off x="2679286" y="116188"/>
        <a:ext cx="856736" cy="758290"/>
      </dsp:txXfrm>
    </dsp:sp>
    <dsp:sp modelId="{759C64B9-254D-4173-B797-BB297BE9EB8A}">
      <dsp:nvSpPr>
        <dsp:cNvPr id="0" name=""/>
        <dsp:cNvSpPr/>
      </dsp:nvSpPr>
      <dsp:spPr>
        <a:xfrm>
          <a:off x="4032453" y="1036406"/>
          <a:ext cx="1128311" cy="1144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kontext</a:t>
          </a:r>
        </a:p>
      </dsp:txBody>
      <dsp:txXfrm>
        <a:off x="4197690" y="1203982"/>
        <a:ext cx="797837" cy="809128"/>
      </dsp:txXfrm>
    </dsp:sp>
    <dsp:sp modelId="{D393F0D9-666F-499F-A9D6-9E9A33DBC5F2}">
      <dsp:nvSpPr>
        <dsp:cNvPr id="0" name=""/>
        <dsp:cNvSpPr/>
      </dsp:nvSpPr>
      <dsp:spPr>
        <a:xfrm>
          <a:off x="3600404" y="2672299"/>
          <a:ext cx="1079959" cy="10518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strategie</a:t>
          </a:r>
        </a:p>
      </dsp:txBody>
      <dsp:txXfrm>
        <a:off x="3758560" y="2826343"/>
        <a:ext cx="763647" cy="743790"/>
      </dsp:txXfrm>
    </dsp:sp>
    <dsp:sp modelId="{C147C8B9-6AF2-4A32-8622-A64A342AFECA}">
      <dsp:nvSpPr>
        <dsp:cNvPr id="0" name=""/>
        <dsp:cNvSpPr/>
      </dsp:nvSpPr>
      <dsp:spPr>
        <a:xfrm>
          <a:off x="1440167" y="2640661"/>
          <a:ext cx="1173555" cy="111515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následky</a:t>
          </a:r>
        </a:p>
      </dsp:txBody>
      <dsp:txXfrm>
        <a:off x="1612030" y="2803971"/>
        <a:ext cx="829829" cy="788533"/>
      </dsp:txXfrm>
    </dsp:sp>
    <dsp:sp modelId="{2657A463-1C6A-4607-A170-12BDA253C085}">
      <dsp:nvSpPr>
        <dsp:cNvPr id="0" name=""/>
        <dsp:cNvSpPr/>
      </dsp:nvSpPr>
      <dsp:spPr>
        <a:xfrm>
          <a:off x="1080127" y="975831"/>
          <a:ext cx="1173555" cy="1115153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intervenující podmínky</a:t>
          </a:r>
        </a:p>
      </dsp:txBody>
      <dsp:txXfrm>
        <a:off x="1251990" y="1139141"/>
        <a:ext cx="829829" cy="788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301A-DBEF-4560-8BEC-9F1C4C191C3D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97366-E257-415A-B235-2FF8794A6F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97366-E257-415A-B235-2FF8794A6FD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elvetool.com/blog/axialcod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Metody výzkumu II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kvalitativní</a:t>
            </a:r>
            <a:b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výzkum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doc. PhDr. Irena Reifová, PhD.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Mgr. Hana Řičicová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LS2023/2024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598232-B092-9D24-AC38-136B6A0C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967564"/>
            <a:ext cx="4743485" cy="464823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01B40A8-4FBD-BBB2-B6B0-06FD71A8400B}"/>
              </a:ext>
            </a:extLst>
          </p:cNvPr>
          <p:cNvSpPr/>
          <p:nvPr/>
        </p:nvSpPr>
        <p:spPr>
          <a:xfrm>
            <a:off x="3275856" y="6021288"/>
            <a:ext cx="2664296" cy="5040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Zdroj: skupina 4</a:t>
            </a:r>
          </a:p>
        </p:txBody>
      </p:sp>
    </p:spTree>
    <p:extLst>
      <p:ext uri="{BB962C8B-B14F-4D97-AF65-F5344CB8AC3E}">
        <p14:creationId xmlns:p14="http://schemas.microsoft.com/office/powerpoint/2010/main" val="12858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PRAKTICKÉ PROVEDENÍ KÓDOVÁNÍ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Manuální technika s použitím barevných tužek, nůžek, lepidla/sešívačky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Za pomoci funkce komentář ve Wordu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CAQDAS software: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Atlas.ti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NVivo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MaxQDA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/ free: https://www.predictiveanalyticstoday.com/top-free-qualitative-data-analysis-software/</a:t>
            </a: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7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B801F1A-3FEC-3C57-3168-8544AB53E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13074"/>
              </p:ext>
            </p:extLst>
          </p:nvPr>
        </p:nvGraphicFramePr>
        <p:xfrm>
          <a:off x="1259632" y="-387424"/>
          <a:ext cx="6840760" cy="941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76824" imgH="8358188" progId="Acrobat.Document.DC">
                  <p:embed/>
                </p:oleObj>
              </mc:Choice>
              <mc:Fallback>
                <p:oleObj name="Acrobat Document" r:id="rId2" imgW="6076824" imgH="8358188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1B801F1A-3FEC-3C57-3168-8544AB53E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-387424"/>
                        <a:ext cx="6840760" cy="9410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8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0C29CDE-D0AF-16FA-8D05-7DA148190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84087"/>
              </p:ext>
            </p:extLst>
          </p:nvPr>
        </p:nvGraphicFramePr>
        <p:xfrm>
          <a:off x="1907704" y="116632"/>
          <a:ext cx="5472608" cy="752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76824" imgH="8358188" progId="Acrobat.Document.DC">
                  <p:embed/>
                </p:oleObj>
              </mc:Choice>
              <mc:Fallback>
                <p:oleObj name="Acrobat Document" r:id="rId2" imgW="6076824" imgH="8358188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0C29CDE-D0AF-16FA-8D05-7DA148190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704" y="116632"/>
                        <a:ext cx="5472608" cy="752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7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65FEBE4D-558A-1846-0083-85425B64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" y="0"/>
            <a:ext cx="905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KOLACE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800" dirty="0"/>
              <a:t>Prostorové seskupení, shromáždění dat označených stejným kódem na stejné místo</a:t>
            </a:r>
          </a:p>
          <a:p>
            <a:pPr marL="0" indent="0">
              <a:buNone/>
            </a:pPr>
            <a:endParaRPr lang="cs-CZ" sz="2800" dirty="0"/>
          </a:p>
          <a:p>
            <a:pPr marL="0" indent="0" algn="just"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Podle použité techniky kódování: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rozstříhat a seskupit na hromádky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zkopírovat za sebe pod jednotný nadpis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CAQDAS kolacionuje data pod identickým kódem automaticky, rozkliknutí názvu kódu</a:t>
            </a: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Nalepovací papírek, rukopis, interiér&#10;&#10;Popis byl vytvořen automaticky">
            <a:extLst>
              <a:ext uri="{FF2B5EF4-FFF2-40B4-BE49-F238E27FC236}">
                <a16:creationId xmlns:a16="http://schemas.microsoft.com/office/drawing/2014/main" id="{CE25013D-99A8-D456-9EF5-BBBCABD6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9B9610E9-69C4-F73D-CB9C-A094DEE3A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93" y="0"/>
            <a:ext cx="6038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APLIKACE KÓDOVÁNÍ VE VÝZKUMU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Uvedené principy kódování – v aplikované, pozměněné podobě užívané v rámci různých analýz</a:t>
            </a: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DAF152E-9925-45A9-2C2B-DBFBE971E08B}"/>
              </a:ext>
            </a:extLst>
          </p:cNvPr>
          <p:cNvSpPr/>
          <p:nvPr/>
        </p:nvSpPr>
        <p:spPr>
          <a:xfrm>
            <a:off x="201197" y="2924944"/>
            <a:ext cx="3687615" cy="3663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400" b="1" dirty="0"/>
              <a:t>Braun, </a:t>
            </a:r>
            <a:r>
              <a:rPr lang="cs-CZ" sz="2400" b="1" dirty="0" err="1"/>
              <a:t>Clarke</a:t>
            </a:r>
            <a:r>
              <a:rPr lang="cs-CZ" sz="2400" b="1" dirty="0"/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err="1"/>
              <a:t>tématická</a:t>
            </a:r>
            <a:r>
              <a:rPr lang="cs-CZ" sz="2400" dirty="0"/>
              <a:t> 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err="1"/>
              <a:t>interpretativně</a:t>
            </a:r>
            <a:r>
              <a:rPr lang="cs-CZ" sz="2400" dirty="0"/>
              <a:t> fenomenologická IPA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zakotvená teorie GT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diskurzní analýza DA/CDA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cs-CZ" sz="240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6AA993A-1C9E-C726-1672-3B831BBA283C}"/>
              </a:ext>
            </a:extLst>
          </p:cNvPr>
          <p:cNvSpPr/>
          <p:nvPr/>
        </p:nvSpPr>
        <p:spPr>
          <a:xfrm>
            <a:off x="5267307" y="2861887"/>
            <a:ext cx="3687615" cy="36631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400" b="1" dirty="0"/>
              <a:t>Redukce na:</a:t>
            </a:r>
          </a:p>
          <a:p>
            <a:pPr algn="just"/>
            <a:endParaRPr lang="cs-CZ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err="1"/>
              <a:t>tématická</a:t>
            </a:r>
            <a:r>
              <a:rPr lang="cs-CZ" sz="2400" dirty="0"/>
              <a:t> 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zakotvená teorie GT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nejčastěji užívané</a:t>
            </a:r>
          </a:p>
          <a:p>
            <a:r>
              <a:rPr lang="cs-CZ" sz="2400" dirty="0"/>
              <a:t>jednoduchý vs. komplexní přístup</a:t>
            </a:r>
          </a:p>
        </p:txBody>
      </p:sp>
      <p:pic>
        <p:nvPicPr>
          <p:cNvPr id="8" name="Grafický objekt 7" descr="Šipky ve tvaru V se souvislou výplní">
            <a:extLst>
              <a:ext uri="{FF2B5EF4-FFF2-40B4-BE49-F238E27FC236}">
                <a16:creationId xmlns:a16="http://schemas.microsoft.com/office/drawing/2014/main" id="{0AD30A60-CB84-1162-69CC-07DBE625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4149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KÓDOVÁNÍ V RÁMCI TÉMATICKÉ ANALÝZY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4200" dirty="0"/>
              <a:t>TA vyhledává témata – na první pohled nejsou patrná, nejsou předmětem, ale výstupem kódování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dirty="0"/>
              <a:t>Kód zachycuje podstatu toho, o čem vybraná pasáž pojednává  (deskriptivní kódování) – nejedná se o shrnutí obsahu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dirty="0"/>
              <a:t>Kódy by měly být specifické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dirty="0"/>
              <a:t>Kódy musí fungovat samostatně (i bez kódovaného textu)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dirty="0"/>
              <a:t>Pravidlo </a:t>
            </a:r>
            <a:r>
              <a:rPr lang="cs-CZ" sz="4200" dirty="0" err="1"/>
              <a:t>inkluzivity</a:t>
            </a:r>
            <a:r>
              <a:rPr lang="cs-CZ" sz="4200" dirty="0"/>
              <a:t>: „když si nejsi jistý/á, tak text </a:t>
            </a:r>
            <a:r>
              <a:rPr lang="cs-CZ" sz="4200" dirty="0" err="1"/>
              <a:t>okóduj</a:t>
            </a:r>
            <a:r>
              <a:rPr lang="cs-CZ" sz="4200" dirty="0"/>
              <a:t>“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dirty="0"/>
              <a:t>Deskriptivní kódování – první patro analýzy, identifikace témat probíhá až v dalším kroku hledání vzorců a pravidelností</a:t>
            </a:r>
          </a:p>
          <a:p>
            <a:pPr marL="0" indent="0">
              <a:buNone/>
            </a:pPr>
            <a:r>
              <a:rPr lang="cs-CZ" sz="35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3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KÓDOVÁNÍ V RÁMCI ZAKOTVENÉ TEORIE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3500" dirty="0"/>
              <a:t> </a:t>
            </a:r>
            <a:r>
              <a:rPr lang="cs-CZ" sz="2800" dirty="0"/>
              <a:t>Teorie, která postupně “vzlíná” odspodu, z dat – není ovlivněna předchozím teoretickým poznáním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800" dirty="0"/>
              <a:t>Jedinec jako aktivní činitel – kódy jsou gerundia (-</a:t>
            </a:r>
            <a:r>
              <a:rPr lang="cs-CZ" sz="2800" dirty="0" err="1"/>
              <a:t>ing</a:t>
            </a:r>
            <a:r>
              <a:rPr lang="cs-CZ" sz="2800" dirty="0"/>
              <a:t>), respektive slovesná podstatná jména 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800" b="1" dirty="0"/>
              <a:t>3 stupně kódování: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FB8616-D88F-A147-68BE-6C18C3A9B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400119"/>
              </p:ext>
            </p:extLst>
          </p:nvPr>
        </p:nvGraphicFramePr>
        <p:xfrm>
          <a:off x="1259632" y="4293096"/>
          <a:ext cx="68407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Jak se dělá analýza v kvalitativním výzkumu</a:t>
            </a: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6E8706-6BAE-0DD3-B51A-D50F799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967564"/>
            <a:ext cx="4743485" cy="464823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2654F8E-34C4-48C9-D64C-023A38CAA7A4}"/>
              </a:ext>
            </a:extLst>
          </p:cNvPr>
          <p:cNvSpPr/>
          <p:nvPr/>
        </p:nvSpPr>
        <p:spPr>
          <a:xfrm>
            <a:off x="3275856" y="6021288"/>
            <a:ext cx="2664296" cy="5040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Zdroj: skupina 4</a:t>
            </a:r>
          </a:p>
        </p:txBody>
      </p:sp>
    </p:spTree>
    <p:extLst>
      <p:ext uri="{BB962C8B-B14F-4D97-AF65-F5344CB8AC3E}">
        <p14:creationId xmlns:p14="http://schemas.microsoft.com/office/powerpoint/2010/main" val="3860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OTEVŘENÉ KÓDOVÁNÍ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Stejný princip jako v </a:t>
            </a:r>
            <a:r>
              <a:rPr lang="cs-CZ" sz="2800" dirty="0" err="1"/>
              <a:t>tématické</a:t>
            </a:r>
            <a:r>
              <a:rPr lang="cs-CZ" sz="2800" dirty="0"/>
              <a:t> analýze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Zaměření na procesy, děje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Sdružování kódů do kategorií – kategorie jako klastr podobných kódů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35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AXIÁLNÍ KÓDOVÁNÍ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256" y="690045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Přerozdělení kódů do kategorií podle paradigmatického modelu – pojmenování takto vzniklých kategorií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35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DDF2A2-79C5-0F1C-3EF6-A73F8FD5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411812"/>
              </p:ext>
            </p:extLst>
          </p:nvPr>
        </p:nvGraphicFramePr>
        <p:xfrm>
          <a:off x="1475656" y="2348880"/>
          <a:ext cx="6192688" cy="371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28903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AXIÁLNÍ KÓDOVÁNÍ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256" y="690045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Příklad axiálního kódování: </a:t>
            </a:r>
            <a:r>
              <a:rPr lang="cs-CZ" sz="2800" dirty="0">
                <a:hlinkClick r:id="rId2"/>
              </a:rPr>
              <a:t>https://delvetool.com/blog/axialcoding</a:t>
            </a:r>
            <a:endParaRPr lang="cs-CZ" sz="2800" dirty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800" dirty="0"/>
              <a:t>                            </a:t>
            </a:r>
            <a:r>
              <a:rPr lang="cs-CZ" sz="3600" dirty="0"/>
              <a:t> </a:t>
            </a:r>
            <a:r>
              <a:rPr lang="cs-CZ" sz="3600" b="1" dirty="0"/>
              <a:t>SELEKTIVNÍ KÓDOVÁNÍ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35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E29A8A-B317-B246-1FA4-B36047BD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7" y="3191161"/>
            <a:ext cx="5231600" cy="36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/>
              <a:t>ÚVOD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B59DFD-DDED-A951-7F63-85306987ADB3}"/>
              </a:ext>
            </a:extLst>
          </p:cNvPr>
          <p:cNvSpPr txBox="1"/>
          <p:nvPr/>
        </p:nvSpPr>
        <p:spPr>
          <a:xfrm>
            <a:off x="323528" y="3380125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Seznámení s druhy kvalitativních analýz: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dirty="0" err="1"/>
              <a:t>tématická</a:t>
            </a:r>
            <a:r>
              <a:rPr lang="cs-CZ" sz="2800" dirty="0"/>
              <a:t> 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dirty="0" err="1"/>
              <a:t>interpretativně</a:t>
            </a:r>
            <a:r>
              <a:rPr lang="cs-CZ" sz="2800" dirty="0"/>
              <a:t> fenomenologická IPA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dirty="0"/>
              <a:t>zakotvená teorie GT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dirty="0"/>
              <a:t>diskurzní analýza DA/CDA</a:t>
            </a:r>
          </a:p>
          <a:p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CFC52D-B5C5-5949-294C-F7C40E20BDA1}"/>
              </a:ext>
            </a:extLst>
          </p:cNvPr>
          <p:cNvSpPr txBox="1"/>
          <p:nvPr/>
        </p:nvSpPr>
        <p:spPr>
          <a:xfrm>
            <a:off x="4375428" y="533365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JAK SE ANALÝZA PRAKTICKY PROVÁDÍ?</a:t>
            </a:r>
            <a:endParaRPr lang="cs-CZ" sz="2800" dirty="0"/>
          </a:p>
          <a:p>
            <a:endParaRPr lang="cs-CZ" sz="2400" dirty="0"/>
          </a:p>
        </p:txBody>
      </p:sp>
      <p:pic>
        <p:nvPicPr>
          <p:cNvPr id="11" name="Grafický objekt 10" descr="Šipka s nepatrným zakřivením se souvislou výplní">
            <a:extLst>
              <a:ext uri="{FF2B5EF4-FFF2-40B4-BE49-F238E27FC236}">
                <a16:creationId xmlns:a16="http://schemas.microsoft.com/office/drawing/2014/main" id="{6B6F05F7-74F7-F4F0-F965-1663A49B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893241">
            <a:off x="3486102" y="2054064"/>
            <a:ext cx="4893414" cy="34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b="1" dirty="0"/>
              <a:t>ZAČÍNÁME ANALYZOVAT DATA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</a:rPr>
              <a:t>          Co je to analýza?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44001E3-867E-B95C-4345-F7DDB1635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0" y="2647632"/>
            <a:ext cx="3238524" cy="3381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09915D-B30B-4D71-E296-CA9D4605C25B}"/>
              </a:ext>
            </a:extLst>
          </p:cNvPr>
          <p:cNvSpPr txBox="1"/>
          <p:nvPr/>
        </p:nvSpPr>
        <p:spPr>
          <a:xfrm>
            <a:off x="4301716" y="1034440"/>
            <a:ext cx="47525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Analýza v kvalitativním výzkumu</a:t>
            </a:r>
          </a:p>
          <a:p>
            <a:r>
              <a:rPr lang="cs-CZ" sz="2800" dirty="0"/>
              <a:t>I zde je třeba data „rozebrat“, rozložit na menší jednotky (vhled do vnitřní struktury, vnitřní skladba a vztahy mezi prvky)</a:t>
            </a:r>
          </a:p>
          <a:p>
            <a:endParaRPr lang="cs-CZ" sz="800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ctr"/>
            <a:r>
              <a:rPr lang="cs-CZ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KÓDOVÁNÍ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první praktický krok analýzy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základní technika k rozkladu a vnitřnímu prozkoumání dat </a:t>
            </a:r>
          </a:p>
          <a:p>
            <a:pPr algn="ctr"/>
            <a:endParaRPr lang="cs-CZ" sz="3600" b="1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b="1" dirty="0"/>
              <a:t>FAMILIARIZACE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DB9104-D880-9288-33DD-BFB3CB5BE014}"/>
              </a:ext>
            </a:extLst>
          </p:cNvPr>
          <p:cNvSpPr txBox="1"/>
          <p:nvPr/>
        </p:nvSpPr>
        <p:spPr>
          <a:xfrm>
            <a:off x="179512" y="1052736"/>
            <a:ext cx="8802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Předstupeň kódování – postupné budování důkladné obeznámenosti s daty</a:t>
            </a:r>
          </a:p>
          <a:p>
            <a:endParaRPr lang="cs-CZ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b="1" dirty="0" err="1"/>
              <a:t>Familiarizační</a:t>
            </a:r>
            <a:r>
              <a:rPr lang="cs-CZ" sz="2800" b="1" dirty="0"/>
              <a:t> čtení </a:t>
            </a:r>
            <a:r>
              <a:rPr lang="cs-CZ" sz="2800" dirty="0"/>
              <a:t>- aktivní, analytické, kritické čtení (Jak tomu respondent rozumí? Proč tomu rozumí právě takto? Jakými různými způsoby respondenti rozumí témuž jevu?...)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b="1" dirty="0"/>
              <a:t>Tvorba poznámek </a:t>
            </a:r>
            <a:r>
              <a:rPr lang="cs-CZ" sz="2800" dirty="0"/>
              <a:t>během sběru dat (krátké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memos</a:t>
            </a:r>
            <a:r>
              <a:rPr lang="cs-CZ" sz="2800" dirty="0"/>
              <a:t>) a během </a:t>
            </a:r>
            <a:r>
              <a:rPr lang="cs-CZ" sz="2800" dirty="0" err="1"/>
              <a:t>familiarizačního</a:t>
            </a:r>
            <a:r>
              <a:rPr lang="cs-CZ" sz="2800" dirty="0"/>
              <a:t> pročítání (delší </a:t>
            </a:r>
            <a:r>
              <a:rPr lang="cs-CZ" sz="2800" b="1" dirty="0" err="1">
                <a:solidFill>
                  <a:schemeClr val="accent2"/>
                </a:solidFill>
              </a:rPr>
              <a:t>commentaries</a:t>
            </a:r>
            <a:r>
              <a:rPr lang="cs-CZ" sz="2800" dirty="0"/>
              <a:t>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80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b="1" dirty="0"/>
              <a:t>CO JE TO KÓDOVÁNÍ?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Kódování v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kvantitativním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výzkumu – kódy označují hodnoty, kterých nabývá proměnná, obor hodnot proměnné je předem stanoven (Excel)</a:t>
            </a: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2BFE27-6783-90EC-86E1-B42BF858C0D6}"/>
              </a:ext>
            </a:extLst>
          </p:cNvPr>
          <p:cNvSpPr txBox="1"/>
          <p:nvPr/>
        </p:nvSpPr>
        <p:spPr>
          <a:xfrm>
            <a:off x="35496" y="3590438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Kódování v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kvalitativním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výzkumu 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práce se slovy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přidělování krátkých, výstižných verbálních popisků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aspekty dat se vztahem k VO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vždy se řídí výzkumnou otázkou</a:t>
            </a:r>
          </a:p>
        </p:txBody>
      </p:sp>
    </p:spTree>
    <p:extLst>
      <p:ext uri="{BB962C8B-B14F-4D97-AF65-F5344CB8AC3E}">
        <p14:creationId xmlns:p14="http://schemas.microsoft.com/office/powerpoint/2010/main" val="31580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/>
              <a:t>PROCES KÓDOVÁNÍ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80512" cy="593546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9AFD5EE-943B-3D52-5ADF-5EC58E4A0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929493"/>
              </p:ext>
            </p:extLst>
          </p:nvPr>
        </p:nvGraphicFramePr>
        <p:xfrm>
          <a:off x="539552" y="1772076"/>
          <a:ext cx="8064896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4EFB2A9-ACA4-A44A-DC5D-757818644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68147"/>
              </p:ext>
            </p:extLst>
          </p:nvPr>
        </p:nvGraphicFramePr>
        <p:xfrm>
          <a:off x="539552" y="3439558"/>
          <a:ext cx="8064896" cy="135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6913F7D-7503-915A-E12B-25E044F5B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245727"/>
              </p:ext>
            </p:extLst>
          </p:nvPr>
        </p:nvGraphicFramePr>
        <p:xfrm>
          <a:off x="539552" y="5259400"/>
          <a:ext cx="5040560" cy="126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221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ZÁKLADNÍ DRUHY KÓDŮ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Sémantické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(odvozené z obsahu) – jen to, co se manifestuje v datech, zachycení jazyka, perspektivy participantů (také in-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vivo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kódy v GT)</a:t>
            </a: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Výzkumnické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 (odrážející teoretický přístup) – pojmenování latentního významu díky teoretickému rámci</a:t>
            </a: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8367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/>
              <a:t>ZÁKLADNÍ DRUHY KÓDŮ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9268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D944AA-1C4E-30A5-B4A9-9DF93198E5E1}"/>
              </a:ext>
            </a:extLst>
          </p:cNvPr>
          <p:cNvSpPr/>
          <p:nvPr/>
        </p:nvSpPr>
        <p:spPr>
          <a:xfrm>
            <a:off x="2483768" y="4338332"/>
            <a:ext cx="6480720" cy="38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C707B8-7FB8-C3E7-4414-6AA5E041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916832"/>
            <a:ext cx="9144000" cy="4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2356</TotalTime>
  <Words>654</Words>
  <Application>Microsoft Office PowerPoint</Application>
  <PresentationFormat>Předvádění na obrazovce (4:3)</PresentationFormat>
  <Paragraphs>176</Paragraphs>
  <Slides>22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Motiv systému Office</vt:lpstr>
      <vt:lpstr>Acrobat Document</vt:lpstr>
      <vt:lpstr>Metody výzkumu II  kvalitativní výzkum  doc. PhDr. Irena Reifová, PhD. Mgr. Hana Řičicová LS2023/2024 </vt:lpstr>
      <vt:lpstr>Jak se dělá analýza v kvalitativním výzkumu</vt:lpstr>
      <vt:lpstr>ÚVOD</vt:lpstr>
      <vt:lpstr>ZAČÍNÁME ANALYZOVAT DATA</vt:lpstr>
      <vt:lpstr>FAMILIARIZACE</vt:lpstr>
      <vt:lpstr>CO JE TO KÓDOVÁNÍ?</vt:lpstr>
      <vt:lpstr> PROCES KÓDOVÁNÍ</vt:lpstr>
      <vt:lpstr>ZÁKLADNÍ DRUHY KÓDŮ</vt:lpstr>
      <vt:lpstr>ZÁKLADNÍ DRUHY KÓDŮ</vt:lpstr>
      <vt:lpstr>PRAKTICKÉ PROVEDENÍ KÓDOVÁNÍ</vt:lpstr>
      <vt:lpstr>Prezentace aplikace PowerPoint</vt:lpstr>
      <vt:lpstr>Prezentace aplikace PowerPoint</vt:lpstr>
      <vt:lpstr>Prezentace aplikace PowerPoint</vt:lpstr>
      <vt:lpstr>KOLACE</vt:lpstr>
      <vt:lpstr>Prezentace aplikace PowerPoint</vt:lpstr>
      <vt:lpstr>Prezentace aplikace PowerPoint</vt:lpstr>
      <vt:lpstr>APLIKACE KÓDOVÁNÍ VE VÝZKUMU</vt:lpstr>
      <vt:lpstr>KÓDOVÁNÍ V RÁMCI TÉMATICKÉ ANALÝZY</vt:lpstr>
      <vt:lpstr>KÓDOVÁNÍ V RÁMCI ZAKOTVENÉ TEORIE</vt:lpstr>
      <vt:lpstr>OTEVŘENÉ KÓDOVÁNÍ</vt:lpstr>
      <vt:lpstr>AXIÁLNÍ KÓDOVÁNÍ</vt:lpstr>
      <vt:lpstr>AXIÁLNÍ KÓDOVÁNÍ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anonym</cp:lastModifiedBy>
  <cp:revision>61</cp:revision>
  <dcterms:created xsi:type="dcterms:W3CDTF">2015-02-09T20:39:02Z</dcterms:created>
  <dcterms:modified xsi:type="dcterms:W3CDTF">2024-04-23T14:03:54Z</dcterms:modified>
</cp:coreProperties>
</file>