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226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83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48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32817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866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3358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44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1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5498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82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3A0B465-D0B5-4911-9312-C378F99B32BC}" type="datetimeFigureOut">
              <a:rPr lang="cs-CZ" smtClean="0"/>
              <a:t>14.08.2022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8DA364E-A6FC-4587-9B6C-064908296A4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67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F4F24-25D5-1005-044A-63CEEDA43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Česká populární hudba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9659DB-8C17-3BC4-AB08-E66D35A51A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751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57F41-21A7-B2A0-C375-09D6EF4A1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80. léta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C075B4-ABC5-6EF0-C9B3-AAE75546E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Politickou situaci začala kritizovat nová </a:t>
            </a:r>
            <a:r>
              <a:rPr lang="cs-CZ" b="1" dirty="0" err="1"/>
              <a:t>folkařská</a:t>
            </a:r>
            <a:r>
              <a:rPr lang="cs-CZ" dirty="0"/>
              <a:t> generace.</a:t>
            </a:r>
          </a:p>
          <a:p>
            <a:r>
              <a:rPr lang="cs-CZ" dirty="0"/>
              <a:t>Zásadní obrat přinesl až konec 80. a počátek 90. let.</a:t>
            </a:r>
          </a:p>
          <a:p>
            <a:r>
              <a:rPr lang="cs-CZ" dirty="0"/>
              <a:t>Od té doby zde můžeme vidět a slyšet hvězdy světové populární hudby.</a:t>
            </a:r>
          </a:p>
        </p:txBody>
      </p:sp>
    </p:spTree>
    <p:extLst>
      <p:ext uri="{BB962C8B-B14F-4D97-AF65-F5344CB8AC3E}">
        <p14:creationId xmlns:p14="http://schemas.microsoft.com/office/powerpoint/2010/main" val="48330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2DBEB-AFE4-2BDD-CE45-B7AA3A057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90. léta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E09EA9-F8C6-47EB-9C5C-F12CADFB4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Inkluze nových směrů a proudů (rap, funky, hip-hop, techno, metal. punk)</a:t>
            </a:r>
          </a:p>
          <a:p>
            <a:r>
              <a:rPr lang="cs-CZ" dirty="0"/>
              <a:t>Tradice </a:t>
            </a:r>
            <a:r>
              <a:rPr lang="cs-CZ"/>
              <a:t>„táboráků“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29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6DDEA-7A53-FDDA-15E9-6D61637EA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19. století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20857F-F6EF-FF8D-35BA-EF0C18EE9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Počátky české populární hudby (písně) v 19. století v době národního obrození = hudba je tehdy nacionalizovaná</a:t>
            </a:r>
          </a:p>
          <a:p>
            <a:r>
              <a:rPr lang="cs-CZ" dirty="0"/>
              <a:t>Lidové písně</a:t>
            </a:r>
          </a:p>
          <a:p>
            <a:r>
              <a:rPr lang="cs-CZ" dirty="0"/>
              <a:t>Polka</a:t>
            </a:r>
          </a:p>
        </p:txBody>
      </p:sp>
    </p:spTree>
    <p:extLst>
      <p:ext uri="{BB962C8B-B14F-4D97-AF65-F5344CB8AC3E}">
        <p14:creationId xmlns:p14="http://schemas.microsoft.com/office/powerpoint/2010/main" val="294862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5256A-7763-6173-1A99-01BFA2699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Přelom 19. a 20. století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DBFACD-B0EC-B2BE-2FF9-516B69D0E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Lidé začali navštěvovat šantány (kavárny), kde poslouchali různé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kuplety 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Skládaly se dělnické písně.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Později si lidé oblíbili 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kabarety</a:t>
            </a:r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 písně v nich zpívané. 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Velmi oblíbeným písničkářem byl 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Karel Hašler.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5241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0E688-87B8-00D5-36AB-CB832EB9D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polovina 20. století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A6EA9-500A-10F1-C530-3EB3F4449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 vzniku Československa (1918) začali lidé (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trampové</a:t>
            </a:r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), kteří jezdili do přírody, zpívat vlastní romantické písničky.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O něco později vznikla trojice Jiří Voskovec, Jan Werich a Jaroslav Ježek (Osvobozené divadlo)</a:t>
            </a:r>
          </a:p>
        </p:txBody>
      </p:sp>
    </p:spTree>
    <p:extLst>
      <p:ext uri="{BB962C8B-B14F-4D97-AF65-F5344CB8AC3E}">
        <p14:creationId xmlns:p14="http://schemas.microsoft.com/office/powerpoint/2010/main" val="18366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8B697-5282-2D17-61D6-F351F945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Světová válka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8DC1B-3B5F-A67F-A43B-3B6E7D924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Populární hudba se musela vyrovnat s řadou omezení – jednalo se hlavně o 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JAZZ</a:t>
            </a:r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SWING</a:t>
            </a:r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Lidé však uměli zákazy obejít.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 válce nastaly velké změny. Začaly se hrát písně 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budovatelské</a:t>
            </a:r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lidové a nově vytvořené, které se o lidovost snažily.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42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676E3-E990-2A14-FD54-4870F423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50. léta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59F2AB-5AD3-8BAD-48DC-73FBB3B07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Na konci padesátých let začala vznikat divadla malých forem (např. 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Semafor</a:t>
            </a:r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– Jiří Suchý a Jiří Šlitr).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Zpívaly se zde písně s chytrými, poetickými texty s melodiemi navazujícími na šantánovou, jazzovou a později i na rokenrolovou hudbu.</a:t>
            </a:r>
          </a:p>
        </p:txBody>
      </p:sp>
    </p:spTree>
    <p:extLst>
      <p:ext uri="{BB962C8B-B14F-4D97-AF65-F5344CB8AC3E}">
        <p14:creationId xmlns:p14="http://schemas.microsoft.com/office/powerpoint/2010/main" val="1348166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30FB1-8BE7-ADDB-504E-E4391C7ED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60. léta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898688-6D87-3432-D22A-5B8171276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Vznikaly rockové (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big beatové</a:t>
            </a:r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) skupiny (OLYMPIC).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Na Karlově mostě zpívali folkaři.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V Praze se pořádaly mezinárodní 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jazzové</a:t>
            </a:r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festivaly.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41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3FC55-9380-FC30-3456-F60F21F46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70. léta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4DB33-C146-3786-6FB3-65B9517F8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Někteří interpreti emigrovali do zahraničí a někteří nesměli vystupovat.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Poslech – Karel </a:t>
            </a:r>
            <a:r>
              <a:rPr lang="cs-CZ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Kryl</a:t>
            </a:r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: Lásko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Marta Kubišová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15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8B01E-E816-3818-FA88-5CDB74DA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 70. léta - Jiní se společensko-politickým podmínkám přizpůsobili.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775A3C-E234-0719-9429-FAECC06A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Většina rockových kapel zanikla.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Poměry ve společnosti otevřeně kritizovali folkaři (někteří z emigrace).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Jazzoví hudebníci odcházeli do emigrace.</a:t>
            </a:r>
          </a:p>
          <a:p>
            <a:r>
              <a:rPr lang="cs-CZ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Představu o hudebním dění ve světě u nás pomáhal udržet časopis Melodie a ediční činnost Gramofonového klubu.</a:t>
            </a:r>
          </a:p>
          <a:p>
            <a:r>
              <a:rPr lang="cs-CZ" dirty="0">
                <a:solidFill>
                  <a:srgbClr val="444444"/>
                </a:solidFill>
                <a:latin typeface="Open Sans" panose="020B0606030504020204" pitchFamily="34" charset="0"/>
              </a:rPr>
              <a:t>Převzatá hudba vydávaná za vlastní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908051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84</TotalTime>
  <Words>378</Words>
  <Application>Microsoft Office PowerPoint</Application>
  <PresentationFormat>Širokoúhlá obrazovka</PresentationFormat>
  <Paragraphs>41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Impact</vt:lpstr>
      <vt:lpstr>Open Sans</vt:lpstr>
      <vt:lpstr>Odznáček</vt:lpstr>
      <vt:lpstr>Česká populární hudba</vt:lpstr>
      <vt:lpstr>19. století</vt:lpstr>
      <vt:lpstr>Přelom 19. a 20. století</vt:lpstr>
      <vt:lpstr>1. polovina 20. století</vt:lpstr>
      <vt:lpstr>2. Světová válka</vt:lpstr>
      <vt:lpstr>50. léta</vt:lpstr>
      <vt:lpstr> 60. léta</vt:lpstr>
      <vt:lpstr>70. léta</vt:lpstr>
      <vt:lpstr> 70. léta - Jiní se společensko-politickým podmínkám přizpůsobili.</vt:lpstr>
      <vt:lpstr> 80. léta</vt:lpstr>
      <vt:lpstr>90. léta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populární hudba</dc:title>
  <dc:creator>Vojtěch Kessler</dc:creator>
  <cp:lastModifiedBy>Vojtěch Kessler</cp:lastModifiedBy>
  <cp:revision>1</cp:revision>
  <dcterms:created xsi:type="dcterms:W3CDTF">2022-08-14T19:54:24Z</dcterms:created>
  <dcterms:modified xsi:type="dcterms:W3CDTF">2022-08-14T21:19:01Z</dcterms:modified>
</cp:coreProperties>
</file>