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5" r:id="rId2"/>
    <p:sldId id="281" r:id="rId3"/>
    <p:sldId id="284" r:id="rId4"/>
    <p:sldId id="286" r:id="rId5"/>
    <p:sldId id="287" r:id="rId6"/>
    <p:sldId id="288" r:id="rId7"/>
    <p:sldId id="290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B78D3C7A-CA84-400B-B4A9-5D68531E05A7}">
          <p14:sldIdLst>
            <p14:sldId id="285"/>
            <p14:sldId id="281"/>
            <p14:sldId id="284"/>
            <p14:sldId id="286"/>
            <p14:sldId id="287"/>
            <p14:sldId id="288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94660"/>
  </p:normalViewPr>
  <p:slideViewPr>
    <p:cSldViewPr>
      <p:cViewPr varScale="1">
        <p:scale>
          <a:sx n="97" d="100"/>
          <a:sy n="97" d="100"/>
        </p:scale>
        <p:origin x="2028" y="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ena Reifová" userId="f2bff024b9c29cdb" providerId="LiveId" clId="{CB2D97F1-6586-482E-9C18-3BF7E4890ADE}"/>
    <pc:docChg chg="undo redo custSel addSld delSld modSld modSection">
      <pc:chgData name="Irena Reifová" userId="f2bff024b9c29cdb" providerId="LiveId" clId="{CB2D97F1-6586-482E-9C18-3BF7E4890ADE}" dt="2025-02-18T10:58:28.362" v="1495" actId="20577"/>
      <pc:docMkLst>
        <pc:docMk/>
      </pc:docMkLst>
      <pc:sldChg chg="addSp delSp modSp mod">
        <pc:chgData name="Irena Reifová" userId="f2bff024b9c29cdb" providerId="LiveId" clId="{CB2D97F1-6586-482E-9C18-3BF7E4890ADE}" dt="2024-02-19T19:23:11.232" v="1486" actId="20577"/>
        <pc:sldMkLst>
          <pc:docMk/>
          <pc:sldMk cId="3385514760" sldId="284"/>
        </pc:sldMkLst>
      </pc:sldChg>
      <pc:sldChg chg="modSp mod">
        <pc:chgData name="Irena Reifová" userId="f2bff024b9c29cdb" providerId="LiveId" clId="{CB2D97F1-6586-482E-9C18-3BF7E4890ADE}" dt="2025-02-18T10:58:28.362" v="1495" actId="20577"/>
        <pc:sldMkLst>
          <pc:docMk/>
          <pc:sldMk cId="1285877450" sldId="285"/>
        </pc:sldMkLst>
        <pc:spChg chg="mod">
          <ac:chgData name="Irena Reifová" userId="f2bff024b9c29cdb" providerId="LiveId" clId="{CB2D97F1-6586-482E-9C18-3BF7E4890ADE}" dt="2025-02-18T10:58:28.362" v="1495" actId="20577"/>
          <ac:spMkLst>
            <pc:docMk/>
            <pc:sldMk cId="1285877450" sldId="285"/>
            <ac:spMk id="2" creationId="{FCE2D124-F217-43AC-BD57-B2378E3E096F}"/>
          </ac:spMkLst>
        </pc:spChg>
      </pc:sldChg>
      <pc:sldChg chg="addSp modSp add mod setBg modClrScheme chgLayout">
        <pc:chgData name="Irena Reifová" userId="f2bff024b9c29cdb" providerId="LiveId" clId="{CB2D97F1-6586-482E-9C18-3BF7E4890ADE}" dt="2023-02-12T18:10:08.433" v="1248"/>
        <pc:sldMkLst>
          <pc:docMk/>
          <pc:sldMk cId="660502021" sldId="286"/>
        </pc:sldMkLst>
      </pc:sldChg>
      <pc:sldChg chg="addSp delSp modSp add mod setBg">
        <pc:chgData name="Irena Reifová" userId="f2bff024b9c29cdb" providerId="LiveId" clId="{CB2D97F1-6586-482E-9C18-3BF7E4890ADE}" dt="2023-02-12T18:18:34.212" v="1474" actId="20577"/>
        <pc:sldMkLst>
          <pc:docMk/>
          <pc:sldMk cId="3111779802" sldId="287"/>
        </pc:sldMkLst>
      </pc:sldChg>
      <pc:sldChg chg="addSp delSp modSp add mod setBg">
        <pc:chgData name="Irena Reifová" userId="f2bff024b9c29cdb" providerId="LiveId" clId="{CB2D97F1-6586-482E-9C18-3BF7E4890ADE}" dt="2023-02-12T18:14:28.961" v="1416" actId="14100"/>
        <pc:sldMkLst>
          <pc:docMk/>
          <pc:sldMk cId="1012573445" sldId="288"/>
        </pc:sldMkLst>
      </pc:sldChg>
      <pc:sldChg chg="modSp add del mod setBg">
        <pc:chgData name="Irena Reifová" userId="f2bff024b9c29cdb" providerId="LiveId" clId="{CB2D97F1-6586-482E-9C18-3BF7E4890ADE}" dt="2024-02-19T19:23:24.249" v="1487" actId="47"/>
        <pc:sldMkLst>
          <pc:docMk/>
          <pc:sldMk cId="2809188456" sldId="289"/>
        </pc:sldMkLst>
      </pc:sldChg>
      <pc:sldChg chg="addSp delSp modSp add mod setBg">
        <pc:chgData name="Irena Reifová" userId="f2bff024b9c29cdb" providerId="LiveId" clId="{CB2D97F1-6586-482E-9C18-3BF7E4890ADE}" dt="2023-02-12T18:13:16.359" v="1394"/>
        <pc:sldMkLst>
          <pc:docMk/>
          <pc:sldMk cId="229592847" sldId="290"/>
        </pc:sldMkLst>
      </pc:sldChg>
    </pc:docChg>
  </pc:docChgLst>
  <pc:docChgLst>
    <pc:chgData name="Irena Reifová" userId="f2bff024b9c29cdb" providerId="LiveId" clId="{71260A9C-871F-47DE-A6D0-30E6AE4A4C5D}"/>
    <pc:docChg chg="modSld">
      <pc:chgData name="Irena Reifová" userId="f2bff024b9c29cdb" providerId="LiveId" clId="{71260A9C-871F-47DE-A6D0-30E6AE4A4C5D}" dt="2025-02-18T14:38:47.955" v="2" actId="20577"/>
      <pc:docMkLst>
        <pc:docMk/>
      </pc:docMkLst>
      <pc:sldChg chg="modSp mod">
        <pc:chgData name="Irena Reifová" userId="f2bff024b9c29cdb" providerId="LiveId" clId="{71260A9C-871F-47DE-A6D0-30E6AE4A4C5D}" dt="2025-02-18T14:38:47.955" v="2" actId="20577"/>
        <pc:sldMkLst>
          <pc:docMk/>
          <pc:sldMk cId="1285877450" sldId="285"/>
        </pc:sldMkLst>
        <pc:spChg chg="mod">
          <ac:chgData name="Irena Reifová" userId="f2bff024b9c29cdb" providerId="LiveId" clId="{71260A9C-871F-47DE-A6D0-30E6AE4A4C5D}" dt="2025-02-18T14:38:47.955" v="2" actId="20577"/>
          <ac:spMkLst>
            <pc:docMk/>
            <pc:sldMk cId="1285877450" sldId="285"/>
            <ac:spMk id="2" creationId="{FCE2D124-F217-43AC-BD57-B2378E3E096F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9EDDC5-BCA7-453D-B724-9538156B53FC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29065D-F639-4C63-8DA3-7B5C2E8D4BA2}">
      <dgm:prSet custT="1"/>
      <dgm:spPr/>
      <dgm:t>
        <a:bodyPr/>
        <a:lstStyle/>
        <a:p>
          <a:r>
            <a:rPr lang="cs-CZ" sz="2800" dirty="0"/>
            <a:t>moduly „přednáška + seminář“ na stejné téma</a:t>
          </a:r>
          <a:endParaRPr lang="en-US" sz="2800" dirty="0"/>
        </a:p>
      </dgm:t>
    </dgm:pt>
    <dgm:pt modelId="{8303681A-A3FA-4FF4-99D4-E484F6D0BDE2}" type="parTrans" cxnId="{91891339-FD30-411F-918D-9A2936FA72D3}">
      <dgm:prSet/>
      <dgm:spPr/>
      <dgm:t>
        <a:bodyPr/>
        <a:lstStyle/>
        <a:p>
          <a:endParaRPr lang="en-US" sz="2800"/>
        </a:p>
      </dgm:t>
    </dgm:pt>
    <dgm:pt modelId="{90114E4E-E10B-46D2-8C17-AE79D5923577}" type="sibTrans" cxnId="{91891339-FD30-411F-918D-9A2936FA72D3}">
      <dgm:prSet/>
      <dgm:spPr/>
      <dgm:t>
        <a:bodyPr/>
        <a:lstStyle/>
        <a:p>
          <a:endParaRPr lang="en-US" sz="2800"/>
        </a:p>
      </dgm:t>
    </dgm:pt>
    <dgm:pt modelId="{0DF8600F-DEC0-4121-9CE7-E7868D8096FD}">
      <dgm:prSet custT="1"/>
      <dgm:spPr/>
      <dgm:t>
        <a:bodyPr/>
        <a:lstStyle/>
        <a:p>
          <a:r>
            <a:rPr lang="cs-CZ" sz="2800" dirty="0"/>
            <a:t>přednáška = inspirována vybranou kapitolou (kapitolami) </a:t>
          </a:r>
          <a:r>
            <a:rPr lang="cs-CZ" sz="2800" dirty="0" err="1"/>
            <a:t>course</a:t>
          </a:r>
          <a:r>
            <a:rPr lang="cs-CZ" sz="2800" dirty="0"/>
            <a:t> </a:t>
          </a:r>
          <a:r>
            <a:rPr lang="cs-CZ" sz="2800" dirty="0" err="1"/>
            <a:t>book</a:t>
          </a:r>
          <a:endParaRPr lang="en-US" sz="2800" dirty="0"/>
        </a:p>
      </dgm:t>
    </dgm:pt>
    <dgm:pt modelId="{D55C2EA2-2A43-44D4-A3BB-6384E7AA8F83}" type="parTrans" cxnId="{E3A574A8-1B6B-4061-82A5-03A0CFDD7032}">
      <dgm:prSet/>
      <dgm:spPr/>
      <dgm:t>
        <a:bodyPr/>
        <a:lstStyle/>
        <a:p>
          <a:endParaRPr lang="en-US" sz="2800"/>
        </a:p>
      </dgm:t>
    </dgm:pt>
    <dgm:pt modelId="{33E2109D-D9F3-4B98-9D72-0D33B04C19FD}" type="sibTrans" cxnId="{E3A574A8-1B6B-4061-82A5-03A0CFDD7032}">
      <dgm:prSet/>
      <dgm:spPr/>
      <dgm:t>
        <a:bodyPr/>
        <a:lstStyle/>
        <a:p>
          <a:endParaRPr lang="en-US" sz="2800"/>
        </a:p>
      </dgm:t>
    </dgm:pt>
    <dgm:pt modelId="{F91EEEFB-4C41-4A69-AFA3-4FB13E7DFCC9}">
      <dgm:prSet custT="1"/>
      <dgm:spPr/>
      <dgm:t>
        <a:bodyPr/>
        <a:lstStyle/>
        <a:p>
          <a:r>
            <a:rPr lang="cs-CZ" sz="2800" dirty="0"/>
            <a:t>seminář = četba téhož úseku formou domácí přípravy</a:t>
          </a:r>
        </a:p>
        <a:p>
          <a:r>
            <a:rPr lang="cs-CZ" sz="2800" dirty="0">
              <a:sym typeface="Wingdings" panose="05000000000000000000" pitchFamily="2" charset="2"/>
            </a:rPr>
            <a:t> </a:t>
          </a:r>
          <a:r>
            <a:rPr lang="cs-CZ" sz="2800" dirty="0"/>
            <a:t>diskuse</a:t>
          </a:r>
        </a:p>
        <a:p>
          <a:r>
            <a:rPr lang="cs-CZ" sz="2800" dirty="0">
              <a:sym typeface="Wingdings" panose="05000000000000000000" pitchFamily="2" charset="2"/>
            </a:rPr>
            <a:t> </a:t>
          </a:r>
          <a:r>
            <a:rPr lang="cs-CZ" sz="2800" dirty="0"/>
            <a:t>praktické úkoly</a:t>
          </a:r>
          <a:endParaRPr lang="en-US" sz="2800" dirty="0"/>
        </a:p>
      </dgm:t>
    </dgm:pt>
    <dgm:pt modelId="{AC8E7939-2BAA-40E0-9EFC-DD464D49AB67}" type="parTrans" cxnId="{A8BB2627-70FF-4C43-836A-6904A5CCEFE5}">
      <dgm:prSet/>
      <dgm:spPr/>
      <dgm:t>
        <a:bodyPr/>
        <a:lstStyle/>
        <a:p>
          <a:endParaRPr lang="en-US" sz="2800"/>
        </a:p>
      </dgm:t>
    </dgm:pt>
    <dgm:pt modelId="{F10D6E15-D251-4380-8309-F00BE8AC218C}" type="sibTrans" cxnId="{A8BB2627-70FF-4C43-836A-6904A5CCEFE5}">
      <dgm:prSet/>
      <dgm:spPr/>
      <dgm:t>
        <a:bodyPr/>
        <a:lstStyle/>
        <a:p>
          <a:endParaRPr lang="en-US" sz="2800"/>
        </a:p>
      </dgm:t>
    </dgm:pt>
    <dgm:pt modelId="{EDC41A89-42CA-4CA6-B492-E37E0D47ECB9}">
      <dgm:prSet custT="1"/>
      <dgm:spPr/>
      <dgm:t>
        <a:bodyPr/>
        <a:lstStyle/>
        <a:p>
          <a:endParaRPr lang="en-US" sz="2800" dirty="0"/>
        </a:p>
      </dgm:t>
    </dgm:pt>
    <dgm:pt modelId="{8DC5587E-8483-47BC-BD29-C3F823681118}" type="parTrans" cxnId="{52A317C3-3598-425D-B2B1-FF6CF739E694}">
      <dgm:prSet/>
      <dgm:spPr/>
      <dgm:t>
        <a:bodyPr/>
        <a:lstStyle/>
        <a:p>
          <a:endParaRPr lang="en-US" sz="2800"/>
        </a:p>
      </dgm:t>
    </dgm:pt>
    <dgm:pt modelId="{CE2EA319-8C10-42B8-87BE-5502AC22AB47}" type="sibTrans" cxnId="{52A317C3-3598-425D-B2B1-FF6CF739E694}">
      <dgm:prSet/>
      <dgm:spPr/>
      <dgm:t>
        <a:bodyPr/>
        <a:lstStyle/>
        <a:p>
          <a:endParaRPr lang="en-US" sz="2800"/>
        </a:p>
      </dgm:t>
    </dgm:pt>
    <dgm:pt modelId="{085916CE-1CC7-4A26-B638-7D6B6FFDFCBA}" type="pres">
      <dgm:prSet presAssocID="{019EDDC5-BCA7-453D-B724-9538156B53FC}" presName="vert0" presStyleCnt="0">
        <dgm:presLayoutVars>
          <dgm:dir/>
          <dgm:animOne val="branch"/>
          <dgm:animLvl val="lvl"/>
        </dgm:presLayoutVars>
      </dgm:prSet>
      <dgm:spPr/>
    </dgm:pt>
    <dgm:pt modelId="{C96F9C7B-24A4-4291-BF37-51C44A23EF3A}" type="pres">
      <dgm:prSet presAssocID="{7E29065D-F639-4C63-8DA3-7B5C2E8D4BA2}" presName="thickLine" presStyleLbl="alignNode1" presStyleIdx="0" presStyleCnt="4"/>
      <dgm:spPr/>
    </dgm:pt>
    <dgm:pt modelId="{F2BE9911-B386-4DB8-AC27-F675496F7792}" type="pres">
      <dgm:prSet presAssocID="{7E29065D-F639-4C63-8DA3-7B5C2E8D4BA2}" presName="horz1" presStyleCnt="0"/>
      <dgm:spPr/>
    </dgm:pt>
    <dgm:pt modelId="{14AD6F45-602F-4CA6-9985-E147FB4AA64B}" type="pres">
      <dgm:prSet presAssocID="{7E29065D-F639-4C63-8DA3-7B5C2E8D4BA2}" presName="tx1" presStyleLbl="revTx" presStyleIdx="0" presStyleCnt="4"/>
      <dgm:spPr/>
    </dgm:pt>
    <dgm:pt modelId="{AC89A4C5-BD0D-4646-8ACA-6D86E0AABA47}" type="pres">
      <dgm:prSet presAssocID="{7E29065D-F639-4C63-8DA3-7B5C2E8D4BA2}" presName="vert1" presStyleCnt="0"/>
      <dgm:spPr/>
    </dgm:pt>
    <dgm:pt modelId="{DF7FF430-1CED-4D06-BF83-0300F319E152}" type="pres">
      <dgm:prSet presAssocID="{0DF8600F-DEC0-4121-9CE7-E7868D8096FD}" presName="thickLine" presStyleLbl="alignNode1" presStyleIdx="1" presStyleCnt="4"/>
      <dgm:spPr/>
    </dgm:pt>
    <dgm:pt modelId="{E5116A8F-9804-4255-AF43-769DE7684C47}" type="pres">
      <dgm:prSet presAssocID="{0DF8600F-DEC0-4121-9CE7-E7868D8096FD}" presName="horz1" presStyleCnt="0"/>
      <dgm:spPr/>
    </dgm:pt>
    <dgm:pt modelId="{C2F199D4-8FBA-4B39-BF09-8247784C259C}" type="pres">
      <dgm:prSet presAssocID="{0DF8600F-DEC0-4121-9CE7-E7868D8096FD}" presName="tx1" presStyleLbl="revTx" presStyleIdx="1" presStyleCnt="4"/>
      <dgm:spPr/>
    </dgm:pt>
    <dgm:pt modelId="{C6E3BBE2-B251-45A4-B0AB-45822A4AC496}" type="pres">
      <dgm:prSet presAssocID="{0DF8600F-DEC0-4121-9CE7-E7868D8096FD}" presName="vert1" presStyleCnt="0"/>
      <dgm:spPr/>
    </dgm:pt>
    <dgm:pt modelId="{27343DD5-04F5-4E39-B102-93F31E083B9B}" type="pres">
      <dgm:prSet presAssocID="{F91EEEFB-4C41-4A69-AFA3-4FB13E7DFCC9}" presName="thickLine" presStyleLbl="alignNode1" presStyleIdx="2" presStyleCnt="4"/>
      <dgm:spPr/>
    </dgm:pt>
    <dgm:pt modelId="{057E79E1-8D25-45E4-908C-A7B46662A320}" type="pres">
      <dgm:prSet presAssocID="{F91EEEFB-4C41-4A69-AFA3-4FB13E7DFCC9}" presName="horz1" presStyleCnt="0"/>
      <dgm:spPr/>
    </dgm:pt>
    <dgm:pt modelId="{6F3E3B45-ACF8-4D49-9B5C-AA99AF9A03AE}" type="pres">
      <dgm:prSet presAssocID="{F91EEEFB-4C41-4A69-AFA3-4FB13E7DFCC9}" presName="tx1" presStyleLbl="revTx" presStyleIdx="2" presStyleCnt="4"/>
      <dgm:spPr/>
    </dgm:pt>
    <dgm:pt modelId="{02620BA1-14E6-456F-9D36-F3452189C727}" type="pres">
      <dgm:prSet presAssocID="{F91EEEFB-4C41-4A69-AFA3-4FB13E7DFCC9}" presName="vert1" presStyleCnt="0"/>
      <dgm:spPr/>
    </dgm:pt>
    <dgm:pt modelId="{F288E06F-AD7D-4EFE-8544-8516F46B627A}" type="pres">
      <dgm:prSet presAssocID="{EDC41A89-42CA-4CA6-B492-E37E0D47ECB9}" presName="thickLine" presStyleLbl="alignNode1" presStyleIdx="3" presStyleCnt="4" custLinFactNeighborX="1876" custLinFactNeighborY="80515"/>
      <dgm:spPr/>
    </dgm:pt>
    <dgm:pt modelId="{D905E8EB-39AD-4C90-A19F-E4040BFD2121}" type="pres">
      <dgm:prSet presAssocID="{EDC41A89-42CA-4CA6-B492-E37E0D47ECB9}" presName="horz1" presStyleCnt="0"/>
      <dgm:spPr/>
    </dgm:pt>
    <dgm:pt modelId="{329DC3BC-F451-4096-97AF-CC7BF6291F32}" type="pres">
      <dgm:prSet presAssocID="{EDC41A89-42CA-4CA6-B492-E37E0D47ECB9}" presName="tx1" presStyleLbl="revTx" presStyleIdx="3" presStyleCnt="4"/>
      <dgm:spPr/>
    </dgm:pt>
    <dgm:pt modelId="{041E3083-9A7A-41B4-A748-F4C6807ECB03}" type="pres">
      <dgm:prSet presAssocID="{EDC41A89-42CA-4CA6-B492-E37E0D47ECB9}" presName="vert1" presStyleCnt="0"/>
      <dgm:spPr/>
    </dgm:pt>
  </dgm:ptLst>
  <dgm:cxnLst>
    <dgm:cxn modelId="{E576130A-642F-42BD-B58D-5A6055E6B50D}" type="presOf" srcId="{7E29065D-F639-4C63-8DA3-7B5C2E8D4BA2}" destId="{14AD6F45-602F-4CA6-9985-E147FB4AA64B}" srcOrd="0" destOrd="0" presId="urn:microsoft.com/office/officeart/2008/layout/LinedList"/>
    <dgm:cxn modelId="{DF693226-EC30-4986-9841-24891F5C8BFE}" type="presOf" srcId="{EDC41A89-42CA-4CA6-B492-E37E0D47ECB9}" destId="{329DC3BC-F451-4096-97AF-CC7BF6291F32}" srcOrd="0" destOrd="0" presId="urn:microsoft.com/office/officeart/2008/layout/LinedList"/>
    <dgm:cxn modelId="{A8BB2627-70FF-4C43-836A-6904A5CCEFE5}" srcId="{019EDDC5-BCA7-453D-B724-9538156B53FC}" destId="{F91EEEFB-4C41-4A69-AFA3-4FB13E7DFCC9}" srcOrd="2" destOrd="0" parTransId="{AC8E7939-2BAA-40E0-9EFC-DD464D49AB67}" sibTransId="{F10D6E15-D251-4380-8309-F00BE8AC218C}"/>
    <dgm:cxn modelId="{91891339-FD30-411F-918D-9A2936FA72D3}" srcId="{019EDDC5-BCA7-453D-B724-9538156B53FC}" destId="{7E29065D-F639-4C63-8DA3-7B5C2E8D4BA2}" srcOrd="0" destOrd="0" parTransId="{8303681A-A3FA-4FF4-99D4-E484F6D0BDE2}" sibTransId="{90114E4E-E10B-46D2-8C17-AE79D5923577}"/>
    <dgm:cxn modelId="{FCC03293-D88D-4AD5-AB83-57F71432B802}" type="presOf" srcId="{019EDDC5-BCA7-453D-B724-9538156B53FC}" destId="{085916CE-1CC7-4A26-B638-7D6B6FFDFCBA}" srcOrd="0" destOrd="0" presId="urn:microsoft.com/office/officeart/2008/layout/LinedList"/>
    <dgm:cxn modelId="{E3A574A8-1B6B-4061-82A5-03A0CFDD7032}" srcId="{019EDDC5-BCA7-453D-B724-9538156B53FC}" destId="{0DF8600F-DEC0-4121-9CE7-E7868D8096FD}" srcOrd="1" destOrd="0" parTransId="{D55C2EA2-2A43-44D4-A3BB-6384E7AA8F83}" sibTransId="{33E2109D-D9F3-4B98-9D72-0D33B04C19FD}"/>
    <dgm:cxn modelId="{62AE2AB1-384E-4A50-8C87-014E8D866009}" type="presOf" srcId="{F91EEEFB-4C41-4A69-AFA3-4FB13E7DFCC9}" destId="{6F3E3B45-ACF8-4D49-9B5C-AA99AF9A03AE}" srcOrd="0" destOrd="0" presId="urn:microsoft.com/office/officeart/2008/layout/LinedList"/>
    <dgm:cxn modelId="{65C7B4B5-4F32-41EF-B081-08B66D0D5B8F}" type="presOf" srcId="{0DF8600F-DEC0-4121-9CE7-E7868D8096FD}" destId="{C2F199D4-8FBA-4B39-BF09-8247784C259C}" srcOrd="0" destOrd="0" presId="urn:microsoft.com/office/officeart/2008/layout/LinedList"/>
    <dgm:cxn modelId="{52A317C3-3598-425D-B2B1-FF6CF739E694}" srcId="{019EDDC5-BCA7-453D-B724-9538156B53FC}" destId="{EDC41A89-42CA-4CA6-B492-E37E0D47ECB9}" srcOrd="3" destOrd="0" parTransId="{8DC5587E-8483-47BC-BD29-C3F823681118}" sibTransId="{CE2EA319-8C10-42B8-87BE-5502AC22AB47}"/>
    <dgm:cxn modelId="{455CFA51-7883-4617-BBAD-A143DD003ACB}" type="presParOf" srcId="{085916CE-1CC7-4A26-B638-7D6B6FFDFCBA}" destId="{C96F9C7B-24A4-4291-BF37-51C44A23EF3A}" srcOrd="0" destOrd="0" presId="urn:microsoft.com/office/officeart/2008/layout/LinedList"/>
    <dgm:cxn modelId="{7D190509-7128-4CEB-8097-D7DD94BB2944}" type="presParOf" srcId="{085916CE-1CC7-4A26-B638-7D6B6FFDFCBA}" destId="{F2BE9911-B386-4DB8-AC27-F675496F7792}" srcOrd="1" destOrd="0" presId="urn:microsoft.com/office/officeart/2008/layout/LinedList"/>
    <dgm:cxn modelId="{E770C02A-B34F-433F-87AD-372C951CE69B}" type="presParOf" srcId="{F2BE9911-B386-4DB8-AC27-F675496F7792}" destId="{14AD6F45-602F-4CA6-9985-E147FB4AA64B}" srcOrd="0" destOrd="0" presId="urn:microsoft.com/office/officeart/2008/layout/LinedList"/>
    <dgm:cxn modelId="{674BF216-49D6-4BDD-ACB7-FC724067F56E}" type="presParOf" srcId="{F2BE9911-B386-4DB8-AC27-F675496F7792}" destId="{AC89A4C5-BD0D-4646-8ACA-6D86E0AABA47}" srcOrd="1" destOrd="0" presId="urn:microsoft.com/office/officeart/2008/layout/LinedList"/>
    <dgm:cxn modelId="{865FDC61-5E58-4B6C-AF36-4F6554082C71}" type="presParOf" srcId="{085916CE-1CC7-4A26-B638-7D6B6FFDFCBA}" destId="{DF7FF430-1CED-4D06-BF83-0300F319E152}" srcOrd="2" destOrd="0" presId="urn:microsoft.com/office/officeart/2008/layout/LinedList"/>
    <dgm:cxn modelId="{93329FAE-466D-41E3-A5CB-5E7EF39DD914}" type="presParOf" srcId="{085916CE-1CC7-4A26-B638-7D6B6FFDFCBA}" destId="{E5116A8F-9804-4255-AF43-769DE7684C47}" srcOrd="3" destOrd="0" presId="urn:microsoft.com/office/officeart/2008/layout/LinedList"/>
    <dgm:cxn modelId="{F440F96F-EEA6-4EDD-96A6-0471A1DCFE30}" type="presParOf" srcId="{E5116A8F-9804-4255-AF43-769DE7684C47}" destId="{C2F199D4-8FBA-4B39-BF09-8247784C259C}" srcOrd="0" destOrd="0" presId="urn:microsoft.com/office/officeart/2008/layout/LinedList"/>
    <dgm:cxn modelId="{4A0B411B-A254-4A0B-A817-CEA204C886C3}" type="presParOf" srcId="{E5116A8F-9804-4255-AF43-769DE7684C47}" destId="{C6E3BBE2-B251-45A4-B0AB-45822A4AC496}" srcOrd="1" destOrd="0" presId="urn:microsoft.com/office/officeart/2008/layout/LinedList"/>
    <dgm:cxn modelId="{D11C551D-C94B-413F-B443-4D13AA759635}" type="presParOf" srcId="{085916CE-1CC7-4A26-B638-7D6B6FFDFCBA}" destId="{27343DD5-04F5-4E39-B102-93F31E083B9B}" srcOrd="4" destOrd="0" presId="urn:microsoft.com/office/officeart/2008/layout/LinedList"/>
    <dgm:cxn modelId="{D16EA0D9-3954-4FD9-A16E-159E21A9C446}" type="presParOf" srcId="{085916CE-1CC7-4A26-B638-7D6B6FFDFCBA}" destId="{057E79E1-8D25-45E4-908C-A7B46662A320}" srcOrd="5" destOrd="0" presId="urn:microsoft.com/office/officeart/2008/layout/LinedList"/>
    <dgm:cxn modelId="{D0C59E35-359E-4709-9229-1D8FC06E543E}" type="presParOf" srcId="{057E79E1-8D25-45E4-908C-A7B46662A320}" destId="{6F3E3B45-ACF8-4D49-9B5C-AA99AF9A03AE}" srcOrd="0" destOrd="0" presId="urn:microsoft.com/office/officeart/2008/layout/LinedList"/>
    <dgm:cxn modelId="{B658D3B9-E950-4535-BB13-035DAB5259FD}" type="presParOf" srcId="{057E79E1-8D25-45E4-908C-A7B46662A320}" destId="{02620BA1-14E6-456F-9D36-F3452189C727}" srcOrd="1" destOrd="0" presId="urn:microsoft.com/office/officeart/2008/layout/LinedList"/>
    <dgm:cxn modelId="{769E5637-EE43-4148-A436-F2AD7206CF29}" type="presParOf" srcId="{085916CE-1CC7-4A26-B638-7D6B6FFDFCBA}" destId="{F288E06F-AD7D-4EFE-8544-8516F46B627A}" srcOrd="6" destOrd="0" presId="urn:microsoft.com/office/officeart/2008/layout/LinedList"/>
    <dgm:cxn modelId="{AF8B0EB7-0A0A-4246-A879-BF3E4EA9B1AD}" type="presParOf" srcId="{085916CE-1CC7-4A26-B638-7D6B6FFDFCBA}" destId="{D905E8EB-39AD-4C90-A19F-E4040BFD2121}" srcOrd="7" destOrd="0" presId="urn:microsoft.com/office/officeart/2008/layout/LinedList"/>
    <dgm:cxn modelId="{98C96AFF-2ACD-491F-951E-DA3CE155E488}" type="presParOf" srcId="{D905E8EB-39AD-4C90-A19F-E4040BFD2121}" destId="{329DC3BC-F451-4096-97AF-CC7BF6291F32}" srcOrd="0" destOrd="0" presId="urn:microsoft.com/office/officeart/2008/layout/LinedList"/>
    <dgm:cxn modelId="{8E7E22A1-2D5B-41DE-B412-AAD5E7BE971E}" type="presParOf" srcId="{D905E8EB-39AD-4C90-A19F-E4040BFD2121}" destId="{041E3083-9A7A-41B4-A748-F4C6807ECB0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2C326EF-FE80-47F2-B045-DC09703F1D14}" type="doc">
      <dgm:prSet loTypeId="urn:microsoft.com/office/officeart/2018/2/layout/IconCircle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0FF7B5F-B30B-473B-B81C-2C4F3978DF35}">
      <dgm:prSet/>
      <dgm:spPr/>
      <dgm:t>
        <a:bodyPr/>
        <a:lstStyle/>
        <a:p>
          <a:r>
            <a:rPr lang="cs-CZ" dirty="0"/>
            <a:t>1. A co je to vlastně kvalitativní výzkum?</a:t>
          </a:r>
          <a:endParaRPr lang="en-US" dirty="0"/>
        </a:p>
      </dgm:t>
    </dgm:pt>
    <dgm:pt modelId="{F2833E21-6F37-479D-953A-6AC53D61A7AE}" type="parTrans" cxnId="{7BF79131-90BD-46EF-B278-B1488327FD7B}">
      <dgm:prSet/>
      <dgm:spPr/>
      <dgm:t>
        <a:bodyPr/>
        <a:lstStyle/>
        <a:p>
          <a:endParaRPr lang="en-US"/>
        </a:p>
      </dgm:t>
    </dgm:pt>
    <dgm:pt modelId="{2B524C98-4947-49EE-B452-88DF04CA62DA}" type="sibTrans" cxnId="{7BF79131-90BD-46EF-B278-B1488327FD7B}">
      <dgm:prSet/>
      <dgm:spPr/>
      <dgm:t>
        <a:bodyPr/>
        <a:lstStyle/>
        <a:p>
          <a:endParaRPr lang="en-US"/>
        </a:p>
      </dgm:t>
    </dgm:pt>
    <dgm:pt modelId="{88C2CFD8-3637-444D-A4EF-2E1AFA4EB12B}">
      <dgm:prSet/>
      <dgm:spPr/>
      <dgm:t>
        <a:bodyPr/>
        <a:lstStyle/>
        <a:p>
          <a:r>
            <a:rPr lang="cs-CZ" dirty="0"/>
            <a:t>2. Štěstí přeje připraveným: design a plánování výzkumu</a:t>
          </a:r>
          <a:endParaRPr lang="en-US" dirty="0"/>
        </a:p>
      </dgm:t>
    </dgm:pt>
    <dgm:pt modelId="{5C1B3FA2-65FB-4717-8D2A-141F850693F1}" type="parTrans" cxnId="{2C5140AF-FD38-4CA5-A08E-0853E30AC12D}">
      <dgm:prSet/>
      <dgm:spPr/>
      <dgm:t>
        <a:bodyPr/>
        <a:lstStyle/>
        <a:p>
          <a:endParaRPr lang="en-US"/>
        </a:p>
      </dgm:t>
    </dgm:pt>
    <dgm:pt modelId="{E9FCC6A0-28EC-4E8E-8FEC-8B4D90CF58FD}" type="sibTrans" cxnId="{2C5140AF-FD38-4CA5-A08E-0853E30AC12D}">
      <dgm:prSet/>
      <dgm:spPr/>
      <dgm:t>
        <a:bodyPr/>
        <a:lstStyle/>
        <a:p>
          <a:endParaRPr lang="en-US"/>
        </a:p>
      </dgm:t>
    </dgm:pt>
    <dgm:pt modelId="{DEEE0529-6D76-496A-A7D7-23C0403882E5}">
      <dgm:prSet/>
      <dgm:spPr/>
      <dgm:t>
        <a:bodyPr/>
        <a:lstStyle/>
        <a:p>
          <a:r>
            <a:rPr lang="cs-CZ" dirty="0"/>
            <a:t>3. Vzhůru do terénu: sběr dat v kvalitativním výzkumu</a:t>
          </a:r>
          <a:endParaRPr lang="en-US" dirty="0"/>
        </a:p>
      </dgm:t>
    </dgm:pt>
    <dgm:pt modelId="{B19C6E0D-2D2F-4352-A70C-7ECC4F540011}" type="parTrans" cxnId="{DE1EB27D-3515-4696-89E3-D925F22CC307}">
      <dgm:prSet/>
      <dgm:spPr/>
      <dgm:t>
        <a:bodyPr/>
        <a:lstStyle/>
        <a:p>
          <a:endParaRPr lang="en-US"/>
        </a:p>
      </dgm:t>
    </dgm:pt>
    <dgm:pt modelId="{774A061B-7C84-41C9-94B0-03BCA87014A7}" type="sibTrans" cxnId="{DE1EB27D-3515-4696-89E3-D925F22CC307}">
      <dgm:prSet/>
      <dgm:spPr/>
      <dgm:t>
        <a:bodyPr/>
        <a:lstStyle/>
        <a:p>
          <a:endParaRPr lang="en-US"/>
        </a:p>
      </dgm:t>
    </dgm:pt>
    <dgm:pt modelId="{99EFFDF3-04CB-4B61-811E-51569550F8BE}">
      <dgm:prSet/>
      <dgm:spPr/>
      <dgm:t>
        <a:bodyPr/>
        <a:lstStyle/>
        <a:p>
          <a:r>
            <a:rPr lang="cs-CZ" dirty="0"/>
            <a:t>4. Zpátky ke stolu: metody analýzy dat v kvalitativním výzkumu</a:t>
          </a:r>
          <a:endParaRPr lang="en-US" dirty="0"/>
        </a:p>
      </dgm:t>
    </dgm:pt>
    <dgm:pt modelId="{98C8E59B-454E-4EE3-ACA7-3C6690BEE75A}" type="parTrans" cxnId="{7704314C-0307-4DB2-9378-7F866992B710}">
      <dgm:prSet/>
      <dgm:spPr/>
      <dgm:t>
        <a:bodyPr/>
        <a:lstStyle/>
        <a:p>
          <a:endParaRPr lang="en-US"/>
        </a:p>
      </dgm:t>
    </dgm:pt>
    <dgm:pt modelId="{F173A3B1-BECF-4690-934A-D591F6094F6C}" type="sibTrans" cxnId="{7704314C-0307-4DB2-9378-7F866992B710}">
      <dgm:prSet/>
      <dgm:spPr/>
      <dgm:t>
        <a:bodyPr/>
        <a:lstStyle/>
        <a:p>
          <a:endParaRPr lang="en-US"/>
        </a:p>
      </dgm:t>
    </dgm:pt>
    <dgm:pt modelId="{F5199F5D-DC9F-489B-9D40-7F6EE194213A}">
      <dgm:prSet/>
      <dgm:spPr/>
      <dgm:t>
        <a:bodyPr/>
        <a:lstStyle/>
        <a:p>
          <a:r>
            <a:rPr lang="cs-CZ" dirty="0"/>
            <a:t>5. Jak se dělá analýza v kvalitativním výzkumu?</a:t>
          </a:r>
          <a:endParaRPr lang="en-US" dirty="0"/>
        </a:p>
      </dgm:t>
    </dgm:pt>
    <dgm:pt modelId="{84CA7D66-A367-4954-8D5B-51B82C46BE86}" type="parTrans" cxnId="{65BBD856-EC15-4F4C-A5CE-BE750CD8712C}">
      <dgm:prSet/>
      <dgm:spPr/>
      <dgm:t>
        <a:bodyPr/>
        <a:lstStyle/>
        <a:p>
          <a:endParaRPr lang="en-US"/>
        </a:p>
      </dgm:t>
    </dgm:pt>
    <dgm:pt modelId="{6BB11ADC-BE55-4476-8A0B-29F7E92DD8E4}" type="sibTrans" cxnId="{65BBD856-EC15-4F4C-A5CE-BE750CD8712C}">
      <dgm:prSet/>
      <dgm:spPr/>
      <dgm:t>
        <a:bodyPr/>
        <a:lstStyle/>
        <a:p>
          <a:endParaRPr lang="en-US"/>
        </a:p>
      </dgm:t>
    </dgm:pt>
    <dgm:pt modelId="{09EAE62D-EE61-4C17-B581-3C0E4B236B56}">
      <dgm:prSet/>
      <dgm:spPr/>
      <dgm:t>
        <a:bodyPr/>
        <a:lstStyle/>
        <a:p>
          <a:r>
            <a:rPr lang="cs-CZ" dirty="0"/>
            <a:t>6. Hledáme poklad: vzorce a pravidelnosti v datech</a:t>
          </a:r>
          <a:endParaRPr lang="en-US" dirty="0"/>
        </a:p>
      </dgm:t>
    </dgm:pt>
    <dgm:pt modelId="{8D3BDCC5-7536-4B29-A481-A4607750C3BF}" type="parTrans" cxnId="{EF94E7E1-ADC5-48FD-ADC2-016FFD8AA30A}">
      <dgm:prSet/>
      <dgm:spPr/>
      <dgm:t>
        <a:bodyPr/>
        <a:lstStyle/>
        <a:p>
          <a:endParaRPr lang="en-US"/>
        </a:p>
      </dgm:t>
    </dgm:pt>
    <dgm:pt modelId="{DCFC4133-DF4F-4872-80B8-E78224D6DB69}" type="sibTrans" cxnId="{EF94E7E1-ADC5-48FD-ADC2-016FFD8AA30A}">
      <dgm:prSet/>
      <dgm:spPr/>
      <dgm:t>
        <a:bodyPr/>
        <a:lstStyle/>
        <a:p>
          <a:endParaRPr lang="en-US"/>
        </a:p>
      </dgm:t>
    </dgm:pt>
    <dgm:pt modelId="{2DC04F97-7ED9-40A4-A875-C768F5D9C10C}" type="pres">
      <dgm:prSet presAssocID="{82C326EF-FE80-47F2-B045-DC09703F1D14}" presName="root" presStyleCnt="0">
        <dgm:presLayoutVars>
          <dgm:dir/>
          <dgm:resizeHandles val="exact"/>
        </dgm:presLayoutVars>
      </dgm:prSet>
      <dgm:spPr/>
    </dgm:pt>
    <dgm:pt modelId="{DBA9868E-9546-4386-B5EA-0A845FD5CD23}" type="pres">
      <dgm:prSet presAssocID="{82C326EF-FE80-47F2-B045-DC09703F1D14}" presName="container" presStyleCnt="0">
        <dgm:presLayoutVars>
          <dgm:dir/>
          <dgm:resizeHandles val="exact"/>
        </dgm:presLayoutVars>
      </dgm:prSet>
      <dgm:spPr/>
    </dgm:pt>
    <dgm:pt modelId="{0648C712-7AA3-4C6E-AA18-3206A7DC2212}" type="pres">
      <dgm:prSet presAssocID="{D0FF7B5F-B30B-473B-B81C-2C4F3978DF35}" presName="compNode" presStyleCnt="0"/>
      <dgm:spPr/>
    </dgm:pt>
    <dgm:pt modelId="{A3A2ED13-D89A-4859-AEDC-6AE33E10FB43}" type="pres">
      <dgm:prSet presAssocID="{D0FF7B5F-B30B-473B-B81C-2C4F3978DF35}" presName="iconBgRect" presStyleLbl="bgShp" presStyleIdx="0" presStyleCnt="6"/>
      <dgm:spPr/>
    </dgm:pt>
    <dgm:pt modelId="{014F082F-37C5-4536-9137-9BE3B0A13538}" type="pres">
      <dgm:prSet presAssocID="{D0FF7B5F-B30B-473B-B81C-2C4F3978DF35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44890F76-6766-46DC-B115-19BADDB4F7B6}" type="pres">
      <dgm:prSet presAssocID="{D0FF7B5F-B30B-473B-B81C-2C4F3978DF35}" presName="spaceRect" presStyleCnt="0"/>
      <dgm:spPr/>
    </dgm:pt>
    <dgm:pt modelId="{B663A717-2379-4081-A99A-6EF741C4CB64}" type="pres">
      <dgm:prSet presAssocID="{D0FF7B5F-B30B-473B-B81C-2C4F3978DF35}" presName="textRect" presStyleLbl="revTx" presStyleIdx="0" presStyleCnt="6">
        <dgm:presLayoutVars>
          <dgm:chMax val="1"/>
          <dgm:chPref val="1"/>
        </dgm:presLayoutVars>
      </dgm:prSet>
      <dgm:spPr/>
    </dgm:pt>
    <dgm:pt modelId="{E4871E40-A82E-4031-8EE6-8524342440EE}" type="pres">
      <dgm:prSet presAssocID="{2B524C98-4947-49EE-B452-88DF04CA62DA}" presName="sibTrans" presStyleLbl="sibTrans2D1" presStyleIdx="0" presStyleCnt="0"/>
      <dgm:spPr/>
    </dgm:pt>
    <dgm:pt modelId="{E1CDE679-9282-46FC-813D-063D0C641CAD}" type="pres">
      <dgm:prSet presAssocID="{88C2CFD8-3637-444D-A4EF-2E1AFA4EB12B}" presName="compNode" presStyleCnt="0"/>
      <dgm:spPr/>
    </dgm:pt>
    <dgm:pt modelId="{1B6F8067-184C-46C2-8BB1-C3DA82D32F3C}" type="pres">
      <dgm:prSet presAssocID="{88C2CFD8-3637-444D-A4EF-2E1AFA4EB12B}" presName="iconBgRect" presStyleLbl="bgShp" presStyleIdx="1" presStyleCnt="6"/>
      <dgm:spPr/>
    </dgm:pt>
    <dgm:pt modelId="{0A1E1172-3FAA-4699-8DE9-097053613B8E}" type="pres">
      <dgm:prSet presAssocID="{88C2CFD8-3637-444D-A4EF-2E1AFA4EB12B}" presName="iconRect" presStyleLbl="node1" presStyleIdx="1" presStyleCnt="6" custLinFactNeighborX="4666" custLinFactNeighborY="1911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zentace s kontrolním seznamem se souvislou výplní"/>
        </a:ext>
      </dgm:extLst>
    </dgm:pt>
    <dgm:pt modelId="{81D1ECE9-9AFE-43F2-9162-F7248E64CA48}" type="pres">
      <dgm:prSet presAssocID="{88C2CFD8-3637-444D-A4EF-2E1AFA4EB12B}" presName="spaceRect" presStyleCnt="0"/>
      <dgm:spPr/>
    </dgm:pt>
    <dgm:pt modelId="{604885FA-8E5D-4C99-B049-CE911BC03F2F}" type="pres">
      <dgm:prSet presAssocID="{88C2CFD8-3637-444D-A4EF-2E1AFA4EB12B}" presName="textRect" presStyleLbl="revTx" presStyleIdx="1" presStyleCnt="6">
        <dgm:presLayoutVars>
          <dgm:chMax val="1"/>
          <dgm:chPref val="1"/>
        </dgm:presLayoutVars>
      </dgm:prSet>
      <dgm:spPr/>
    </dgm:pt>
    <dgm:pt modelId="{A79CEFC9-D4B7-4ED7-9C1F-F951BD8F670E}" type="pres">
      <dgm:prSet presAssocID="{E9FCC6A0-28EC-4E8E-8FEC-8B4D90CF58FD}" presName="sibTrans" presStyleLbl="sibTrans2D1" presStyleIdx="0" presStyleCnt="0"/>
      <dgm:spPr/>
    </dgm:pt>
    <dgm:pt modelId="{4184A10D-F6E8-45D6-BB4E-E054CF9F48AB}" type="pres">
      <dgm:prSet presAssocID="{DEEE0529-6D76-496A-A7D7-23C0403882E5}" presName="compNode" presStyleCnt="0"/>
      <dgm:spPr/>
    </dgm:pt>
    <dgm:pt modelId="{BB69D151-6306-45EC-A79E-C6C6120748BA}" type="pres">
      <dgm:prSet presAssocID="{DEEE0529-6D76-496A-A7D7-23C0403882E5}" presName="iconBgRect" presStyleLbl="bgShp" presStyleIdx="2" presStyleCnt="6"/>
      <dgm:spPr/>
    </dgm:pt>
    <dgm:pt modelId="{E7A2E493-1773-4C73-A835-58C8DDBE2B9E}" type="pres">
      <dgm:prSet presAssocID="{DEEE0529-6D76-496A-A7D7-23C0403882E5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349ABFFD-E1EB-4A1C-8781-0E02E035D067}" type="pres">
      <dgm:prSet presAssocID="{DEEE0529-6D76-496A-A7D7-23C0403882E5}" presName="spaceRect" presStyleCnt="0"/>
      <dgm:spPr/>
    </dgm:pt>
    <dgm:pt modelId="{25C8B29A-3C4B-4D07-B8EC-EC2E42DEF0FF}" type="pres">
      <dgm:prSet presAssocID="{DEEE0529-6D76-496A-A7D7-23C0403882E5}" presName="textRect" presStyleLbl="revTx" presStyleIdx="2" presStyleCnt="6">
        <dgm:presLayoutVars>
          <dgm:chMax val="1"/>
          <dgm:chPref val="1"/>
        </dgm:presLayoutVars>
      </dgm:prSet>
      <dgm:spPr/>
    </dgm:pt>
    <dgm:pt modelId="{D55F7E10-C1DD-4518-AB53-308F9C9DC1F9}" type="pres">
      <dgm:prSet presAssocID="{774A061B-7C84-41C9-94B0-03BCA87014A7}" presName="sibTrans" presStyleLbl="sibTrans2D1" presStyleIdx="0" presStyleCnt="0"/>
      <dgm:spPr/>
    </dgm:pt>
    <dgm:pt modelId="{6AA5DAC5-5955-4EAB-AB68-04A51C6C303F}" type="pres">
      <dgm:prSet presAssocID="{99EFFDF3-04CB-4B61-811E-51569550F8BE}" presName="compNode" presStyleCnt="0"/>
      <dgm:spPr/>
    </dgm:pt>
    <dgm:pt modelId="{72534BE0-67F8-4E14-A3C7-13158729BA89}" type="pres">
      <dgm:prSet presAssocID="{99EFFDF3-04CB-4B61-811E-51569550F8BE}" presName="iconBgRect" presStyleLbl="bgShp" presStyleIdx="3" presStyleCnt="6"/>
      <dgm:spPr/>
    </dgm:pt>
    <dgm:pt modelId="{93E8CB85-AA87-4306-94CF-501A868F5C29}" type="pres">
      <dgm:prSet presAssocID="{99EFFDF3-04CB-4B61-811E-51569550F8BE}" presName="iconRect" presStyleLbl="node1" presStyleIdx="3" presStyleCnt="6" custLinFactNeighborX="4666" custLinFactNeighborY="-122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álkové studium – věda se souvislou výplní"/>
        </a:ext>
      </dgm:extLst>
    </dgm:pt>
    <dgm:pt modelId="{9C63A60D-3CF6-4902-982C-18C0C500D002}" type="pres">
      <dgm:prSet presAssocID="{99EFFDF3-04CB-4B61-811E-51569550F8BE}" presName="spaceRect" presStyleCnt="0"/>
      <dgm:spPr/>
    </dgm:pt>
    <dgm:pt modelId="{E6A97429-92F8-42EB-BE9E-F5B58C697AF5}" type="pres">
      <dgm:prSet presAssocID="{99EFFDF3-04CB-4B61-811E-51569550F8BE}" presName="textRect" presStyleLbl="revTx" presStyleIdx="3" presStyleCnt="6">
        <dgm:presLayoutVars>
          <dgm:chMax val="1"/>
          <dgm:chPref val="1"/>
        </dgm:presLayoutVars>
      </dgm:prSet>
      <dgm:spPr/>
    </dgm:pt>
    <dgm:pt modelId="{9D2DDD29-FB63-45BD-ACC3-78ABB1F81097}" type="pres">
      <dgm:prSet presAssocID="{F173A3B1-BECF-4690-934A-D591F6094F6C}" presName="sibTrans" presStyleLbl="sibTrans2D1" presStyleIdx="0" presStyleCnt="0"/>
      <dgm:spPr/>
    </dgm:pt>
    <dgm:pt modelId="{5A05F1A7-17E5-459E-8607-E729987B0CA9}" type="pres">
      <dgm:prSet presAssocID="{F5199F5D-DC9F-489B-9D40-7F6EE194213A}" presName="compNode" presStyleCnt="0"/>
      <dgm:spPr/>
    </dgm:pt>
    <dgm:pt modelId="{09FD620E-25AB-49E1-AF8B-5ED317F8500B}" type="pres">
      <dgm:prSet presAssocID="{F5199F5D-DC9F-489B-9D40-7F6EE194213A}" presName="iconBgRect" presStyleLbl="bgShp" presStyleIdx="4" presStyleCnt="6"/>
      <dgm:spPr/>
    </dgm:pt>
    <dgm:pt modelId="{9EAE7920-5787-4B8A-B783-9BC95CDB978A}" type="pres">
      <dgm:prSet presAssocID="{F5199F5D-DC9F-489B-9D40-7F6EE194213A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56FC2E22-C944-441C-AF2E-F2E2215C131C}" type="pres">
      <dgm:prSet presAssocID="{F5199F5D-DC9F-489B-9D40-7F6EE194213A}" presName="spaceRect" presStyleCnt="0"/>
      <dgm:spPr/>
    </dgm:pt>
    <dgm:pt modelId="{F4FF4CBA-18E4-4DD5-8806-603AFEAF0A76}" type="pres">
      <dgm:prSet presAssocID="{F5199F5D-DC9F-489B-9D40-7F6EE194213A}" presName="textRect" presStyleLbl="revTx" presStyleIdx="4" presStyleCnt="6">
        <dgm:presLayoutVars>
          <dgm:chMax val="1"/>
          <dgm:chPref val="1"/>
        </dgm:presLayoutVars>
      </dgm:prSet>
      <dgm:spPr/>
    </dgm:pt>
    <dgm:pt modelId="{C32B6DE4-7A79-4E7C-B618-3F38450FD5DC}" type="pres">
      <dgm:prSet presAssocID="{6BB11ADC-BE55-4476-8A0B-29F7E92DD8E4}" presName="sibTrans" presStyleLbl="sibTrans2D1" presStyleIdx="0" presStyleCnt="0"/>
      <dgm:spPr/>
    </dgm:pt>
    <dgm:pt modelId="{92F3D027-B716-4E32-A08E-17D4132ED64D}" type="pres">
      <dgm:prSet presAssocID="{09EAE62D-EE61-4C17-B581-3C0E4B236B56}" presName="compNode" presStyleCnt="0"/>
      <dgm:spPr/>
    </dgm:pt>
    <dgm:pt modelId="{3D1B29BD-427D-457B-AC1D-FC49F99EAE5F}" type="pres">
      <dgm:prSet presAssocID="{09EAE62D-EE61-4C17-B581-3C0E4B236B56}" presName="iconBgRect" presStyleLbl="bgShp" presStyleIdx="5" presStyleCnt="6"/>
      <dgm:spPr/>
    </dgm:pt>
    <dgm:pt modelId="{4F9D0AD5-7F73-49E5-8DA1-CAB25473A0F1}" type="pres">
      <dgm:prSet presAssocID="{09EAE62D-EE61-4C17-B581-3C0E4B236B56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amant"/>
        </a:ext>
      </dgm:extLst>
    </dgm:pt>
    <dgm:pt modelId="{4735E7B0-7C2D-4DFA-9E25-1D88B25BD55E}" type="pres">
      <dgm:prSet presAssocID="{09EAE62D-EE61-4C17-B581-3C0E4B236B56}" presName="spaceRect" presStyleCnt="0"/>
      <dgm:spPr/>
    </dgm:pt>
    <dgm:pt modelId="{135CC380-EDCB-4B1A-BC22-584F15F3E41E}" type="pres">
      <dgm:prSet presAssocID="{09EAE62D-EE61-4C17-B581-3C0E4B236B56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7BF79131-90BD-46EF-B278-B1488327FD7B}" srcId="{82C326EF-FE80-47F2-B045-DC09703F1D14}" destId="{D0FF7B5F-B30B-473B-B81C-2C4F3978DF35}" srcOrd="0" destOrd="0" parTransId="{F2833E21-6F37-479D-953A-6AC53D61A7AE}" sibTransId="{2B524C98-4947-49EE-B452-88DF04CA62DA}"/>
    <dgm:cxn modelId="{DD7B3E3A-A127-4AC7-99CF-C980EFABDD47}" type="presOf" srcId="{88C2CFD8-3637-444D-A4EF-2E1AFA4EB12B}" destId="{604885FA-8E5D-4C99-B049-CE911BC03F2F}" srcOrd="0" destOrd="0" presId="urn:microsoft.com/office/officeart/2018/2/layout/IconCircleList"/>
    <dgm:cxn modelId="{B9B1535E-0E3F-414B-96B2-01C0A1670B7F}" type="presOf" srcId="{F5199F5D-DC9F-489B-9D40-7F6EE194213A}" destId="{F4FF4CBA-18E4-4DD5-8806-603AFEAF0A76}" srcOrd="0" destOrd="0" presId="urn:microsoft.com/office/officeart/2018/2/layout/IconCircleList"/>
    <dgm:cxn modelId="{7704314C-0307-4DB2-9378-7F866992B710}" srcId="{82C326EF-FE80-47F2-B045-DC09703F1D14}" destId="{99EFFDF3-04CB-4B61-811E-51569550F8BE}" srcOrd="3" destOrd="0" parTransId="{98C8E59B-454E-4EE3-ACA7-3C6690BEE75A}" sibTransId="{F173A3B1-BECF-4690-934A-D591F6094F6C}"/>
    <dgm:cxn modelId="{17939C6E-9665-47EF-AD91-6BB522F85392}" type="presOf" srcId="{09EAE62D-EE61-4C17-B581-3C0E4B236B56}" destId="{135CC380-EDCB-4B1A-BC22-584F15F3E41E}" srcOrd="0" destOrd="0" presId="urn:microsoft.com/office/officeart/2018/2/layout/IconCircleList"/>
    <dgm:cxn modelId="{88716172-630D-4553-80F4-10D1B9C778AF}" type="presOf" srcId="{99EFFDF3-04CB-4B61-811E-51569550F8BE}" destId="{E6A97429-92F8-42EB-BE9E-F5B58C697AF5}" srcOrd="0" destOrd="0" presId="urn:microsoft.com/office/officeart/2018/2/layout/IconCircleList"/>
    <dgm:cxn modelId="{19DF0474-E996-4371-B320-05E92E008C68}" type="presOf" srcId="{774A061B-7C84-41C9-94B0-03BCA87014A7}" destId="{D55F7E10-C1DD-4518-AB53-308F9C9DC1F9}" srcOrd="0" destOrd="0" presId="urn:microsoft.com/office/officeart/2018/2/layout/IconCircleList"/>
    <dgm:cxn modelId="{FF58F155-C1BC-45B3-9AD4-0E6E3D8E9BF8}" type="presOf" srcId="{6BB11ADC-BE55-4476-8A0B-29F7E92DD8E4}" destId="{C32B6DE4-7A79-4E7C-B618-3F38450FD5DC}" srcOrd="0" destOrd="0" presId="urn:microsoft.com/office/officeart/2018/2/layout/IconCircleList"/>
    <dgm:cxn modelId="{65BBD856-EC15-4F4C-A5CE-BE750CD8712C}" srcId="{82C326EF-FE80-47F2-B045-DC09703F1D14}" destId="{F5199F5D-DC9F-489B-9D40-7F6EE194213A}" srcOrd="4" destOrd="0" parTransId="{84CA7D66-A367-4954-8D5B-51B82C46BE86}" sibTransId="{6BB11ADC-BE55-4476-8A0B-29F7E92DD8E4}"/>
    <dgm:cxn modelId="{C1163D59-BCCC-4B60-9023-7FF92CAC05AE}" type="presOf" srcId="{F173A3B1-BECF-4690-934A-D591F6094F6C}" destId="{9D2DDD29-FB63-45BD-ACC3-78ABB1F81097}" srcOrd="0" destOrd="0" presId="urn:microsoft.com/office/officeart/2018/2/layout/IconCircleList"/>
    <dgm:cxn modelId="{DE1EB27D-3515-4696-89E3-D925F22CC307}" srcId="{82C326EF-FE80-47F2-B045-DC09703F1D14}" destId="{DEEE0529-6D76-496A-A7D7-23C0403882E5}" srcOrd="2" destOrd="0" parTransId="{B19C6E0D-2D2F-4352-A70C-7ECC4F540011}" sibTransId="{774A061B-7C84-41C9-94B0-03BCA87014A7}"/>
    <dgm:cxn modelId="{7212A986-AE7B-4A6F-8DF3-3342B181E59F}" type="presOf" srcId="{E9FCC6A0-28EC-4E8E-8FEC-8B4D90CF58FD}" destId="{A79CEFC9-D4B7-4ED7-9C1F-F951BD8F670E}" srcOrd="0" destOrd="0" presId="urn:microsoft.com/office/officeart/2018/2/layout/IconCircleList"/>
    <dgm:cxn modelId="{060F1698-529D-4EA5-9155-7B195683EE13}" type="presOf" srcId="{2B524C98-4947-49EE-B452-88DF04CA62DA}" destId="{E4871E40-A82E-4031-8EE6-8524342440EE}" srcOrd="0" destOrd="0" presId="urn:microsoft.com/office/officeart/2018/2/layout/IconCircleList"/>
    <dgm:cxn modelId="{E42D30AF-6C94-4ECE-AACB-3A7488A8C014}" type="presOf" srcId="{D0FF7B5F-B30B-473B-B81C-2C4F3978DF35}" destId="{B663A717-2379-4081-A99A-6EF741C4CB64}" srcOrd="0" destOrd="0" presId="urn:microsoft.com/office/officeart/2018/2/layout/IconCircleList"/>
    <dgm:cxn modelId="{2C5140AF-FD38-4CA5-A08E-0853E30AC12D}" srcId="{82C326EF-FE80-47F2-B045-DC09703F1D14}" destId="{88C2CFD8-3637-444D-A4EF-2E1AFA4EB12B}" srcOrd="1" destOrd="0" parTransId="{5C1B3FA2-65FB-4717-8D2A-141F850693F1}" sibTransId="{E9FCC6A0-28EC-4E8E-8FEC-8B4D90CF58FD}"/>
    <dgm:cxn modelId="{206FA0B5-D3BC-4D37-A9AA-5745664C1030}" type="presOf" srcId="{82C326EF-FE80-47F2-B045-DC09703F1D14}" destId="{2DC04F97-7ED9-40A4-A875-C768F5D9C10C}" srcOrd="0" destOrd="0" presId="urn:microsoft.com/office/officeart/2018/2/layout/IconCircleList"/>
    <dgm:cxn modelId="{BC3697BA-8411-4A27-B4C7-B09EF8E7E7DA}" type="presOf" srcId="{DEEE0529-6D76-496A-A7D7-23C0403882E5}" destId="{25C8B29A-3C4B-4D07-B8EC-EC2E42DEF0FF}" srcOrd="0" destOrd="0" presId="urn:microsoft.com/office/officeart/2018/2/layout/IconCircleList"/>
    <dgm:cxn modelId="{EF94E7E1-ADC5-48FD-ADC2-016FFD8AA30A}" srcId="{82C326EF-FE80-47F2-B045-DC09703F1D14}" destId="{09EAE62D-EE61-4C17-B581-3C0E4B236B56}" srcOrd="5" destOrd="0" parTransId="{8D3BDCC5-7536-4B29-A481-A4607750C3BF}" sibTransId="{DCFC4133-DF4F-4872-80B8-E78224D6DB69}"/>
    <dgm:cxn modelId="{88970E25-8EE4-4EDF-9BD7-EEB984DB55BF}" type="presParOf" srcId="{2DC04F97-7ED9-40A4-A875-C768F5D9C10C}" destId="{DBA9868E-9546-4386-B5EA-0A845FD5CD23}" srcOrd="0" destOrd="0" presId="urn:microsoft.com/office/officeart/2018/2/layout/IconCircleList"/>
    <dgm:cxn modelId="{5EBBE5FC-A184-4C25-8AC0-8AAF7CAEC6E4}" type="presParOf" srcId="{DBA9868E-9546-4386-B5EA-0A845FD5CD23}" destId="{0648C712-7AA3-4C6E-AA18-3206A7DC2212}" srcOrd="0" destOrd="0" presId="urn:microsoft.com/office/officeart/2018/2/layout/IconCircleList"/>
    <dgm:cxn modelId="{0555F02E-CE39-45AA-B300-783153C13182}" type="presParOf" srcId="{0648C712-7AA3-4C6E-AA18-3206A7DC2212}" destId="{A3A2ED13-D89A-4859-AEDC-6AE33E10FB43}" srcOrd="0" destOrd="0" presId="urn:microsoft.com/office/officeart/2018/2/layout/IconCircleList"/>
    <dgm:cxn modelId="{D32A400F-3740-497F-8C94-4611DEA2E219}" type="presParOf" srcId="{0648C712-7AA3-4C6E-AA18-3206A7DC2212}" destId="{014F082F-37C5-4536-9137-9BE3B0A13538}" srcOrd="1" destOrd="0" presId="urn:microsoft.com/office/officeart/2018/2/layout/IconCircleList"/>
    <dgm:cxn modelId="{BCDF1901-FFE3-491F-9BBD-46B473B55D47}" type="presParOf" srcId="{0648C712-7AA3-4C6E-AA18-3206A7DC2212}" destId="{44890F76-6766-46DC-B115-19BADDB4F7B6}" srcOrd="2" destOrd="0" presId="urn:microsoft.com/office/officeart/2018/2/layout/IconCircleList"/>
    <dgm:cxn modelId="{828B57C4-EF13-4337-9656-327ADC04D510}" type="presParOf" srcId="{0648C712-7AA3-4C6E-AA18-3206A7DC2212}" destId="{B663A717-2379-4081-A99A-6EF741C4CB64}" srcOrd="3" destOrd="0" presId="urn:microsoft.com/office/officeart/2018/2/layout/IconCircleList"/>
    <dgm:cxn modelId="{35D359A8-CAF3-4BFA-AC34-1DE2A276ED43}" type="presParOf" srcId="{DBA9868E-9546-4386-B5EA-0A845FD5CD23}" destId="{E4871E40-A82E-4031-8EE6-8524342440EE}" srcOrd="1" destOrd="0" presId="urn:microsoft.com/office/officeart/2018/2/layout/IconCircleList"/>
    <dgm:cxn modelId="{A4294B20-DAF1-407F-8099-A2D5237BB707}" type="presParOf" srcId="{DBA9868E-9546-4386-B5EA-0A845FD5CD23}" destId="{E1CDE679-9282-46FC-813D-063D0C641CAD}" srcOrd="2" destOrd="0" presId="urn:microsoft.com/office/officeart/2018/2/layout/IconCircleList"/>
    <dgm:cxn modelId="{E7A3C40F-3D53-4808-814F-B8DB7716409F}" type="presParOf" srcId="{E1CDE679-9282-46FC-813D-063D0C641CAD}" destId="{1B6F8067-184C-46C2-8BB1-C3DA82D32F3C}" srcOrd="0" destOrd="0" presId="urn:microsoft.com/office/officeart/2018/2/layout/IconCircleList"/>
    <dgm:cxn modelId="{BCADEF3C-3E6A-4B66-BF7B-88D89749DECA}" type="presParOf" srcId="{E1CDE679-9282-46FC-813D-063D0C641CAD}" destId="{0A1E1172-3FAA-4699-8DE9-097053613B8E}" srcOrd="1" destOrd="0" presId="urn:microsoft.com/office/officeart/2018/2/layout/IconCircleList"/>
    <dgm:cxn modelId="{A4722BA8-D3C2-4FC4-81B4-C47658BC5378}" type="presParOf" srcId="{E1CDE679-9282-46FC-813D-063D0C641CAD}" destId="{81D1ECE9-9AFE-43F2-9162-F7248E64CA48}" srcOrd="2" destOrd="0" presId="urn:microsoft.com/office/officeart/2018/2/layout/IconCircleList"/>
    <dgm:cxn modelId="{7FC89B69-3645-4E61-AAE7-9B6D53806CA7}" type="presParOf" srcId="{E1CDE679-9282-46FC-813D-063D0C641CAD}" destId="{604885FA-8E5D-4C99-B049-CE911BC03F2F}" srcOrd="3" destOrd="0" presId="urn:microsoft.com/office/officeart/2018/2/layout/IconCircleList"/>
    <dgm:cxn modelId="{FD4BF4EF-FD79-4D06-B7EB-96FA3A87EBF8}" type="presParOf" srcId="{DBA9868E-9546-4386-B5EA-0A845FD5CD23}" destId="{A79CEFC9-D4B7-4ED7-9C1F-F951BD8F670E}" srcOrd="3" destOrd="0" presId="urn:microsoft.com/office/officeart/2018/2/layout/IconCircleList"/>
    <dgm:cxn modelId="{259D6B19-D608-41CB-8815-6F61EA495844}" type="presParOf" srcId="{DBA9868E-9546-4386-B5EA-0A845FD5CD23}" destId="{4184A10D-F6E8-45D6-BB4E-E054CF9F48AB}" srcOrd="4" destOrd="0" presId="urn:microsoft.com/office/officeart/2018/2/layout/IconCircleList"/>
    <dgm:cxn modelId="{4BF19C92-ADFE-4C13-8B06-2CE55083FE37}" type="presParOf" srcId="{4184A10D-F6E8-45D6-BB4E-E054CF9F48AB}" destId="{BB69D151-6306-45EC-A79E-C6C6120748BA}" srcOrd="0" destOrd="0" presId="urn:microsoft.com/office/officeart/2018/2/layout/IconCircleList"/>
    <dgm:cxn modelId="{3AFFD3E0-5EA4-4CC9-8C9E-91B4919E3111}" type="presParOf" srcId="{4184A10D-F6E8-45D6-BB4E-E054CF9F48AB}" destId="{E7A2E493-1773-4C73-A835-58C8DDBE2B9E}" srcOrd="1" destOrd="0" presId="urn:microsoft.com/office/officeart/2018/2/layout/IconCircleList"/>
    <dgm:cxn modelId="{3C4B432C-E950-4854-8AC6-90448EDD0B2B}" type="presParOf" srcId="{4184A10D-F6E8-45D6-BB4E-E054CF9F48AB}" destId="{349ABFFD-E1EB-4A1C-8781-0E02E035D067}" srcOrd="2" destOrd="0" presId="urn:microsoft.com/office/officeart/2018/2/layout/IconCircleList"/>
    <dgm:cxn modelId="{FEE012EF-B8E0-4639-857E-174EFE96F5A5}" type="presParOf" srcId="{4184A10D-F6E8-45D6-BB4E-E054CF9F48AB}" destId="{25C8B29A-3C4B-4D07-B8EC-EC2E42DEF0FF}" srcOrd="3" destOrd="0" presId="urn:microsoft.com/office/officeart/2018/2/layout/IconCircleList"/>
    <dgm:cxn modelId="{A4338991-E314-412C-86B1-D337B555567C}" type="presParOf" srcId="{DBA9868E-9546-4386-B5EA-0A845FD5CD23}" destId="{D55F7E10-C1DD-4518-AB53-308F9C9DC1F9}" srcOrd="5" destOrd="0" presId="urn:microsoft.com/office/officeart/2018/2/layout/IconCircleList"/>
    <dgm:cxn modelId="{C29201A9-4F66-4901-A13C-B9690FB600CD}" type="presParOf" srcId="{DBA9868E-9546-4386-B5EA-0A845FD5CD23}" destId="{6AA5DAC5-5955-4EAB-AB68-04A51C6C303F}" srcOrd="6" destOrd="0" presId="urn:microsoft.com/office/officeart/2018/2/layout/IconCircleList"/>
    <dgm:cxn modelId="{0C7F13BC-1004-44E6-B8FE-72CF45BF08BF}" type="presParOf" srcId="{6AA5DAC5-5955-4EAB-AB68-04A51C6C303F}" destId="{72534BE0-67F8-4E14-A3C7-13158729BA89}" srcOrd="0" destOrd="0" presId="urn:microsoft.com/office/officeart/2018/2/layout/IconCircleList"/>
    <dgm:cxn modelId="{AE257085-22ED-40F6-B907-5B1101F0B1A9}" type="presParOf" srcId="{6AA5DAC5-5955-4EAB-AB68-04A51C6C303F}" destId="{93E8CB85-AA87-4306-94CF-501A868F5C29}" srcOrd="1" destOrd="0" presId="urn:microsoft.com/office/officeart/2018/2/layout/IconCircleList"/>
    <dgm:cxn modelId="{F717B870-1E45-4C9A-9CD0-90E6FACE110E}" type="presParOf" srcId="{6AA5DAC5-5955-4EAB-AB68-04A51C6C303F}" destId="{9C63A60D-3CF6-4902-982C-18C0C500D002}" srcOrd="2" destOrd="0" presId="urn:microsoft.com/office/officeart/2018/2/layout/IconCircleList"/>
    <dgm:cxn modelId="{56DA5545-9DAE-44FB-9753-8BC7B67AB16C}" type="presParOf" srcId="{6AA5DAC5-5955-4EAB-AB68-04A51C6C303F}" destId="{E6A97429-92F8-42EB-BE9E-F5B58C697AF5}" srcOrd="3" destOrd="0" presId="urn:microsoft.com/office/officeart/2018/2/layout/IconCircleList"/>
    <dgm:cxn modelId="{F29960D8-23BA-447C-A5F1-DC2D093E11E3}" type="presParOf" srcId="{DBA9868E-9546-4386-B5EA-0A845FD5CD23}" destId="{9D2DDD29-FB63-45BD-ACC3-78ABB1F81097}" srcOrd="7" destOrd="0" presId="urn:microsoft.com/office/officeart/2018/2/layout/IconCircleList"/>
    <dgm:cxn modelId="{00764BF7-D46B-4E43-B145-F98F1B5A9E9B}" type="presParOf" srcId="{DBA9868E-9546-4386-B5EA-0A845FD5CD23}" destId="{5A05F1A7-17E5-459E-8607-E729987B0CA9}" srcOrd="8" destOrd="0" presId="urn:microsoft.com/office/officeart/2018/2/layout/IconCircleList"/>
    <dgm:cxn modelId="{58E2CEC5-538B-4B86-B051-016355D40D28}" type="presParOf" srcId="{5A05F1A7-17E5-459E-8607-E729987B0CA9}" destId="{09FD620E-25AB-49E1-AF8B-5ED317F8500B}" srcOrd="0" destOrd="0" presId="urn:microsoft.com/office/officeart/2018/2/layout/IconCircleList"/>
    <dgm:cxn modelId="{0650BCC1-1E3B-4AB5-809E-B0826B2C07BA}" type="presParOf" srcId="{5A05F1A7-17E5-459E-8607-E729987B0CA9}" destId="{9EAE7920-5787-4B8A-B783-9BC95CDB978A}" srcOrd="1" destOrd="0" presId="urn:microsoft.com/office/officeart/2018/2/layout/IconCircleList"/>
    <dgm:cxn modelId="{C484270D-11FA-4C80-9253-DAC44EA02802}" type="presParOf" srcId="{5A05F1A7-17E5-459E-8607-E729987B0CA9}" destId="{56FC2E22-C944-441C-AF2E-F2E2215C131C}" srcOrd="2" destOrd="0" presId="urn:microsoft.com/office/officeart/2018/2/layout/IconCircleList"/>
    <dgm:cxn modelId="{71D8082E-921E-4BD4-93C7-2FF51A5090E2}" type="presParOf" srcId="{5A05F1A7-17E5-459E-8607-E729987B0CA9}" destId="{F4FF4CBA-18E4-4DD5-8806-603AFEAF0A76}" srcOrd="3" destOrd="0" presId="urn:microsoft.com/office/officeart/2018/2/layout/IconCircleList"/>
    <dgm:cxn modelId="{D0417813-35D5-49F3-ABB3-F2C398E24426}" type="presParOf" srcId="{DBA9868E-9546-4386-B5EA-0A845FD5CD23}" destId="{C32B6DE4-7A79-4E7C-B618-3F38450FD5DC}" srcOrd="9" destOrd="0" presId="urn:microsoft.com/office/officeart/2018/2/layout/IconCircleList"/>
    <dgm:cxn modelId="{94B1C54A-3F7F-407D-93A8-F22808C99F69}" type="presParOf" srcId="{DBA9868E-9546-4386-B5EA-0A845FD5CD23}" destId="{92F3D027-B716-4E32-A08E-17D4132ED64D}" srcOrd="10" destOrd="0" presId="urn:microsoft.com/office/officeart/2018/2/layout/IconCircleList"/>
    <dgm:cxn modelId="{3F7436D7-7EF9-4AD2-8F4E-012661E82007}" type="presParOf" srcId="{92F3D027-B716-4E32-A08E-17D4132ED64D}" destId="{3D1B29BD-427D-457B-AC1D-FC49F99EAE5F}" srcOrd="0" destOrd="0" presId="urn:microsoft.com/office/officeart/2018/2/layout/IconCircleList"/>
    <dgm:cxn modelId="{47C47E24-46F9-449B-B942-BDF140200610}" type="presParOf" srcId="{92F3D027-B716-4E32-A08E-17D4132ED64D}" destId="{4F9D0AD5-7F73-49E5-8DA1-CAB25473A0F1}" srcOrd="1" destOrd="0" presId="urn:microsoft.com/office/officeart/2018/2/layout/IconCircleList"/>
    <dgm:cxn modelId="{5A29C615-E550-41D2-AF44-5CFCA0EC2473}" type="presParOf" srcId="{92F3D027-B716-4E32-A08E-17D4132ED64D}" destId="{4735E7B0-7C2D-4DFA-9E25-1D88B25BD55E}" srcOrd="2" destOrd="0" presId="urn:microsoft.com/office/officeart/2018/2/layout/IconCircleList"/>
    <dgm:cxn modelId="{17FFA889-162E-4909-96D2-799447A307FC}" type="presParOf" srcId="{92F3D027-B716-4E32-A08E-17D4132ED64D}" destId="{135CC380-EDCB-4B1A-BC22-584F15F3E41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B32E7B-363B-4F5A-85BD-339F3AD0F0B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6382B8F-0B39-470D-B32A-108F61C5FD3F}">
      <dgm:prSet/>
      <dgm:spPr/>
      <dgm:t>
        <a:bodyPr/>
        <a:lstStyle/>
        <a:p>
          <a:r>
            <a:rPr lang="cs-CZ"/>
            <a:t>alespoň tři odevzdaná videa (výstup z praktických částí seminářů)</a:t>
          </a:r>
          <a:endParaRPr lang="en-US"/>
        </a:p>
      </dgm:t>
    </dgm:pt>
    <dgm:pt modelId="{860415A5-8801-43A9-893F-EEF4B2719D95}" type="parTrans" cxnId="{5A355C93-2547-49F4-8289-BC492BE21BBA}">
      <dgm:prSet/>
      <dgm:spPr/>
      <dgm:t>
        <a:bodyPr/>
        <a:lstStyle/>
        <a:p>
          <a:endParaRPr lang="en-US"/>
        </a:p>
      </dgm:t>
    </dgm:pt>
    <dgm:pt modelId="{216CAF17-70A2-45D0-B663-6905BEB3D1F1}" type="sibTrans" cxnId="{5A355C93-2547-49F4-8289-BC492BE21BBA}">
      <dgm:prSet/>
      <dgm:spPr/>
      <dgm:t>
        <a:bodyPr/>
        <a:lstStyle/>
        <a:p>
          <a:endParaRPr lang="en-US"/>
        </a:p>
      </dgm:t>
    </dgm:pt>
    <dgm:pt modelId="{08FA9572-1645-4DEE-ABB3-A14DC55A96E4}">
      <dgm:prSet/>
      <dgm:spPr/>
      <dgm:t>
        <a:bodyPr/>
        <a:lstStyle/>
        <a:p>
          <a:r>
            <a:rPr lang="cs-CZ"/>
            <a:t>písemný test (15 otázek, 2 body)</a:t>
          </a:r>
          <a:endParaRPr lang="en-US"/>
        </a:p>
      </dgm:t>
    </dgm:pt>
    <dgm:pt modelId="{6FF1D4D9-0814-41A7-BC3B-208870226A26}" type="parTrans" cxnId="{E12A7CB8-BFB0-4BC6-816B-C3E357FE84ED}">
      <dgm:prSet/>
      <dgm:spPr/>
      <dgm:t>
        <a:bodyPr/>
        <a:lstStyle/>
        <a:p>
          <a:endParaRPr lang="en-US"/>
        </a:p>
      </dgm:t>
    </dgm:pt>
    <dgm:pt modelId="{3222EEB9-AA51-4019-93A5-6EC21B5A1D55}" type="sibTrans" cxnId="{E12A7CB8-BFB0-4BC6-816B-C3E357FE84ED}">
      <dgm:prSet/>
      <dgm:spPr/>
      <dgm:t>
        <a:bodyPr/>
        <a:lstStyle/>
        <a:p>
          <a:endParaRPr lang="en-US"/>
        </a:p>
      </dgm:t>
    </dgm:pt>
    <dgm:pt modelId="{C2C13C30-C4F6-4257-97F4-842E7A62C6E1}" type="pres">
      <dgm:prSet presAssocID="{0BB32E7B-363B-4F5A-85BD-339F3AD0F0B8}" presName="root" presStyleCnt="0">
        <dgm:presLayoutVars>
          <dgm:dir/>
          <dgm:resizeHandles val="exact"/>
        </dgm:presLayoutVars>
      </dgm:prSet>
      <dgm:spPr/>
    </dgm:pt>
    <dgm:pt modelId="{CAC85D52-198A-4DB8-BD7D-EBDFB4CA54DB}" type="pres">
      <dgm:prSet presAssocID="{F6382B8F-0B39-470D-B32A-108F61C5FD3F}" presName="compNode" presStyleCnt="0"/>
      <dgm:spPr/>
    </dgm:pt>
    <dgm:pt modelId="{D526FA08-A6D6-4D2C-83E2-9740CCF6089B}" type="pres">
      <dgm:prSet presAssocID="{F6382B8F-0B39-470D-B32A-108F61C5FD3F}" presName="bgRect" presStyleLbl="bgShp" presStyleIdx="0" presStyleCnt="2"/>
      <dgm:spPr/>
    </dgm:pt>
    <dgm:pt modelId="{FC5FFA26-72FA-4F88-BDDE-514EEDBEEB39}" type="pres">
      <dgm:prSet presAssocID="{F6382B8F-0B39-470D-B32A-108F61C5FD3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E302A7DB-10A2-4627-9E9A-0317977612C6}" type="pres">
      <dgm:prSet presAssocID="{F6382B8F-0B39-470D-B32A-108F61C5FD3F}" presName="spaceRect" presStyleCnt="0"/>
      <dgm:spPr/>
    </dgm:pt>
    <dgm:pt modelId="{0107E31E-183E-46A0-BC1E-5A301E015005}" type="pres">
      <dgm:prSet presAssocID="{F6382B8F-0B39-470D-B32A-108F61C5FD3F}" presName="parTx" presStyleLbl="revTx" presStyleIdx="0" presStyleCnt="2">
        <dgm:presLayoutVars>
          <dgm:chMax val="0"/>
          <dgm:chPref val="0"/>
        </dgm:presLayoutVars>
      </dgm:prSet>
      <dgm:spPr/>
    </dgm:pt>
    <dgm:pt modelId="{50F3704A-53CD-4832-B20F-716BB0FF7201}" type="pres">
      <dgm:prSet presAssocID="{216CAF17-70A2-45D0-B663-6905BEB3D1F1}" presName="sibTrans" presStyleCnt="0"/>
      <dgm:spPr/>
    </dgm:pt>
    <dgm:pt modelId="{00C8C85E-FFA9-4778-A60A-777121FFCC1A}" type="pres">
      <dgm:prSet presAssocID="{08FA9572-1645-4DEE-ABB3-A14DC55A96E4}" presName="compNode" presStyleCnt="0"/>
      <dgm:spPr/>
    </dgm:pt>
    <dgm:pt modelId="{0228095B-9FAB-49DB-AEEA-64765F0EE24B}" type="pres">
      <dgm:prSet presAssocID="{08FA9572-1645-4DEE-ABB3-A14DC55A96E4}" presName="bgRect" presStyleLbl="bgShp" presStyleIdx="1" presStyleCnt="2"/>
      <dgm:spPr/>
    </dgm:pt>
    <dgm:pt modelId="{D22CCD92-7499-47D8-8C86-3102B865BB0D}" type="pres">
      <dgm:prSet presAssocID="{08FA9572-1645-4DEE-ABB3-A14DC55A96E4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zek v hlavě se souvislou výplní"/>
        </a:ext>
      </dgm:extLst>
    </dgm:pt>
    <dgm:pt modelId="{2D76F237-E67D-4FD1-9F62-74295D1C6DDB}" type="pres">
      <dgm:prSet presAssocID="{08FA9572-1645-4DEE-ABB3-A14DC55A96E4}" presName="spaceRect" presStyleCnt="0"/>
      <dgm:spPr/>
    </dgm:pt>
    <dgm:pt modelId="{B8A32F38-DB7A-4265-9188-BA6FB09E9D62}" type="pres">
      <dgm:prSet presAssocID="{08FA9572-1645-4DEE-ABB3-A14DC55A96E4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931FB26-F75A-43FF-B6F3-A1FA52A25A1C}" type="presOf" srcId="{F6382B8F-0B39-470D-B32A-108F61C5FD3F}" destId="{0107E31E-183E-46A0-BC1E-5A301E015005}" srcOrd="0" destOrd="0" presId="urn:microsoft.com/office/officeart/2018/2/layout/IconVerticalSolidList"/>
    <dgm:cxn modelId="{5A355C93-2547-49F4-8289-BC492BE21BBA}" srcId="{0BB32E7B-363B-4F5A-85BD-339F3AD0F0B8}" destId="{F6382B8F-0B39-470D-B32A-108F61C5FD3F}" srcOrd="0" destOrd="0" parTransId="{860415A5-8801-43A9-893F-EEF4B2719D95}" sibTransId="{216CAF17-70A2-45D0-B663-6905BEB3D1F1}"/>
    <dgm:cxn modelId="{E12A7CB8-BFB0-4BC6-816B-C3E357FE84ED}" srcId="{0BB32E7B-363B-4F5A-85BD-339F3AD0F0B8}" destId="{08FA9572-1645-4DEE-ABB3-A14DC55A96E4}" srcOrd="1" destOrd="0" parTransId="{6FF1D4D9-0814-41A7-BC3B-208870226A26}" sibTransId="{3222EEB9-AA51-4019-93A5-6EC21B5A1D55}"/>
    <dgm:cxn modelId="{5ECF58DD-91E2-4CF7-B6E3-02CAB685C88E}" type="presOf" srcId="{08FA9572-1645-4DEE-ABB3-A14DC55A96E4}" destId="{B8A32F38-DB7A-4265-9188-BA6FB09E9D62}" srcOrd="0" destOrd="0" presId="urn:microsoft.com/office/officeart/2018/2/layout/IconVerticalSolidList"/>
    <dgm:cxn modelId="{AE6148F5-BFFB-4550-9B16-A0336F8367ED}" type="presOf" srcId="{0BB32E7B-363B-4F5A-85BD-339F3AD0F0B8}" destId="{C2C13C30-C4F6-4257-97F4-842E7A62C6E1}" srcOrd="0" destOrd="0" presId="urn:microsoft.com/office/officeart/2018/2/layout/IconVerticalSolidList"/>
    <dgm:cxn modelId="{BB7775F4-FCF1-4C7A-A5A5-61F53D6F8630}" type="presParOf" srcId="{C2C13C30-C4F6-4257-97F4-842E7A62C6E1}" destId="{CAC85D52-198A-4DB8-BD7D-EBDFB4CA54DB}" srcOrd="0" destOrd="0" presId="urn:microsoft.com/office/officeart/2018/2/layout/IconVerticalSolidList"/>
    <dgm:cxn modelId="{CAE2B0A0-935B-4BD9-AFFF-C480834B97DF}" type="presParOf" srcId="{CAC85D52-198A-4DB8-BD7D-EBDFB4CA54DB}" destId="{D526FA08-A6D6-4D2C-83E2-9740CCF6089B}" srcOrd="0" destOrd="0" presId="urn:microsoft.com/office/officeart/2018/2/layout/IconVerticalSolidList"/>
    <dgm:cxn modelId="{5A4EA0A3-12DD-4FA7-90FE-0AFB5F3F5BCB}" type="presParOf" srcId="{CAC85D52-198A-4DB8-BD7D-EBDFB4CA54DB}" destId="{FC5FFA26-72FA-4F88-BDDE-514EEDBEEB39}" srcOrd="1" destOrd="0" presId="urn:microsoft.com/office/officeart/2018/2/layout/IconVerticalSolidList"/>
    <dgm:cxn modelId="{F03A5B63-B23F-45D4-810A-BAAF34BFA8BF}" type="presParOf" srcId="{CAC85D52-198A-4DB8-BD7D-EBDFB4CA54DB}" destId="{E302A7DB-10A2-4627-9E9A-0317977612C6}" srcOrd="2" destOrd="0" presId="urn:microsoft.com/office/officeart/2018/2/layout/IconVerticalSolidList"/>
    <dgm:cxn modelId="{A0364079-40FB-40AF-A652-89076EF50A49}" type="presParOf" srcId="{CAC85D52-198A-4DB8-BD7D-EBDFB4CA54DB}" destId="{0107E31E-183E-46A0-BC1E-5A301E015005}" srcOrd="3" destOrd="0" presId="urn:microsoft.com/office/officeart/2018/2/layout/IconVerticalSolidList"/>
    <dgm:cxn modelId="{C12899B9-6F1D-4A86-9A3F-DB6003786178}" type="presParOf" srcId="{C2C13C30-C4F6-4257-97F4-842E7A62C6E1}" destId="{50F3704A-53CD-4832-B20F-716BB0FF7201}" srcOrd="1" destOrd="0" presId="urn:microsoft.com/office/officeart/2018/2/layout/IconVerticalSolidList"/>
    <dgm:cxn modelId="{98A25125-E6BD-4DF0-A721-58352A93C125}" type="presParOf" srcId="{C2C13C30-C4F6-4257-97F4-842E7A62C6E1}" destId="{00C8C85E-FFA9-4778-A60A-777121FFCC1A}" srcOrd="2" destOrd="0" presId="urn:microsoft.com/office/officeart/2018/2/layout/IconVerticalSolidList"/>
    <dgm:cxn modelId="{4951F08B-C020-45B4-ABCE-5B4E8ADF779B}" type="presParOf" srcId="{00C8C85E-FFA9-4778-A60A-777121FFCC1A}" destId="{0228095B-9FAB-49DB-AEEA-64765F0EE24B}" srcOrd="0" destOrd="0" presId="urn:microsoft.com/office/officeart/2018/2/layout/IconVerticalSolidList"/>
    <dgm:cxn modelId="{69DBF07D-3C57-4899-A04A-3D5EEB181B7C}" type="presParOf" srcId="{00C8C85E-FFA9-4778-A60A-777121FFCC1A}" destId="{D22CCD92-7499-47D8-8C86-3102B865BB0D}" srcOrd="1" destOrd="0" presId="urn:microsoft.com/office/officeart/2018/2/layout/IconVerticalSolidList"/>
    <dgm:cxn modelId="{D12550D1-CF5E-4D83-A7FE-E79B91BFC375}" type="presParOf" srcId="{00C8C85E-FFA9-4778-A60A-777121FFCC1A}" destId="{2D76F237-E67D-4FD1-9F62-74295D1C6DDB}" srcOrd="2" destOrd="0" presId="urn:microsoft.com/office/officeart/2018/2/layout/IconVerticalSolidList"/>
    <dgm:cxn modelId="{CE7095E1-7A92-4133-B31A-C154D86A1FEC}" type="presParOf" srcId="{00C8C85E-FFA9-4778-A60A-777121FFCC1A}" destId="{B8A32F38-DB7A-4265-9188-BA6FB09E9D6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F9C7B-24A4-4291-BF37-51C44A23EF3A}">
      <dsp:nvSpPr>
        <dsp:cNvPr id="0" name=""/>
        <dsp:cNvSpPr/>
      </dsp:nvSpPr>
      <dsp:spPr>
        <a:xfrm>
          <a:off x="0" y="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AD6F45-602F-4CA6-9985-E147FB4AA64B}">
      <dsp:nvSpPr>
        <dsp:cNvPr id="0" name=""/>
        <dsp:cNvSpPr/>
      </dsp:nvSpPr>
      <dsp:spPr>
        <a:xfrm>
          <a:off x="0" y="0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moduly „přednáška + seminář“ na stejné téma</a:t>
          </a:r>
          <a:endParaRPr lang="en-US" sz="2800" kern="1200" dirty="0"/>
        </a:p>
      </dsp:txBody>
      <dsp:txXfrm>
        <a:off x="0" y="0"/>
        <a:ext cx="8229600" cy="1131490"/>
      </dsp:txXfrm>
    </dsp:sp>
    <dsp:sp modelId="{DF7FF430-1CED-4D06-BF83-0300F319E152}">
      <dsp:nvSpPr>
        <dsp:cNvPr id="0" name=""/>
        <dsp:cNvSpPr/>
      </dsp:nvSpPr>
      <dsp:spPr>
        <a:xfrm>
          <a:off x="0" y="1131490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2F199D4-8FBA-4B39-BF09-8247784C259C}">
      <dsp:nvSpPr>
        <dsp:cNvPr id="0" name=""/>
        <dsp:cNvSpPr/>
      </dsp:nvSpPr>
      <dsp:spPr>
        <a:xfrm>
          <a:off x="0" y="1131490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přednáška = inspirována vybranou kapitolou (kapitolami) </a:t>
          </a:r>
          <a:r>
            <a:rPr lang="cs-CZ" sz="2800" kern="1200" dirty="0" err="1"/>
            <a:t>course</a:t>
          </a:r>
          <a:r>
            <a:rPr lang="cs-CZ" sz="2800" kern="1200" dirty="0"/>
            <a:t> </a:t>
          </a:r>
          <a:r>
            <a:rPr lang="cs-CZ" sz="2800" kern="1200" dirty="0" err="1"/>
            <a:t>book</a:t>
          </a:r>
          <a:endParaRPr lang="en-US" sz="2800" kern="1200" dirty="0"/>
        </a:p>
      </dsp:txBody>
      <dsp:txXfrm>
        <a:off x="0" y="1131490"/>
        <a:ext cx="8229600" cy="1131490"/>
      </dsp:txXfrm>
    </dsp:sp>
    <dsp:sp modelId="{27343DD5-04F5-4E39-B102-93F31E083B9B}">
      <dsp:nvSpPr>
        <dsp:cNvPr id="0" name=""/>
        <dsp:cNvSpPr/>
      </dsp:nvSpPr>
      <dsp:spPr>
        <a:xfrm>
          <a:off x="0" y="2262981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3E3B45-ACF8-4D49-9B5C-AA99AF9A03AE}">
      <dsp:nvSpPr>
        <dsp:cNvPr id="0" name=""/>
        <dsp:cNvSpPr/>
      </dsp:nvSpPr>
      <dsp:spPr>
        <a:xfrm>
          <a:off x="0" y="2262981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/>
            <a:t>seminář = četba téhož úseku formou domácí přípravy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>
              <a:sym typeface="Wingdings" panose="05000000000000000000" pitchFamily="2" charset="2"/>
            </a:rPr>
            <a:t> </a:t>
          </a:r>
          <a:r>
            <a:rPr lang="cs-CZ" sz="2800" kern="1200" dirty="0"/>
            <a:t>diskuse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 dirty="0">
              <a:sym typeface="Wingdings" panose="05000000000000000000" pitchFamily="2" charset="2"/>
            </a:rPr>
            <a:t> </a:t>
          </a:r>
          <a:r>
            <a:rPr lang="cs-CZ" sz="2800" kern="1200" dirty="0"/>
            <a:t>praktické úkoly</a:t>
          </a:r>
          <a:endParaRPr lang="en-US" sz="2800" kern="1200" dirty="0"/>
        </a:p>
      </dsp:txBody>
      <dsp:txXfrm>
        <a:off x="0" y="2262981"/>
        <a:ext cx="8229600" cy="1131490"/>
      </dsp:txXfrm>
    </dsp:sp>
    <dsp:sp modelId="{F288E06F-AD7D-4EFE-8544-8516F46B627A}">
      <dsp:nvSpPr>
        <dsp:cNvPr id="0" name=""/>
        <dsp:cNvSpPr/>
      </dsp:nvSpPr>
      <dsp:spPr>
        <a:xfrm>
          <a:off x="0" y="4305492"/>
          <a:ext cx="8229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9DC3BC-F451-4096-97AF-CC7BF6291F32}">
      <dsp:nvSpPr>
        <dsp:cNvPr id="0" name=""/>
        <dsp:cNvSpPr/>
      </dsp:nvSpPr>
      <dsp:spPr>
        <a:xfrm>
          <a:off x="0" y="3394472"/>
          <a:ext cx="8229600" cy="11314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/>
        </a:p>
      </dsp:txBody>
      <dsp:txXfrm>
        <a:off x="0" y="3394472"/>
        <a:ext cx="8229600" cy="11314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A2ED13-D89A-4859-AEDC-6AE33E10FB43}">
      <dsp:nvSpPr>
        <dsp:cNvPr id="0" name=""/>
        <dsp:cNvSpPr/>
      </dsp:nvSpPr>
      <dsp:spPr>
        <a:xfrm>
          <a:off x="181636" y="14762"/>
          <a:ext cx="1143528" cy="114352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F082F-37C5-4536-9137-9BE3B0A13538}">
      <dsp:nvSpPr>
        <dsp:cNvPr id="0" name=""/>
        <dsp:cNvSpPr/>
      </dsp:nvSpPr>
      <dsp:spPr>
        <a:xfrm>
          <a:off x="421777" y="254903"/>
          <a:ext cx="663246" cy="6632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63A717-2379-4081-A99A-6EF741C4CB64}">
      <dsp:nvSpPr>
        <dsp:cNvPr id="0" name=""/>
        <dsp:cNvSpPr/>
      </dsp:nvSpPr>
      <dsp:spPr>
        <a:xfrm>
          <a:off x="1570207" y="14762"/>
          <a:ext cx="2695460" cy="1143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1. A co je to vlastně kvalitativní výzkum?</a:t>
          </a:r>
          <a:endParaRPr lang="en-US" sz="2300" kern="1200" dirty="0"/>
        </a:p>
      </dsp:txBody>
      <dsp:txXfrm>
        <a:off x="1570207" y="14762"/>
        <a:ext cx="2695460" cy="1143528"/>
      </dsp:txXfrm>
    </dsp:sp>
    <dsp:sp modelId="{1B6F8067-184C-46C2-8BB1-C3DA82D32F3C}">
      <dsp:nvSpPr>
        <dsp:cNvPr id="0" name=""/>
        <dsp:cNvSpPr/>
      </dsp:nvSpPr>
      <dsp:spPr>
        <a:xfrm>
          <a:off x="4735331" y="14762"/>
          <a:ext cx="1143528" cy="114352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1E1172-3FAA-4699-8DE9-097053613B8E}">
      <dsp:nvSpPr>
        <dsp:cNvPr id="0" name=""/>
        <dsp:cNvSpPr/>
      </dsp:nvSpPr>
      <dsp:spPr>
        <a:xfrm>
          <a:off x="5006419" y="267578"/>
          <a:ext cx="663246" cy="6632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885FA-8E5D-4C99-B049-CE911BC03F2F}">
      <dsp:nvSpPr>
        <dsp:cNvPr id="0" name=""/>
        <dsp:cNvSpPr/>
      </dsp:nvSpPr>
      <dsp:spPr>
        <a:xfrm>
          <a:off x="6123902" y="14762"/>
          <a:ext cx="2695460" cy="1143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2. Štěstí přeje připraveným: design a plánování výzkumu</a:t>
          </a:r>
          <a:endParaRPr lang="en-US" sz="2300" kern="1200" dirty="0"/>
        </a:p>
      </dsp:txBody>
      <dsp:txXfrm>
        <a:off x="6123902" y="14762"/>
        <a:ext cx="2695460" cy="1143528"/>
      </dsp:txXfrm>
    </dsp:sp>
    <dsp:sp modelId="{BB69D151-6306-45EC-A79E-C6C6120748BA}">
      <dsp:nvSpPr>
        <dsp:cNvPr id="0" name=""/>
        <dsp:cNvSpPr/>
      </dsp:nvSpPr>
      <dsp:spPr>
        <a:xfrm>
          <a:off x="181636" y="2049532"/>
          <a:ext cx="1143528" cy="114352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A2E493-1773-4C73-A835-58C8DDBE2B9E}">
      <dsp:nvSpPr>
        <dsp:cNvPr id="0" name=""/>
        <dsp:cNvSpPr/>
      </dsp:nvSpPr>
      <dsp:spPr>
        <a:xfrm>
          <a:off x="421777" y="2289673"/>
          <a:ext cx="663246" cy="6632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C8B29A-3C4B-4D07-B8EC-EC2E42DEF0FF}">
      <dsp:nvSpPr>
        <dsp:cNvPr id="0" name=""/>
        <dsp:cNvSpPr/>
      </dsp:nvSpPr>
      <dsp:spPr>
        <a:xfrm>
          <a:off x="1570207" y="2049532"/>
          <a:ext cx="2695460" cy="1143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3. Vzhůru do terénu: sběr dat v kvalitativním výzkumu</a:t>
          </a:r>
          <a:endParaRPr lang="en-US" sz="2300" kern="1200" dirty="0"/>
        </a:p>
      </dsp:txBody>
      <dsp:txXfrm>
        <a:off x="1570207" y="2049532"/>
        <a:ext cx="2695460" cy="1143528"/>
      </dsp:txXfrm>
    </dsp:sp>
    <dsp:sp modelId="{72534BE0-67F8-4E14-A3C7-13158729BA89}">
      <dsp:nvSpPr>
        <dsp:cNvPr id="0" name=""/>
        <dsp:cNvSpPr/>
      </dsp:nvSpPr>
      <dsp:spPr>
        <a:xfrm>
          <a:off x="4735331" y="2049532"/>
          <a:ext cx="1143528" cy="114352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8CB85-AA87-4306-94CF-501A868F5C29}">
      <dsp:nvSpPr>
        <dsp:cNvPr id="0" name=""/>
        <dsp:cNvSpPr/>
      </dsp:nvSpPr>
      <dsp:spPr>
        <a:xfrm>
          <a:off x="5006419" y="2281522"/>
          <a:ext cx="663246" cy="66324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A97429-92F8-42EB-BE9E-F5B58C697AF5}">
      <dsp:nvSpPr>
        <dsp:cNvPr id="0" name=""/>
        <dsp:cNvSpPr/>
      </dsp:nvSpPr>
      <dsp:spPr>
        <a:xfrm>
          <a:off x="6123902" y="2049532"/>
          <a:ext cx="2695460" cy="1143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4. Zpátky ke stolu: metody analýzy dat v kvalitativním výzkumu</a:t>
          </a:r>
          <a:endParaRPr lang="en-US" sz="2300" kern="1200" dirty="0"/>
        </a:p>
      </dsp:txBody>
      <dsp:txXfrm>
        <a:off x="6123902" y="2049532"/>
        <a:ext cx="2695460" cy="1143528"/>
      </dsp:txXfrm>
    </dsp:sp>
    <dsp:sp modelId="{09FD620E-25AB-49E1-AF8B-5ED317F8500B}">
      <dsp:nvSpPr>
        <dsp:cNvPr id="0" name=""/>
        <dsp:cNvSpPr/>
      </dsp:nvSpPr>
      <dsp:spPr>
        <a:xfrm>
          <a:off x="181636" y="4084302"/>
          <a:ext cx="1143528" cy="114352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E7920-5787-4B8A-B783-9BC95CDB978A}">
      <dsp:nvSpPr>
        <dsp:cNvPr id="0" name=""/>
        <dsp:cNvSpPr/>
      </dsp:nvSpPr>
      <dsp:spPr>
        <a:xfrm>
          <a:off x="421777" y="4324443"/>
          <a:ext cx="663246" cy="66324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FF4CBA-18E4-4DD5-8806-603AFEAF0A76}">
      <dsp:nvSpPr>
        <dsp:cNvPr id="0" name=""/>
        <dsp:cNvSpPr/>
      </dsp:nvSpPr>
      <dsp:spPr>
        <a:xfrm>
          <a:off x="1570207" y="4084302"/>
          <a:ext cx="2695460" cy="1143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5. Jak se dělá analýza v kvalitativním výzkumu?</a:t>
          </a:r>
          <a:endParaRPr lang="en-US" sz="2300" kern="1200" dirty="0"/>
        </a:p>
      </dsp:txBody>
      <dsp:txXfrm>
        <a:off x="1570207" y="4084302"/>
        <a:ext cx="2695460" cy="1143528"/>
      </dsp:txXfrm>
    </dsp:sp>
    <dsp:sp modelId="{3D1B29BD-427D-457B-AC1D-FC49F99EAE5F}">
      <dsp:nvSpPr>
        <dsp:cNvPr id="0" name=""/>
        <dsp:cNvSpPr/>
      </dsp:nvSpPr>
      <dsp:spPr>
        <a:xfrm>
          <a:off x="4735331" y="4084302"/>
          <a:ext cx="1143528" cy="1143528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9D0AD5-7F73-49E5-8DA1-CAB25473A0F1}">
      <dsp:nvSpPr>
        <dsp:cNvPr id="0" name=""/>
        <dsp:cNvSpPr/>
      </dsp:nvSpPr>
      <dsp:spPr>
        <a:xfrm>
          <a:off x="4975472" y="4324443"/>
          <a:ext cx="663246" cy="66324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5CC380-EDCB-4B1A-BC22-584F15F3E41E}">
      <dsp:nvSpPr>
        <dsp:cNvPr id="0" name=""/>
        <dsp:cNvSpPr/>
      </dsp:nvSpPr>
      <dsp:spPr>
        <a:xfrm>
          <a:off x="6123902" y="4084302"/>
          <a:ext cx="2695460" cy="1143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6. Hledáme poklad: vzorce a pravidelnosti v datech</a:t>
          </a:r>
          <a:endParaRPr lang="en-US" sz="2300" kern="1200" dirty="0"/>
        </a:p>
      </dsp:txBody>
      <dsp:txXfrm>
        <a:off x="6123902" y="4084302"/>
        <a:ext cx="2695460" cy="11435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26FA08-A6D6-4D2C-83E2-9740CCF6089B}">
      <dsp:nvSpPr>
        <dsp:cNvPr id="0" name=""/>
        <dsp:cNvSpPr/>
      </dsp:nvSpPr>
      <dsp:spPr>
        <a:xfrm>
          <a:off x="0" y="735468"/>
          <a:ext cx="8229600" cy="13577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5FFA26-72FA-4F88-BDDE-514EEDBEEB39}">
      <dsp:nvSpPr>
        <dsp:cNvPr id="0" name=""/>
        <dsp:cNvSpPr/>
      </dsp:nvSpPr>
      <dsp:spPr>
        <a:xfrm>
          <a:off x="410731" y="1040971"/>
          <a:ext cx="746783" cy="7467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7E31E-183E-46A0-BC1E-5A301E015005}">
      <dsp:nvSpPr>
        <dsp:cNvPr id="0" name=""/>
        <dsp:cNvSpPr/>
      </dsp:nvSpPr>
      <dsp:spPr>
        <a:xfrm>
          <a:off x="1568246" y="735468"/>
          <a:ext cx="6661353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99" tIns="143699" rIns="143699" bIns="14369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alespoň tři odevzdaná videa (výstup z praktických částí seminářů)</a:t>
          </a:r>
          <a:endParaRPr lang="en-US" sz="2500" kern="1200"/>
        </a:p>
      </dsp:txBody>
      <dsp:txXfrm>
        <a:off x="1568246" y="735468"/>
        <a:ext cx="6661353" cy="1357788"/>
      </dsp:txXfrm>
    </dsp:sp>
    <dsp:sp modelId="{0228095B-9FAB-49DB-AEEA-64765F0EE24B}">
      <dsp:nvSpPr>
        <dsp:cNvPr id="0" name=""/>
        <dsp:cNvSpPr/>
      </dsp:nvSpPr>
      <dsp:spPr>
        <a:xfrm>
          <a:off x="0" y="2432705"/>
          <a:ext cx="8229600" cy="135778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2CCD92-7499-47D8-8C86-3102B865BB0D}">
      <dsp:nvSpPr>
        <dsp:cNvPr id="0" name=""/>
        <dsp:cNvSpPr/>
      </dsp:nvSpPr>
      <dsp:spPr>
        <a:xfrm>
          <a:off x="410731" y="2738207"/>
          <a:ext cx="746783" cy="7467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A32F38-DB7A-4265-9188-BA6FB09E9D62}">
      <dsp:nvSpPr>
        <dsp:cNvPr id="0" name=""/>
        <dsp:cNvSpPr/>
      </dsp:nvSpPr>
      <dsp:spPr>
        <a:xfrm>
          <a:off x="1568246" y="2432705"/>
          <a:ext cx="6661353" cy="135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3699" tIns="143699" rIns="143699" bIns="143699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/>
            <a:t>písemný test (15 otázek, 2 body)</a:t>
          </a:r>
          <a:endParaRPr lang="en-US" sz="2500" kern="1200"/>
        </a:p>
      </dsp:txBody>
      <dsp:txXfrm>
        <a:off x="1568246" y="2432705"/>
        <a:ext cx="6661353" cy="1357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EBD85-554E-4BBC-A7C0-94B3F8886A2B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A28AC-B3CA-4063-9D11-A1BBE0CB396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24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A28AC-B3CA-4063-9D11-A1BBE0CB396D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332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38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16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907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686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61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888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00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79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59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10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2834A-728B-47B2-BA41-EE5AFE0D9A56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61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2834A-728B-47B2-BA41-EE5AFE0D9A56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AC2EA-52C9-48A0-8BB9-9BCF30F7F77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538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E2D124-F217-43AC-BD57-B2378E3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3528392" cy="6583362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cs-CZ" b="1" cap="all" dirty="0">
                <a:solidFill>
                  <a:schemeClr val="bg1"/>
                </a:solidFill>
              </a:rPr>
              <a:t>Metody výzkumu II</a:t>
            </a:r>
            <a:br>
              <a:rPr lang="cs-CZ" dirty="0">
                <a:solidFill>
                  <a:schemeClr val="bg1"/>
                </a:solidFill>
              </a:rPr>
            </a:br>
            <a:br>
              <a:rPr lang="cs-CZ" dirty="0">
                <a:solidFill>
                  <a:schemeClr val="bg1"/>
                </a:solidFill>
              </a:rPr>
            </a:br>
            <a:r>
              <a:rPr lang="cs-CZ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kvalitativní</a:t>
            </a:r>
            <a:br>
              <a:rPr lang="cs-CZ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</a:br>
            <a:r>
              <a:rPr lang="cs-CZ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výzkum</a:t>
            </a:r>
            <a:br>
              <a:rPr lang="cs-CZ" dirty="0">
                <a:solidFill>
                  <a:schemeClr val="bg1"/>
                </a:solidFill>
              </a:rPr>
            </a:br>
            <a:br>
              <a:rPr lang="cs-CZ">
                <a:solidFill>
                  <a:schemeClr val="bg1"/>
                </a:solidFill>
              </a:rPr>
            </a:br>
            <a:r>
              <a:rPr lang="cs-CZ" sz="2400">
                <a:solidFill>
                  <a:schemeClr val="bg1"/>
                </a:solidFill>
              </a:rPr>
              <a:t>Doc. </a:t>
            </a:r>
            <a:r>
              <a:rPr lang="cs-CZ" sz="2400" dirty="0">
                <a:solidFill>
                  <a:schemeClr val="bg1"/>
                </a:solidFill>
              </a:rPr>
              <a:t>Irena Reifová, PhD</a:t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Mgr. Hana Řičicová</a:t>
            </a: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LS2024/2025</a:t>
            </a:r>
            <a:br>
              <a:rPr lang="cs-CZ" sz="2400" dirty="0">
                <a:solidFill>
                  <a:schemeClr val="bg1"/>
                </a:solidFill>
              </a:rPr>
            </a:b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C249DA7-34E2-B82E-D5FD-26E7CA887FDD}"/>
              </a:ext>
            </a:extLst>
          </p:cNvPr>
          <p:cNvSpPr/>
          <p:nvPr/>
        </p:nvSpPr>
        <p:spPr>
          <a:xfrm>
            <a:off x="4139952" y="843409"/>
            <a:ext cx="4392488" cy="489654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AD195C1-4441-EBFD-372F-105C76814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8359" y="1700808"/>
            <a:ext cx="3295674" cy="283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7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E2D124-F217-43AC-BD57-B2378E3E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0"/>
            <a:ext cx="3528392" cy="6583362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Úvodní představení kurzu</a:t>
            </a:r>
            <a:br>
              <a:rPr lang="cs-CZ" sz="2400" dirty="0">
                <a:solidFill>
                  <a:schemeClr val="bg1"/>
                </a:solidFill>
              </a:rPr>
            </a:b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5" name="Obrázek 4" descr="Obsah obrázku interiér, barevné, několik&#10;&#10;Popis byl vytvořen automaticky">
            <a:extLst>
              <a:ext uri="{FF2B5EF4-FFF2-40B4-BE49-F238E27FC236}">
                <a16:creationId xmlns:a16="http://schemas.microsoft.com/office/drawing/2014/main" id="{69C227F5-BD27-540B-CA0D-3B5684747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908720"/>
            <a:ext cx="468052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1BDF9-3F8E-4EF6-518E-A717B4D4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cs-CZ" sz="4000" dirty="0"/>
              <a:t>Představení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4F65D6-13CE-4A2F-DB65-7EBD4417C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8720"/>
            <a:ext cx="9108504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Doc. PhDr. Irena Reifová, Ph.D. (katedra mediálních studií)</a:t>
            </a:r>
          </a:p>
          <a:p>
            <a:pPr marL="0" indent="0">
              <a:buNone/>
            </a:pPr>
            <a:r>
              <a:rPr lang="cs-CZ" dirty="0"/>
              <a:t>Mgr. Hana Řičicová (doktorské studium)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Konzultační hodiny:</a:t>
            </a:r>
          </a:p>
          <a:p>
            <a:pPr marL="0" indent="0">
              <a:buNone/>
            </a:pPr>
            <a:r>
              <a:rPr lang="cs-CZ" dirty="0"/>
              <a:t>Středa: 14-16</a:t>
            </a:r>
          </a:p>
        </p:txBody>
      </p:sp>
    </p:spTree>
    <p:extLst>
      <p:ext uri="{BB962C8B-B14F-4D97-AF65-F5344CB8AC3E}">
        <p14:creationId xmlns:p14="http://schemas.microsoft.com/office/powerpoint/2010/main" val="338551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1BDF9-3F8E-4EF6-518E-A717B4D4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/>
              <a:t>Cíl kurzu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D4F65D6-13CE-4A2F-DB65-7EBD4417CB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cs-CZ" sz="2200"/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cs-CZ" sz="2200"/>
              <a:t>Nevyděsit studenty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cs-CZ" sz="2200"/>
              <a:t>Nabídnout vhled do kvalitativního výzkumu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cs-CZ" sz="2200"/>
              <a:t>Bakalářská rovina: seznámení se, zatím ne plná kompetence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cs-CZ" sz="2200"/>
              <a:t>Užší rozsah, ale hlubší pozornost</a:t>
            </a:r>
          </a:p>
          <a:p>
            <a:pPr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cs-CZ" sz="2200"/>
              <a:t>Jedna stálá učebnice kurzu</a:t>
            </a:r>
          </a:p>
          <a:p>
            <a:pPr marL="85725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200"/>
              <a:t>přednášky inspirované vybranými kapitolami</a:t>
            </a:r>
          </a:p>
          <a:p>
            <a:pPr marL="857250" lvl="1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200"/>
              <a:t>četba stejných kapitol na seminář a rozprava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9A3F162-37D5-0C67-64A3-200233704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1E6C98C-229E-0A58-1EF9-696B3779E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00177"/>
            <a:ext cx="4278280" cy="472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50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1BDF9-3F8E-4EF6-518E-A717B4D4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 dirty="0"/>
              <a:t>Logika kurzu</a:t>
            </a:r>
          </a:p>
        </p:txBody>
      </p:sp>
      <p:graphicFrame>
        <p:nvGraphicFramePr>
          <p:cNvPr id="8" name="Zástupný obsah 5">
            <a:extLst>
              <a:ext uri="{FF2B5EF4-FFF2-40B4-BE49-F238E27FC236}">
                <a16:creationId xmlns:a16="http://schemas.microsoft.com/office/drawing/2014/main" id="{CA11C9F2-14BC-69C3-11E5-9E4D6D0F1B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289334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177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1BDF9-3F8E-4EF6-518E-A717B4D4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 anchor="ctr">
            <a:normAutofit/>
          </a:bodyPr>
          <a:lstStyle/>
          <a:p>
            <a:r>
              <a:rPr lang="cs-CZ" dirty="0"/>
              <a:t>Základní témata</a:t>
            </a:r>
          </a:p>
        </p:txBody>
      </p:sp>
      <p:graphicFrame>
        <p:nvGraphicFramePr>
          <p:cNvPr id="8" name="Zástupný obsah 5">
            <a:extLst>
              <a:ext uri="{FF2B5EF4-FFF2-40B4-BE49-F238E27FC236}">
                <a16:creationId xmlns:a16="http://schemas.microsoft.com/office/drawing/2014/main" id="{EE2F161B-DE37-8146-AB3D-B80509A184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733210"/>
              </p:ext>
            </p:extLst>
          </p:nvPr>
        </p:nvGraphicFramePr>
        <p:xfrm>
          <a:off x="35496" y="1340768"/>
          <a:ext cx="9001000" cy="5242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1257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E1BDF9-3F8E-4EF6-518E-A717B4D48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>
            <a:normAutofit/>
          </a:bodyPr>
          <a:lstStyle/>
          <a:p>
            <a:r>
              <a:rPr lang="cs-CZ"/>
              <a:t>Studijní povinnosti</a:t>
            </a:r>
          </a:p>
        </p:txBody>
      </p:sp>
      <p:graphicFrame>
        <p:nvGraphicFramePr>
          <p:cNvPr id="10" name="Zástupný obsah 5">
            <a:extLst>
              <a:ext uri="{FF2B5EF4-FFF2-40B4-BE49-F238E27FC236}">
                <a16:creationId xmlns:a16="http://schemas.microsoft.com/office/drawing/2014/main" id="{EF8E74CF-47EE-A04B-FD35-E606D86C1B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5654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959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theme/theme1.xml><?xml version="1.0" encoding="utf-8"?>
<a:theme xmlns:a="http://schemas.openxmlformats.org/drawingml/2006/main" name="Motiv systému Office">
  <a:themeElements>
    <a:clrScheme name="Červená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Balík</Template>
  <TotalTime>1225</TotalTime>
  <Words>222</Words>
  <Application>Microsoft Office PowerPoint</Application>
  <PresentationFormat>Předvádění na obrazovce (4:3)</PresentationFormat>
  <Paragraphs>36</Paragraphs>
  <Slides>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Courier New</vt:lpstr>
      <vt:lpstr>Wingdings</vt:lpstr>
      <vt:lpstr>Motiv systému Office</vt:lpstr>
      <vt:lpstr>Metody výzkumu II  kvalitativní výzkum  Doc. Irena Reifová, PhD Mgr. Hana Řičicová LS2024/2025 </vt:lpstr>
      <vt:lpstr>Úvodní představení kurzu </vt:lpstr>
      <vt:lpstr>Představení</vt:lpstr>
      <vt:lpstr>Cíl kurzu</vt:lpstr>
      <vt:lpstr>Logika kurzu</vt:lpstr>
      <vt:lpstr>Základní témata</vt:lpstr>
      <vt:lpstr>Studijní povinnosti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Irena Reifová</dc:creator>
  <cp:lastModifiedBy>Irena Reifová</cp:lastModifiedBy>
  <cp:revision>59</cp:revision>
  <dcterms:created xsi:type="dcterms:W3CDTF">2015-02-09T20:39:02Z</dcterms:created>
  <dcterms:modified xsi:type="dcterms:W3CDTF">2025-02-18T14:38:50Z</dcterms:modified>
</cp:coreProperties>
</file>