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-114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E8D4-F4E0-4819-8217-748C455F3D5C}" type="datetimeFigureOut">
              <a:rPr lang="de-DE" smtClean="0"/>
              <a:t>07.03.2017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A13-5B93-45F7-BA26-88FB721DCA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1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E8D4-F4E0-4819-8217-748C455F3D5C}" type="datetimeFigureOut">
              <a:rPr lang="de-DE" smtClean="0"/>
              <a:t>07.03.2017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A13-5B93-45F7-BA26-88FB721DCA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38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E8D4-F4E0-4819-8217-748C455F3D5C}" type="datetimeFigureOut">
              <a:rPr lang="de-DE" smtClean="0"/>
              <a:t>07.03.2017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A13-5B93-45F7-BA26-88FB721DCA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709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E8D4-F4E0-4819-8217-748C455F3D5C}" type="datetimeFigureOut">
              <a:rPr lang="de-DE" smtClean="0"/>
              <a:t>07.03.2017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A13-5B93-45F7-BA26-88FB721DCA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94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E8D4-F4E0-4819-8217-748C455F3D5C}" type="datetimeFigureOut">
              <a:rPr lang="de-DE" smtClean="0"/>
              <a:t>07.03.2017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A13-5B93-45F7-BA26-88FB721DCA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85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E8D4-F4E0-4819-8217-748C455F3D5C}" type="datetimeFigureOut">
              <a:rPr lang="de-DE" smtClean="0"/>
              <a:t>07.03.2017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A13-5B93-45F7-BA26-88FB721DCA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28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E8D4-F4E0-4819-8217-748C455F3D5C}" type="datetimeFigureOut">
              <a:rPr lang="de-DE" smtClean="0"/>
              <a:t>07.03.2017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A13-5B93-45F7-BA26-88FB721DCA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75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E8D4-F4E0-4819-8217-748C455F3D5C}" type="datetimeFigureOut">
              <a:rPr lang="de-DE" smtClean="0"/>
              <a:t>07.03.2017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A13-5B93-45F7-BA26-88FB721DCA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39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E8D4-F4E0-4819-8217-748C455F3D5C}" type="datetimeFigureOut">
              <a:rPr lang="de-DE" smtClean="0"/>
              <a:t>07.03.2017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A13-5B93-45F7-BA26-88FB721DCA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83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E8D4-F4E0-4819-8217-748C455F3D5C}" type="datetimeFigureOut">
              <a:rPr lang="de-DE" smtClean="0"/>
              <a:t>07.03.2017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A13-5B93-45F7-BA26-88FB721DCA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73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E8D4-F4E0-4819-8217-748C455F3D5C}" type="datetimeFigureOut">
              <a:rPr lang="de-DE" smtClean="0"/>
              <a:t>07.03.2017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A13-5B93-45F7-BA26-88FB721DCA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035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1E8D4-F4E0-4819-8217-748C455F3D5C}" type="datetimeFigureOut">
              <a:rPr lang="de-DE" smtClean="0"/>
              <a:t>07.03.2017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D2A13-5B93-45F7-BA26-88FB721DCA3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69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Strukturelle Defizite der Weimarer Republik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60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NSDAP </a:t>
            </a:r>
          </a:p>
          <a:p>
            <a:r>
              <a:rPr lang="de-DE" dirty="0" smtClean="0"/>
              <a:t>- bis 1923, völkische Splittergruppe, auf München beschränkt</a:t>
            </a:r>
          </a:p>
          <a:p>
            <a:r>
              <a:rPr lang="de-DE" dirty="0" smtClean="0"/>
              <a:t>- 23-26 Partei zerfällt</a:t>
            </a:r>
          </a:p>
          <a:p>
            <a:r>
              <a:rPr lang="de-DE" dirty="0" smtClean="0"/>
              <a:t>- zwischen 1926 und 1928, straffer Aufbau durch Gregor Strasser, Schaffung des Hitler-Mythos, zahlreiche kleine völkische Organisationen integriert</a:t>
            </a:r>
          </a:p>
          <a:p>
            <a:r>
              <a:rPr lang="de-DE" dirty="0" smtClean="0"/>
              <a:t>- 1929, Erste Wahlerfolge</a:t>
            </a:r>
          </a:p>
          <a:p>
            <a:r>
              <a:rPr lang="de-DE" dirty="0" smtClean="0"/>
              <a:t>- 1930, Durchbruch zur Massenpartei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9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NSDAP als „Volkspartei“</a:t>
            </a:r>
          </a:p>
          <a:p>
            <a:r>
              <a:rPr lang="de-DE" dirty="0" smtClean="0"/>
              <a:t>- Die SA, Schlägertruppe und „Ordnungsfaktor“</a:t>
            </a:r>
          </a:p>
          <a:p>
            <a:r>
              <a:rPr lang="de-DE" dirty="0" smtClean="0"/>
              <a:t>- Zurückdrängen der Paramilitärs - Legalitätskurs</a:t>
            </a:r>
          </a:p>
          <a:p>
            <a:r>
              <a:rPr lang="de-DE" dirty="0" smtClean="0"/>
              <a:t>- Rolle der Bauern</a:t>
            </a:r>
          </a:p>
          <a:p>
            <a:r>
              <a:rPr lang="de-DE" dirty="0" smtClean="0"/>
              <a:t>- Organisatorische Durchdringung der deutschen Gesellschaft</a:t>
            </a:r>
          </a:p>
          <a:p>
            <a:r>
              <a:rPr lang="de-DE" dirty="0" smtClean="0"/>
              <a:t>- Gezielter Aufbau des Hitler-Mythos</a:t>
            </a:r>
          </a:p>
          <a:p>
            <a:r>
              <a:rPr lang="de-DE" dirty="0" smtClean="0"/>
              <a:t>- Suche nach Bündnispartnern</a:t>
            </a:r>
          </a:p>
          <a:p>
            <a:r>
              <a:rPr lang="de-DE" dirty="0" smtClean="0"/>
              <a:t>- Rhetorik der </a:t>
            </a:r>
            <a:r>
              <a:rPr lang="de-DE" smtClean="0"/>
              <a:t>totalen Polarisierung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59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1930 – </a:t>
            </a:r>
            <a:r>
              <a:rPr lang="en-US" dirty="0" err="1" smtClean="0"/>
              <a:t>Regierung</a:t>
            </a:r>
            <a:r>
              <a:rPr lang="en-US" dirty="0" smtClean="0"/>
              <a:t> </a:t>
            </a:r>
            <a:r>
              <a:rPr lang="en-US" dirty="0" err="1" smtClean="0"/>
              <a:t>Bruening</a:t>
            </a:r>
            <a:r>
              <a:rPr lang="en-US" dirty="0" smtClean="0"/>
              <a:t>, </a:t>
            </a:r>
            <a:r>
              <a:rPr lang="en-US" dirty="0" err="1" smtClean="0"/>
              <a:t>regiert</a:t>
            </a:r>
            <a:r>
              <a:rPr lang="en-US" dirty="0" smtClean="0"/>
              <a:t> </a:t>
            </a:r>
            <a:r>
              <a:rPr lang="en-US" dirty="0" err="1" smtClean="0"/>
              <a:t>zunehmend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Notverordnungen</a:t>
            </a:r>
            <a:endParaRPr lang="en-US" dirty="0" smtClean="0"/>
          </a:p>
          <a:p>
            <a:r>
              <a:rPr lang="en-US" dirty="0" smtClean="0"/>
              <a:t>1932 – Massive </a:t>
            </a:r>
            <a:r>
              <a:rPr lang="en-US" dirty="0" err="1" smtClean="0"/>
              <a:t>Wahlerfolge</a:t>
            </a:r>
            <a:r>
              <a:rPr lang="en-US" dirty="0" smtClean="0"/>
              <a:t> der NSDAP</a:t>
            </a:r>
          </a:p>
          <a:p>
            <a:r>
              <a:rPr lang="en-US" dirty="0" smtClean="0"/>
              <a:t>Sommer 1932 – </a:t>
            </a:r>
            <a:r>
              <a:rPr lang="en-US" dirty="0" err="1" smtClean="0"/>
              <a:t>Regierung</a:t>
            </a:r>
            <a:r>
              <a:rPr lang="en-US" dirty="0" smtClean="0"/>
              <a:t> Papen</a:t>
            </a:r>
          </a:p>
          <a:p>
            <a:r>
              <a:rPr lang="en-US" dirty="0" smtClean="0"/>
              <a:t>20. </a:t>
            </a:r>
            <a:r>
              <a:rPr lang="en-US" dirty="0" err="1" smtClean="0"/>
              <a:t>Juni</a:t>
            </a:r>
            <a:r>
              <a:rPr lang="en-US" dirty="0" smtClean="0"/>
              <a:t> 1932 – “</a:t>
            </a:r>
            <a:r>
              <a:rPr lang="en-US" dirty="0" err="1" smtClean="0"/>
              <a:t>Preussenschlag</a:t>
            </a:r>
            <a:r>
              <a:rPr lang="en-US" dirty="0" smtClean="0"/>
              <a:t>”, </a:t>
            </a:r>
            <a:r>
              <a:rPr lang="en-US" dirty="0" err="1" smtClean="0"/>
              <a:t>offener</a:t>
            </a:r>
            <a:r>
              <a:rPr lang="en-US" dirty="0" smtClean="0"/>
              <a:t> </a:t>
            </a:r>
            <a:r>
              <a:rPr lang="en-US" dirty="0" err="1" smtClean="0"/>
              <a:t>Verfassungsbruch</a:t>
            </a:r>
            <a:r>
              <a:rPr lang="en-US" dirty="0"/>
              <a:t> </a:t>
            </a:r>
            <a:r>
              <a:rPr lang="en-US" dirty="0" smtClean="0"/>
              <a:t>der </a:t>
            </a:r>
            <a:r>
              <a:rPr lang="en-US" dirty="0" err="1" smtClean="0"/>
              <a:t>Regierung</a:t>
            </a:r>
            <a:endParaRPr lang="en-US" dirty="0" smtClean="0"/>
          </a:p>
          <a:p>
            <a:r>
              <a:rPr lang="en-US" dirty="0" err="1" smtClean="0"/>
              <a:t>Herbst</a:t>
            </a:r>
            <a:r>
              <a:rPr lang="en-US" dirty="0" smtClean="0"/>
              <a:t> 1932 – </a:t>
            </a:r>
            <a:r>
              <a:rPr lang="en-US" dirty="0" err="1" smtClean="0"/>
              <a:t>Regierung</a:t>
            </a:r>
            <a:r>
              <a:rPr lang="en-US" dirty="0" smtClean="0"/>
              <a:t> General </a:t>
            </a:r>
            <a:r>
              <a:rPr lang="en-US" dirty="0" smtClean="0"/>
              <a:t>Schleicher, </a:t>
            </a:r>
            <a:r>
              <a:rPr lang="en-US" dirty="0" err="1" smtClean="0"/>
              <a:t>Querfronttaktik</a:t>
            </a:r>
            <a:endParaRPr lang="en-US" dirty="0" smtClean="0"/>
          </a:p>
          <a:p>
            <a:r>
              <a:rPr lang="en-US" dirty="0" smtClean="0"/>
              <a:t>30. </a:t>
            </a:r>
            <a:r>
              <a:rPr lang="en-US" dirty="0" err="1" smtClean="0"/>
              <a:t>Januar</a:t>
            </a:r>
            <a:r>
              <a:rPr lang="en-US" dirty="0" smtClean="0"/>
              <a:t> 1933 – </a:t>
            </a:r>
            <a:r>
              <a:rPr lang="en-US" dirty="0" err="1" smtClean="0"/>
              <a:t>Machtuebertragung</a:t>
            </a:r>
            <a:r>
              <a:rPr lang="en-US" dirty="0" smtClean="0"/>
              <a:t> auf Hitler, </a:t>
            </a:r>
            <a:r>
              <a:rPr lang="en-US" dirty="0" err="1" smtClean="0"/>
              <a:t>Einrahmungskonzept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00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- Verfassung</a:t>
            </a:r>
          </a:p>
          <a:p>
            <a:r>
              <a:rPr lang="de-DE" dirty="0" smtClean="0"/>
              <a:t>- Parteiensystem</a:t>
            </a:r>
          </a:p>
          <a:p>
            <a:r>
              <a:rPr lang="de-DE" dirty="0" smtClean="0"/>
              <a:t>- Folgen des Versailler Vertrages</a:t>
            </a:r>
          </a:p>
          <a:p>
            <a:r>
              <a:rPr lang="de-DE" dirty="0" smtClean="0"/>
              <a:t>- Folgen der Revolution von 1918/19</a:t>
            </a:r>
          </a:p>
          <a:p>
            <a:pPr lvl="1"/>
            <a:r>
              <a:rPr lang="de-DE" dirty="0" smtClean="0"/>
              <a:t>- Bürgerkriegsähnliche Zustände bis 1923, sehr hohe politische Gewalt, Freikorps</a:t>
            </a:r>
          </a:p>
          <a:p>
            <a:pPr lvl="1"/>
            <a:r>
              <a:rPr lang="de-DE" dirty="0" smtClean="0"/>
              <a:t>- Revolutionskrise durch Konsens überwunden (ZAG), Konsens zerbricht 1928</a:t>
            </a:r>
          </a:p>
          <a:p>
            <a:pPr lvl="1"/>
            <a:r>
              <a:rPr lang="de-DE" dirty="0" smtClean="0"/>
              <a:t>- Dolchstoßlegende</a:t>
            </a:r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26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0477" y="0"/>
            <a:ext cx="7179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9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9601" y="0"/>
            <a:ext cx="89662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7797" y="175098"/>
            <a:ext cx="4591454" cy="66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5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5055" y="1825625"/>
            <a:ext cx="61618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5055" y="1825625"/>
            <a:ext cx="61618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5055" y="1825625"/>
            <a:ext cx="61618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9736" y="369650"/>
            <a:ext cx="7568119" cy="648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188</Words>
  <Application>Microsoft Office PowerPoint</Application>
  <PresentationFormat>Vlastní</PresentationFormat>
  <Paragraphs>28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Office Theme</vt:lpstr>
      <vt:lpstr>Strukturelle Defizite der Weimarer Republik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Strukturelle Defizite der Weimarer Republik </dc:title>
  <dc:creator>Boris</dc:creator>
  <cp:lastModifiedBy>POKUSNY UCET,ZAM,CIVT</cp:lastModifiedBy>
  <cp:revision>7</cp:revision>
  <dcterms:created xsi:type="dcterms:W3CDTF">2017-03-06T17:10:25Z</dcterms:created>
  <dcterms:modified xsi:type="dcterms:W3CDTF">2017-03-07T14:58:03Z</dcterms:modified>
</cp:coreProperties>
</file>