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4" r:id="rId3"/>
    <p:sldId id="271" r:id="rId4"/>
    <p:sldId id="272" r:id="rId5"/>
    <p:sldId id="273" r:id="rId6"/>
    <p:sldId id="274" r:id="rId7"/>
    <p:sldId id="265" r:id="rId8"/>
    <p:sldId id="270" r:id="rId9"/>
    <p:sldId id="263" r:id="rId10"/>
    <p:sldId id="262" r:id="rId11"/>
    <p:sldId id="260" r:id="rId12"/>
    <p:sldId id="259" r:id="rId13"/>
    <p:sldId id="261" r:id="rId14"/>
    <p:sldId id="267" r:id="rId15"/>
    <p:sldId id="276" r:id="rId16"/>
    <p:sldId id="277"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8B00DD41-645C-4DD1-93DC-60D1A7D0E99D}" type="datetimeFigureOut">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5DF0E32-C299-4A57-AC0E-4B0806310F7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0DD41-645C-4DD1-93DC-60D1A7D0E99D}" type="datetimeFigureOut">
              <a:rPr lang="cs-CZ" smtClean="0"/>
              <a:pPr/>
              <a:t>27.10.2020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F0E32-C299-4A57-AC0E-4B0806310F7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a:t>Prager</a:t>
            </a:r>
            <a:r>
              <a:rPr lang="cs-CZ" dirty="0"/>
              <a:t> </a:t>
            </a:r>
            <a:r>
              <a:rPr lang="cs-CZ" dirty="0" err="1"/>
              <a:t>deutsche</a:t>
            </a:r>
            <a:r>
              <a:rPr lang="cs-CZ" dirty="0"/>
              <a:t> Literatur 2016</a:t>
            </a:r>
          </a:p>
        </p:txBody>
      </p:sp>
      <p:sp>
        <p:nvSpPr>
          <p:cNvPr id="5" name="Podnadpis 4"/>
          <p:cNvSpPr>
            <a:spLocks noGrp="1"/>
          </p:cNvSpPr>
          <p:nvPr>
            <p:ph type="subTitle" idx="1"/>
          </p:nvPr>
        </p:nvSpPr>
        <p:spPr/>
        <p:txBody>
          <a:bodyPr/>
          <a:lstStyle/>
          <a:p>
            <a:r>
              <a:rPr lang="cs-CZ" dirty="0"/>
              <a:t>5. Oskar </a:t>
            </a:r>
            <a:r>
              <a:rPr lang="cs-CZ" dirty="0" err="1"/>
              <a:t>Baum</a:t>
            </a:r>
            <a:r>
              <a:rPr lang="cs-CZ" dirty="0"/>
              <a:t> </a:t>
            </a:r>
            <a:r>
              <a:rPr lang="cs-CZ" dirty="0" err="1"/>
              <a:t>und</a:t>
            </a:r>
            <a:r>
              <a:rPr lang="cs-CZ" dirty="0"/>
              <a:t> </a:t>
            </a:r>
            <a:r>
              <a:rPr lang="cs-CZ" dirty="0" err="1"/>
              <a:t>das</a:t>
            </a:r>
            <a:r>
              <a:rPr lang="cs-CZ" dirty="0"/>
              <a:t> </a:t>
            </a:r>
            <a:r>
              <a:rPr lang="cs-CZ" dirty="0" err="1"/>
              <a:t>Thema</a:t>
            </a:r>
            <a:r>
              <a:rPr lang="cs-CZ" dirty="0"/>
              <a:t> der </a:t>
            </a:r>
            <a:r>
              <a:rPr lang="cs-CZ" dirty="0" err="1"/>
              <a:t>Blindheit</a:t>
            </a:r>
            <a:r>
              <a:rPr lang="cs-CZ" dirty="0"/>
              <a:t> in der Literatur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Baums</a:t>
            </a:r>
            <a:r>
              <a:rPr lang="cs-CZ" dirty="0"/>
              <a:t> </a:t>
            </a:r>
            <a:r>
              <a:rPr lang="cs-CZ" dirty="0" err="1"/>
              <a:t>Familie</a:t>
            </a:r>
            <a:endParaRPr lang="cs-CZ" dirty="0"/>
          </a:p>
        </p:txBody>
      </p:sp>
      <p:sp>
        <p:nvSpPr>
          <p:cNvPr id="3" name="Zástupný symbol pro obsah 2"/>
          <p:cNvSpPr>
            <a:spLocks noGrp="1"/>
          </p:cNvSpPr>
          <p:nvPr>
            <p:ph idx="1"/>
          </p:nvPr>
        </p:nvSpPr>
        <p:spPr/>
        <p:txBody>
          <a:bodyPr/>
          <a:lstStyle/>
          <a:p>
            <a:r>
              <a:rPr lang="cs-CZ" dirty="0" err="1"/>
              <a:t>seine</a:t>
            </a:r>
            <a:r>
              <a:rPr lang="cs-CZ" dirty="0"/>
              <a:t> </a:t>
            </a:r>
            <a:r>
              <a:rPr lang="cs-CZ" dirty="0" err="1"/>
              <a:t>Frau</a:t>
            </a:r>
            <a:r>
              <a:rPr lang="cs-CZ" dirty="0"/>
              <a:t> </a:t>
            </a:r>
            <a:r>
              <a:rPr lang="cs-CZ" dirty="0" err="1"/>
              <a:t>Mrgarethe</a:t>
            </a:r>
            <a:r>
              <a:rPr lang="cs-CZ" dirty="0"/>
              <a:t> </a:t>
            </a:r>
            <a:r>
              <a:rPr lang="cs-CZ" dirty="0" err="1"/>
              <a:t>umgebracht</a:t>
            </a:r>
            <a:r>
              <a:rPr lang="cs-CZ" dirty="0"/>
              <a:t> </a:t>
            </a:r>
            <a:r>
              <a:rPr lang="cs-CZ" dirty="0" err="1"/>
              <a:t>im</a:t>
            </a:r>
            <a:r>
              <a:rPr lang="cs-CZ" dirty="0"/>
              <a:t> KZ, </a:t>
            </a:r>
            <a:r>
              <a:rPr lang="cs-CZ" dirty="0" err="1"/>
              <a:t>sein</a:t>
            </a:r>
            <a:r>
              <a:rPr lang="cs-CZ" dirty="0"/>
              <a:t> </a:t>
            </a:r>
            <a:r>
              <a:rPr lang="cs-CZ" dirty="0" err="1"/>
              <a:t>Sohn</a:t>
            </a:r>
            <a:r>
              <a:rPr lang="cs-CZ" dirty="0"/>
              <a:t> Leo </a:t>
            </a:r>
            <a:r>
              <a:rPr lang="cs-CZ" dirty="0" err="1"/>
              <a:t>Baum</a:t>
            </a:r>
            <a:r>
              <a:rPr lang="cs-CZ" dirty="0"/>
              <a:t> </a:t>
            </a:r>
            <a:r>
              <a:rPr lang="cs-CZ" dirty="0" err="1"/>
              <a:t>Chefredakteur</a:t>
            </a:r>
            <a:r>
              <a:rPr lang="cs-CZ" dirty="0"/>
              <a:t> </a:t>
            </a:r>
            <a:r>
              <a:rPr lang="cs-CZ" dirty="0" err="1"/>
              <a:t>vom</a:t>
            </a:r>
            <a:r>
              <a:rPr lang="cs-CZ" dirty="0"/>
              <a:t> </a:t>
            </a:r>
            <a:r>
              <a:rPr lang="cs-CZ" dirty="0" err="1"/>
              <a:t>Prager</a:t>
            </a:r>
            <a:r>
              <a:rPr lang="cs-CZ" dirty="0"/>
              <a:t> </a:t>
            </a:r>
            <a:r>
              <a:rPr lang="cs-CZ" dirty="0" err="1"/>
              <a:t>Abendblatt</a:t>
            </a:r>
            <a:r>
              <a:rPr lang="cs-CZ" dirty="0"/>
              <a:t>, </a:t>
            </a:r>
            <a:r>
              <a:rPr lang="cs-CZ" dirty="0" err="1"/>
              <a:t>Sionist</a:t>
            </a:r>
            <a:r>
              <a:rPr lang="cs-CZ" dirty="0"/>
              <a:t>, der </a:t>
            </a:r>
            <a:r>
              <a:rPr lang="cs-CZ" dirty="0" err="1"/>
              <a:t>jedoch</a:t>
            </a:r>
            <a:r>
              <a:rPr lang="cs-CZ" dirty="0"/>
              <a:t> </a:t>
            </a:r>
            <a:r>
              <a:rPr lang="cs-CZ" dirty="0" err="1"/>
              <a:t>für</a:t>
            </a:r>
            <a:r>
              <a:rPr lang="cs-CZ" dirty="0"/>
              <a:t> </a:t>
            </a:r>
            <a:r>
              <a:rPr lang="cs-CZ" dirty="0" err="1"/>
              <a:t>die</a:t>
            </a:r>
            <a:r>
              <a:rPr lang="cs-CZ" dirty="0"/>
              <a:t> </a:t>
            </a:r>
            <a:r>
              <a:rPr lang="cs-CZ" dirty="0" err="1"/>
              <a:t>englische</a:t>
            </a:r>
            <a:r>
              <a:rPr lang="cs-CZ" dirty="0"/>
              <a:t> </a:t>
            </a:r>
            <a:r>
              <a:rPr lang="cs-CZ" dirty="0" err="1"/>
              <a:t>Regierung</a:t>
            </a:r>
            <a:r>
              <a:rPr lang="cs-CZ" dirty="0"/>
              <a:t> in </a:t>
            </a:r>
            <a:r>
              <a:rPr lang="cs-CZ" dirty="0" err="1"/>
              <a:t>Palästina</a:t>
            </a:r>
            <a:r>
              <a:rPr lang="cs-CZ" dirty="0"/>
              <a:t> </a:t>
            </a:r>
            <a:r>
              <a:rPr lang="cs-CZ" dirty="0" err="1"/>
              <a:t>arbeitete</a:t>
            </a:r>
            <a:r>
              <a:rPr lang="cs-CZ" dirty="0"/>
              <a:t>. Er </a:t>
            </a:r>
            <a:r>
              <a:rPr lang="cs-CZ" dirty="0" err="1"/>
              <a:t>wurde</a:t>
            </a:r>
            <a:r>
              <a:rPr lang="cs-CZ" dirty="0"/>
              <a:t> </a:t>
            </a:r>
            <a:r>
              <a:rPr lang="cs-CZ" dirty="0" err="1"/>
              <a:t>im</a:t>
            </a:r>
            <a:r>
              <a:rPr lang="cs-CZ" dirty="0"/>
              <a:t> </a:t>
            </a:r>
            <a:r>
              <a:rPr lang="cs-CZ" dirty="0" err="1"/>
              <a:t>Jahre</a:t>
            </a:r>
            <a:r>
              <a:rPr lang="cs-CZ" dirty="0"/>
              <a:t> 1946beim </a:t>
            </a:r>
            <a:r>
              <a:rPr lang="cs-CZ" dirty="0" err="1"/>
              <a:t>Attentat</a:t>
            </a:r>
            <a:r>
              <a:rPr lang="cs-CZ" dirty="0"/>
              <a:t> </a:t>
            </a:r>
            <a:r>
              <a:rPr lang="cs-CZ" dirty="0" err="1"/>
              <a:t>im</a:t>
            </a:r>
            <a:r>
              <a:rPr lang="cs-CZ" dirty="0"/>
              <a:t> Hotel  King David (</a:t>
            </a:r>
            <a:r>
              <a:rPr lang="cs-CZ" dirty="0" err="1"/>
              <a:t>vom</a:t>
            </a:r>
            <a:r>
              <a:rPr lang="cs-CZ" dirty="0"/>
              <a:t> </a:t>
            </a:r>
            <a:r>
              <a:rPr lang="cs-CZ" dirty="0" err="1"/>
              <a:t>israelitische</a:t>
            </a:r>
            <a:r>
              <a:rPr lang="cs-CZ" dirty="0"/>
              <a:t> Komando </a:t>
            </a:r>
            <a:r>
              <a:rPr lang="cs-CZ" dirty="0" err="1"/>
              <a:t>geführten</a:t>
            </a:r>
            <a:r>
              <a:rPr lang="cs-CZ" dirty="0"/>
              <a:t> </a:t>
            </a:r>
            <a:r>
              <a:rPr lang="cs-CZ" dirty="0" err="1"/>
              <a:t>vom</a:t>
            </a:r>
            <a:r>
              <a:rPr lang="cs-CZ" dirty="0"/>
              <a:t> </a:t>
            </a:r>
            <a:r>
              <a:rPr lang="cs-CZ" dirty="0" err="1"/>
              <a:t>späteren</a:t>
            </a:r>
            <a:r>
              <a:rPr lang="cs-CZ" dirty="0"/>
              <a:t> </a:t>
            </a:r>
            <a:r>
              <a:rPr lang="cs-CZ" dirty="0" err="1"/>
              <a:t>Ministerpräsidenten</a:t>
            </a:r>
            <a:r>
              <a:rPr lang="cs-CZ" dirty="0"/>
              <a:t> </a:t>
            </a:r>
            <a:r>
              <a:rPr lang="cs-CZ" dirty="0" err="1"/>
              <a:t>Israels</a:t>
            </a:r>
            <a:r>
              <a:rPr lang="cs-CZ" dirty="0"/>
              <a:t> </a:t>
            </a:r>
            <a:r>
              <a:rPr lang="cs-CZ" dirty="0" err="1"/>
              <a:t>Menachem</a:t>
            </a:r>
            <a:r>
              <a:rPr lang="cs-CZ" dirty="0"/>
              <a:t> </a:t>
            </a:r>
            <a:r>
              <a:rPr lang="cs-CZ" dirty="0" err="1"/>
              <a:t>Begin</a:t>
            </a:r>
            <a:r>
              <a:rPr lang="cs-CZ" dirty="0"/>
              <a:t>)</a:t>
            </a:r>
            <a:r>
              <a:rPr lang="cs-CZ" dirty="0" err="1"/>
              <a:t>umgebracht</a:t>
            </a:r>
            <a:r>
              <a:rPr lang="cs-CZ"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Prager</a:t>
            </a:r>
            <a:r>
              <a:rPr lang="cs-CZ" dirty="0"/>
              <a:t> </a:t>
            </a:r>
            <a:r>
              <a:rPr lang="cs-CZ" dirty="0" err="1"/>
              <a:t>Cafés</a:t>
            </a:r>
            <a:r>
              <a:rPr lang="cs-CZ" dirty="0"/>
              <a:t> </a:t>
            </a:r>
            <a:r>
              <a:rPr lang="cs-CZ" dirty="0" err="1"/>
              <a:t>und</a:t>
            </a:r>
            <a:r>
              <a:rPr lang="cs-CZ" dirty="0"/>
              <a:t> </a:t>
            </a:r>
            <a:r>
              <a:rPr lang="cs-CZ" dirty="0" err="1"/>
              <a:t>die</a:t>
            </a:r>
            <a:r>
              <a:rPr lang="cs-CZ" dirty="0"/>
              <a:t> </a:t>
            </a:r>
            <a:r>
              <a:rPr lang="cs-CZ" dirty="0" err="1"/>
              <a:t>deutschsprachige</a:t>
            </a:r>
            <a:r>
              <a:rPr lang="cs-CZ" dirty="0"/>
              <a:t> Literatur</a:t>
            </a:r>
          </a:p>
        </p:txBody>
      </p:sp>
      <p:sp>
        <p:nvSpPr>
          <p:cNvPr id="3" name="Zástupný symbol pro obsah 2"/>
          <p:cNvSpPr>
            <a:spLocks noGrp="1"/>
          </p:cNvSpPr>
          <p:nvPr>
            <p:ph idx="1"/>
          </p:nvPr>
        </p:nvSpPr>
        <p:spPr/>
        <p:txBody>
          <a:bodyPr/>
          <a:lstStyle/>
          <a:p>
            <a:r>
              <a:rPr lang="cs-CZ" dirty="0"/>
              <a:t>1. </a:t>
            </a:r>
            <a:r>
              <a:rPr lang="cs-CZ" dirty="0" err="1"/>
              <a:t>Generation</a:t>
            </a:r>
            <a:r>
              <a:rPr lang="cs-CZ" dirty="0"/>
              <a:t> (</a:t>
            </a:r>
            <a:r>
              <a:rPr lang="cs-CZ" dirty="0" err="1"/>
              <a:t>Salus</a:t>
            </a:r>
            <a:r>
              <a:rPr lang="cs-CZ" dirty="0"/>
              <a:t>, u. a.)Café </a:t>
            </a:r>
            <a:r>
              <a:rPr lang="cs-CZ" dirty="0" err="1"/>
              <a:t>Concordia</a:t>
            </a:r>
            <a:r>
              <a:rPr lang="cs-CZ" dirty="0"/>
              <a:t> </a:t>
            </a:r>
          </a:p>
          <a:p>
            <a:r>
              <a:rPr lang="cs-CZ" dirty="0"/>
              <a:t>2. Jung-Prag: Café Continental </a:t>
            </a:r>
            <a:r>
              <a:rPr lang="cs-CZ" dirty="0" err="1"/>
              <a:t>und</a:t>
            </a:r>
            <a:r>
              <a:rPr lang="cs-CZ" dirty="0"/>
              <a:t> </a:t>
            </a:r>
            <a:r>
              <a:rPr lang="cs-CZ" dirty="0" err="1"/>
              <a:t>Renaissance</a:t>
            </a:r>
            <a:r>
              <a:rPr lang="cs-CZ" dirty="0"/>
              <a:t> (</a:t>
            </a:r>
            <a:r>
              <a:rPr lang="cs-CZ" dirty="0" err="1"/>
              <a:t>Graben</a:t>
            </a:r>
            <a:r>
              <a:rPr lang="cs-CZ" dirty="0"/>
              <a:t>)</a:t>
            </a:r>
          </a:p>
          <a:p>
            <a:r>
              <a:rPr lang="cs-CZ" dirty="0"/>
              <a:t>3. „</a:t>
            </a:r>
            <a:r>
              <a:rPr lang="cs-CZ" dirty="0" err="1"/>
              <a:t>Prager</a:t>
            </a:r>
            <a:r>
              <a:rPr lang="cs-CZ" dirty="0"/>
              <a:t> </a:t>
            </a:r>
            <a:r>
              <a:rPr lang="cs-CZ" dirty="0" err="1"/>
              <a:t>Kreis</a:t>
            </a:r>
            <a:r>
              <a:rPr lang="cs-CZ" dirty="0"/>
              <a:t>: Café </a:t>
            </a:r>
            <a:r>
              <a:rPr lang="cs-CZ" dirty="0" err="1"/>
              <a:t>Arco</a:t>
            </a:r>
            <a:r>
              <a:rPr lang="cs-CZ" dirty="0"/>
              <a:t> (K. Kraus: „</a:t>
            </a:r>
            <a:r>
              <a:rPr lang="cs-CZ" dirty="0" err="1"/>
              <a:t>Arconauten</a:t>
            </a:r>
            <a:r>
              <a:rPr lang="cs-CZ"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Oskar </a:t>
            </a:r>
            <a:r>
              <a:rPr lang="cs-CZ" dirty="0" err="1"/>
              <a:t>Baum</a:t>
            </a:r>
            <a:r>
              <a:rPr lang="cs-CZ" dirty="0"/>
              <a:t> - </a:t>
            </a:r>
            <a:r>
              <a:rPr lang="cs-CZ" dirty="0" err="1"/>
              <a:t>Biographie</a:t>
            </a:r>
            <a:endParaRPr lang="cs-CZ" dirty="0"/>
          </a:p>
        </p:txBody>
      </p:sp>
      <p:sp>
        <p:nvSpPr>
          <p:cNvPr id="3" name="Zástupný symbol pro obsah 2"/>
          <p:cNvSpPr>
            <a:spLocks noGrp="1"/>
          </p:cNvSpPr>
          <p:nvPr>
            <p:ph idx="1"/>
          </p:nvPr>
        </p:nvSpPr>
        <p:spPr/>
        <p:txBody>
          <a:bodyPr>
            <a:normAutofit fontScale="40000" lnSpcReduction="20000"/>
          </a:bodyPr>
          <a:lstStyle/>
          <a:p>
            <a:r>
              <a:rPr lang="de-DE" sz="3800" dirty="0"/>
              <a:t>geb. 1883 in Pilsen</a:t>
            </a:r>
            <a:r>
              <a:rPr lang="cs-CZ" sz="3800" dirty="0"/>
              <a:t>, </a:t>
            </a:r>
            <a:r>
              <a:rPr lang="cs-CZ" sz="3800" dirty="0" err="1"/>
              <a:t>sein</a:t>
            </a:r>
            <a:r>
              <a:rPr lang="cs-CZ" sz="3800" dirty="0"/>
              <a:t> Vater </a:t>
            </a:r>
            <a:r>
              <a:rPr lang="cs-CZ" sz="3800" dirty="0" err="1"/>
              <a:t>Tuchwarenhändler</a:t>
            </a:r>
            <a:r>
              <a:rPr lang="cs-CZ" sz="3800" dirty="0"/>
              <a:t> in </a:t>
            </a:r>
            <a:r>
              <a:rPr lang="cs-CZ" sz="3800" dirty="0" err="1"/>
              <a:t>Prag</a:t>
            </a:r>
            <a:endParaRPr lang="de-DE" sz="3800" dirty="0"/>
          </a:p>
          <a:p>
            <a:r>
              <a:rPr lang="de-DE" sz="3800" dirty="0"/>
              <a:t>von der </a:t>
            </a:r>
            <a:r>
              <a:rPr lang="de-DE" sz="3800" dirty="0" err="1"/>
              <a:t>Kindhei</a:t>
            </a:r>
            <a:r>
              <a:rPr lang="cs-CZ" sz="3800" dirty="0"/>
              <a:t>t</a:t>
            </a:r>
            <a:r>
              <a:rPr lang="de-DE" sz="3800" dirty="0"/>
              <a:t> </a:t>
            </a:r>
            <a:r>
              <a:rPr lang="cs-CZ" sz="3800" dirty="0" err="1"/>
              <a:t>an</a:t>
            </a:r>
            <a:r>
              <a:rPr lang="cs-CZ" sz="3800" dirty="0"/>
              <a:t> </a:t>
            </a:r>
            <a:r>
              <a:rPr lang="de-DE" sz="3800" dirty="0"/>
              <a:t>Probleme mit dem Sehvermögen, mit 8 Jahren wurde er blind an ein Auge, mit 11 völlig blind (von einem tschechischen Jungen wegen seiner deutschen Herkunft  - hat </a:t>
            </a:r>
            <a:r>
              <a:rPr lang="cs-CZ" sz="3800" dirty="0" err="1"/>
              <a:t>ein</a:t>
            </a:r>
            <a:r>
              <a:rPr lang="cs-CZ" sz="3800" dirty="0"/>
              <a:t> </a:t>
            </a:r>
            <a:r>
              <a:rPr lang="cs-CZ" sz="3800" dirty="0" err="1"/>
              <a:t>deutsches</a:t>
            </a:r>
            <a:r>
              <a:rPr lang="cs-CZ" sz="3800" dirty="0"/>
              <a:t> Buch </a:t>
            </a:r>
            <a:r>
              <a:rPr lang="cs-CZ" sz="3800" dirty="0" err="1"/>
              <a:t>gelesen</a:t>
            </a:r>
            <a:r>
              <a:rPr lang="cs-CZ" sz="3800" dirty="0"/>
              <a:t> </a:t>
            </a:r>
            <a:r>
              <a:rPr lang="cs-CZ" sz="3800" dirty="0" err="1"/>
              <a:t>im</a:t>
            </a:r>
            <a:r>
              <a:rPr lang="cs-CZ" sz="3800" dirty="0"/>
              <a:t> </a:t>
            </a:r>
            <a:r>
              <a:rPr lang="de-DE" sz="3800" dirty="0"/>
              <a:t>Original – geschlagen)</a:t>
            </a:r>
            <a:endParaRPr lang="cs-CZ" sz="3800" dirty="0"/>
          </a:p>
          <a:p>
            <a:r>
              <a:rPr lang="cs-CZ" sz="3800" dirty="0" err="1"/>
              <a:t>studierte</a:t>
            </a:r>
            <a:r>
              <a:rPr lang="cs-CZ" sz="3800" dirty="0"/>
              <a:t> </a:t>
            </a:r>
            <a:r>
              <a:rPr lang="cs-CZ" sz="3800" dirty="0" err="1"/>
              <a:t>zuerst</a:t>
            </a:r>
            <a:r>
              <a:rPr lang="cs-CZ" sz="3800" dirty="0"/>
              <a:t> in </a:t>
            </a:r>
            <a:r>
              <a:rPr lang="cs-CZ" sz="3800" dirty="0" err="1"/>
              <a:t>Wien</a:t>
            </a:r>
            <a:r>
              <a:rPr lang="cs-CZ" sz="3800" dirty="0"/>
              <a:t> </a:t>
            </a:r>
            <a:r>
              <a:rPr lang="cs-CZ" sz="3800" dirty="0" err="1"/>
              <a:t>im</a:t>
            </a:r>
            <a:r>
              <a:rPr lang="cs-CZ" sz="3800" dirty="0"/>
              <a:t> </a:t>
            </a:r>
            <a:r>
              <a:rPr lang="cs-CZ" sz="3800" dirty="0" err="1"/>
              <a:t>Israelitischen</a:t>
            </a:r>
            <a:r>
              <a:rPr lang="cs-CZ" sz="3800" dirty="0"/>
              <a:t> </a:t>
            </a:r>
            <a:r>
              <a:rPr lang="cs-CZ" sz="3800" dirty="0" err="1"/>
              <a:t>Blindeninstitut</a:t>
            </a:r>
            <a:r>
              <a:rPr lang="cs-CZ" sz="3800" dirty="0"/>
              <a:t>, </a:t>
            </a:r>
            <a:r>
              <a:rPr lang="cs-CZ" sz="3800" dirty="0" err="1"/>
              <a:t>dann</a:t>
            </a:r>
            <a:r>
              <a:rPr lang="cs-CZ" sz="3800" dirty="0"/>
              <a:t> </a:t>
            </a:r>
            <a:r>
              <a:rPr lang="cs-CZ" sz="3800" dirty="0" err="1"/>
              <a:t>musikalische</a:t>
            </a:r>
            <a:r>
              <a:rPr lang="cs-CZ" sz="3800" dirty="0"/>
              <a:t> </a:t>
            </a:r>
            <a:r>
              <a:rPr lang="cs-CZ" sz="3800" dirty="0" err="1"/>
              <a:t>Ausbildung</a:t>
            </a:r>
            <a:r>
              <a:rPr lang="cs-CZ" sz="3800" dirty="0"/>
              <a:t> (</a:t>
            </a:r>
            <a:r>
              <a:rPr lang="cs-CZ" sz="3800" dirty="0" err="1"/>
              <a:t>Orgel</a:t>
            </a:r>
            <a:r>
              <a:rPr lang="cs-CZ" sz="3800" dirty="0"/>
              <a:t> </a:t>
            </a:r>
            <a:r>
              <a:rPr lang="cs-CZ" sz="3800" dirty="0" err="1"/>
              <a:t>und</a:t>
            </a:r>
            <a:r>
              <a:rPr lang="cs-CZ" sz="3800" dirty="0"/>
              <a:t> </a:t>
            </a:r>
            <a:r>
              <a:rPr lang="cs-CZ" sz="3800" dirty="0" err="1"/>
              <a:t>Klavier</a:t>
            </a:r>
            <a:r>
              <a:rPr lang="cs-CZ" sz="3800" dirty="0"/>
              <a:t>), 1902 </a:t>
            </a:r>
            <a:r>
              <a:rPr lang="cs-CZ" sz="3800" dirty="0" err="1"/>
              <a:t>legte</a:t>
            </a:r>
            <a:r>
              <a:rPr lang="cs-CZ" sz="3800" dirty="0"/>
              <a:t> </a:t>
            </a:r>
            <a:r>
              <a:rPr lang="cs-CZ" sz="3800" dirty="0" err="1"/>
              <a:t>er</a:t>
            </a:r>
            <a:r>
              <a:rPr lang="cs-CZ" sz="3800" dirty="0"/>
              <a:t> </a:t>
            </a:r>
            <a:r>
              <a:rPr lang="cs-CZ" sz="3800" dirty="0" err="1"/>
              <a:t>Prüfung</a:t>
            </a:r>
            <a:r>
              <a:rPr lang="cs-CZ" sz="3800" dirty="0"/>
              <a:t> </a:t>
            </a:r>
            <a:r>
              <a:rPr lang="cs-CZ" sz="3800" dirty="0" err="1"/>
              <a:t>für</a:t>
            </a:r>
            <a:r>
              <a:rPr lang="cs-CZ" sz="3800" dirty="0"/>
              <a:t> den </a:t>
            </a:r>
            <a:r>
              <a:rPr lang="cs-CZ" sz="3800" dirty="0" err="1"/>
              <a:t>Lehramt</a:t>
            </a:r>
            <a:r>
              <a:rPr lang="cs-CZ" sz="3800" dirty="0"/>
              <a:t> ab</a:t>
            </a:r>
          </a:p>
          <a:p>
            <a:r>
              <a:rPr lang="cs-CZ" sz="3800" dirty="0"/>
              <a:t>1908 </a:t>
            </a:r>
            <a:r>
              <a:rPr lang="cs-CZ" sz="3800" dirty="0" err="1"/>
              <a:t>erstes</a:t>
            </a:r>
            <a:r>
              <a:rPr lang="cs-CZ" sz="3800" dirty="0"/>
              <a:t> </a:t>
            </a:r>
            <a:r>
              <a:rPr lang="cs-CZ" sz="3800" dirty="0" err="1"/>
              <a:t>Werk</a:t>
            </a:r>
            <a:r>
              <a:rPr lang="cs-CZ" sz="3800" dirty="0"/>
              <a:t> – </a:t>
            </a:r>
            <a:r>
              <a:rPr lang="cs-CZ" sz="3800" dirty="0" err="1"/>
              <a:t>Sammlung</a:t>
            </a:r>
            <a:r>
              <a:rPr lang="cs-CZ" sz="3800" dirty="0"/>
              <a:t> </a:t>
            </a:r>
            <a:r>
              <a:rPr lang="cs-CZ" sz="3800" dirty="0" err="1"/>
              <a:t>von</a:t>
            </a:r>
            <a:r>
              <a:rPr lang="cs-CZ" sz="3800" dirty="0"/>
              <a:t> </a:t>
            </a:r>
            <a:r>
              <a:rPr lang="cs-CZ" sz="3800" dirty="0" err="1"/>
              <a:t>drei</a:t>
            </a:r>
            <a:r>
              <a:rPr lang="cs-CZ" sz="3800" dirty="0"/>
              <a:t> </a:t>
            </a:r>
            <a:r>
              <a:rPr lang="cs-CZ" sz="3800" dirty="0" err="1"/>
              <a:t>autobiographischen</a:t>
            </a:r>
            <a:r>
              <a:rPr lang="cs-CZ" sz="3800" dirty="0"/>
              <a:t> </a:t>
            </a:r>
            <a:r>
              <a:rPr lang="cs-CZ" sz="3800" dirty="0" err="1"/>
              <a:t>Novellen</a:t>
            </a:r>
            <a:r>
              <a:rPr lang="cs-CZ" sz="3800" dirty="0"/>
              <a:t>: </a:t>
            </a:r>
            <a:r>
              <a:rPr lang="cs-CZ" sz="3800" i="1" dirty="0" err="1"/>
              <a:t>Uferdasein</a:t>
            </a:r>
            <a:r>
              <a:rPr lang="cs-CZ" sz="3800" dirty="0"/>
              <a:t>. </a:t>
            </a:r>
            <a:r>
              <a:rPr lang="de-DE" sz="3800" i="1" dirty="0"/>
              <a:t>Abenteuer und Erzählungen aus dem Blindenleben von heute</a:t>
            </a:r>
            <a:endParaRPr lang="cs-CZ" sz="3800" i="1" dirty="0"/>
          </a:p>
          <a:p>
            <a:r>
              <a:rPr lang="cs-CZ" sz="3800" dirty="0"/>
              <a:t>Motto des </a:t>
            </a:r>
            <a:r>
              <a:rPr lang="cs-CZ" sz="3800" dirty="0" err="1"/>
              <a:t>Debütromans</a:t>
            </a:r>
            <a:r>
              <a:rPr lang="cs-CZ" sz="3800" dirty="0"/>
              <a:t> </a:t>
            </a:r>
            <a:r>
              <a:rPr lang="cs-CZ" sz="3800" dirty="0" err="1"/>
              <a:t>von</a:t>
            </a:r>
            <a:r>
              <a:rPr lang="cs-CZ" sz="3800" dirty="0"/>
              <a:t> </a:t>
            </a:r>
            <a:r>
              <a:rPr lang="cs-CZ" sz="3800" dirty="0" err="1"/>
              <a:t>Nietzsche</a:t>
            </a:r>
            <a:r>
              <a:rPr lang="cs-CZ" sz="3800" dirty="0"/>
              <a:t>: </a:t>
            </a:r>
            <a:r>
              <a:rPr lang="cs-CZ" sz="3800" dirty="0" err="1"/>
              <a:t>Mitleid</a:t>
            </a:r>
            <a:r>
              <a:rPr lang="cs-CZ" sz="3800" dirty="0"/>
              <a:t> </a:t>
            </a:r>
            <a:r>
              <a:rPr lang="cs-CZ" sz="3800" dirty="0" err="1"/>
              <a:t>ist</a:t>
            </a:r>
            <a:r>
              <a:rPr lang="cs-CZ" sz="3800" dirty="0"/>
              <a:t> </a:t>
            </a:r>
            <a:r>
              <a:rPr lang="cs-CZ" sz="3800" dirty="0" err="1"/>
              <a:t>etwas</a:t>
            </a:r>
            <a:r>
              <a:rPr lang="cs-CZ" sz="3800" dirty="0"/>
              <a:t>, </a:t>
            </a:r>
            <a:r>
              <a:rPr lang="cs-CZ" sz="3800" dirty="0" err="1"/>
              <a:t>was</a:t>
            </a:r>
            <a:r>
              <a:rPr lang="cs-CZ" sz="3800" dirty="0"/>
              <a:t> </a:t>
            </a:r>
            <a:r>
              <a:rPr lang="cs-CZ" sz="3800" dirty="0" err="1"/>
              <a:t>überwunden</a:t>
            </a:r>
            <a:r>
              <a:rPr lang="cs-CZ" sz="3800" dirty="0"/>
              <a:t> </a:t>
            </a:r>
            <a:r>
              <a:rPr lang="cs-CZ" sz="3800" dirty="0" err="1"/>
              <a:t>werden</a:t>
            </a:r>
            <a:r>
              <a:rPr lang="cs-CZ" sz="3800" dirty="0"/>
              <a:t> </a:t>
            </a:r>
            <a:r>
              <a:rPr lang="cs-CZ" sz="3800" dirty="0" err="1"/>
              <a:t>muss</a:t>
            </a:r>
            <a:r>
              <a:rPr lang="cs-CZ" sz="3800" dirty="0"/>
              <a:t>.“</a:t>
            </a:r>
            <a:endParaRPr lang="cs-CZ" sz="3800" i="1" dirty="0"/>
          </a:p>
          <a:p>
            <a:r>
              <a:rPr lang="cs-CZ" sz="3800" i="1" dirty="0"/>
              <a:t>1909 </a:t>
            </a:r>
            <a:r>
              <a:rPr lang="cs-CZ" sz="3800" i="1" dirty="0" err="1"/>
              <a:t>auch</a:t>
            </a:r>
            <a:r>
              <a:rPr lang="cs-CZ" sz="3800" i="1" dirty="0"/>
              <a:t> </a:t>
            </a:r>
            <a:r>
              <a:rPr lang="cs-CZ" sz="3800" i="1" dirty="0" err="1"/>
              <a:t>autobiographisch</a:t>
            </a:r>
            <a:r>
              <a:rPr lang="cs-CZ" sz="3800" i="1" dirty="0"/>
              <a:t>: </a:t>
            </a:r>
            <a:r>
              <a:rPr lang="cs-CZ" sz="3800" i="1" dirty="0" err="1"/>
              <a:t>Das</a:t>
            </a:r>
            <a:r>
              <a:rPr lang="cs-CZ" sz="3800" i="1" dirty="0"/>
              <a:t> </a:t>
            </a:r>
            <a:r>
              <a:rPr lang="cs-CZ" sz="3800" i="1" dirty="0" err="1"/>
              <a:t>Leben</a:t>
            </a:r>
            <a:r>
              <a:rPr lang="cs-CZ" sz="3800" i="1" dirty="0"/>
              <a:t> </a:t>
            </a:r>
            <a:r>
              <a:rPr lang="cs-CZ" sz="3800" i="1" dirty="0" err="1"/>
              <a:t>im</a:t>
            </a:r>
            <a:r>
              <a:rPr lang="cs-CZ" sz="3800" i="1" dirty="0"/>
              <a:t> </a:t>
            </a:r>
            <a:r>
              <a:rPr lang="cs-CZ" sz="3800" i="1" dirty="0" err="1"/>
              <a:t>Dunkeln</a:t>
            </a:r>
            <a:r>
              <a:rPr lang="cs-CZ" sz="3800" i="1" dirty="0"/>
              <a:t> </a:t>
            </a:r>
            <a:r>
              <a:rPr lang="cs-CZ" sz="3800" dirty="0"/>
              <a:t>– </a:t>
            </a:r>
            <a:r>
              <a:rPr lang="cs-CZ" sz="3800" dirty="0" err="1"/>
              <a:t>über</a:t>
            </a:r>
            <a:r>
              <a:rPr lang="cs-CZ" sz="3800" dirty="0"/>
              <a:t> </a:t>
            </a:r>
            <a:r>
              <a:rPr lang="cs-CZ" sz="3800" dirty="0" err="1"/>
              <a:t>seine</a:t>
            </a:r>
            <a:r>
              <a:rPr lang="cs-CZ" sz="3800" dirty="0"/>
              <a:t> </a:t>
            </a:r>
            <a:r>
              <a:rPr lang="cs-CZ" sz="3800" dirty="0" err="1"/>
              <a:t>Erblindung</a:t>
            </a:r>
            <a:r>
              <a:rPr lang="cs-CZ" sz="3800" dirty="0"/>
              <a:t>, </a:t>
            </a:r>
            <a:r>
              <a:rPr lang="cs-CZ" sz="3800" dirty="0" err="1"/>
              <a:t>sowie</a:t>
            </a:r>
            <a:r>
              <a:rPr lang="cs-CZ" sz="3800" dirty="0"/>
              <a:t>  </a:t>
            </a:r>
            <a:r>
              <a:rPr lang="cs-CZ" sz="3800" dirty="0" err="1"/>
              <a:t>über</a:t>
            </a:r>
            <a:r>
              <a:rPr lang="cs-CZ" sz="3800" dirty="0"/>
              <a:t> </a:t>
            </a:r>
            <a:r>
              <a:rPr lang="cs-CZ" sz="3800" dirty="0" err="1"/>
              <a:t>die</a:t>
            </a:r>
            <a:r>
              <a:rPr lang="cs-CZ" sz="3800" dirty="0"/>
              <a:t> </a:t>
            </a:r>
            <a:r>
              <a:rPr lang="cs-CZ" sz="3800" dirty="0" err="1"/>
              <a:t>Wiener</a:t>
            </a:r>
            <a:r>
              <a:rPr lang="cs-CZ" sz="3800" dirty="0"/>
              <a:t> </a:t>
            </a:r>
            <a:r>
              <a:rPr lang="cs-CZ" sz="3800" dirty="0" err="1"/>
              <a:t>Anstalt</a:t>
            </a:r>
            <a:r>
              <a:rPr lang="cs-CZ" sz="3800" dirty="0"/>
              <a:t> </a:t>
            </a:r>
            <a:r>
              <a:rPr lang="cs-CZ" sz="3800" dirty="0" err="1"/>
              <a:t>für</a:t>
            </a:r>
            <a:r>
              <a:rPr lang="cs-CZ" sz="3800" dirty="0"/>
              <a:t> </a:t>
            </a:r>
            <a:r>
              <a:rPr lang="cs-CZ" sz="3800" dirty="0" err="1"/>
              <a:t>Blinde</a:t>
            </a:r>
            <a:endParaRPr lang="cs-CZ" sz="3800" dirty="0"/>
          </a:p>
          <a:p>
            <a:r>
              <a:rPr lang="cs-CZ" sz="3800" i="1" dirty="0" err="1"/>
              <a:t>als</a:t>
            </a:r>
            <a:r>
              <a:rPr lang="cs-CZ" sz="3800" i="1" dirty="0"/>
              <a:t> </a:t>
            </a:r>
            <a:r>
              <a:rPr lang="cs-CZ" sz="3800" dirty="0" err="1"/>
              <a:t>Organist</a:t>
            </a:r>
            <a:r>
              <a:rPr lang="cs-CZ" sz="3800" dirty="0"/>
              <a:t> in der </a:t>
            </a:r>
            <a:r>
              <a:rPr lang="cs-CZ" sz="3800" dirty="0" err="1"/>
              <a:t>Jubiläumssynagoge</a:t>
            </a:r>
            <a:r>
              <a:rPr lang="cs-CZ" sz="3800" dirty="0"/>
              <a:t> </a:t>
            </a:r>
            <a:r>
              <a:rPr lang="cs-CZ" sz="3800" dirty="0" err="1"/>
              <a:t>tätig</a:t>
            </a:r>
            <a:r>
              <a:rPr lang="cs-CZ" sz="3800" dirty="0"/>
              <a:t>, </a:t>
            </a:r>
            <a:r>
              <a:rPr lang="cs-CZ" sz="3800" dirty="0" err="1"/>
              <a:t>später</a:t>
            </a:r>
            <a:r>
              <a:rPr lang="cs-CZ" sz="3800" dirty="0"/>
              <a:t> </a:t>
            </a:r>
            <a:r>
              <a:rPr lang="cs-CZ" sz="3800" dirty="0" err="1"/>
              <a:t>Klavierunterricht</a:t>
            </a:r>
            <a:endParaRPr lang="cs-CZ" sz="3800" dirty="0"/>
          </a:p>
          <a:p>
            <a:r>
              <a:rPr lang="cs-CZ" sz="3800" i="1" dirty="0" err="1"/>
              <a:t>seit</a:t>
            </a:r>
            <a:r>
              <a:rPr lang="cs-CZ" sz="3800" i="1" dirty="0"/>
              <a:t> 1904 </a:t>
            </a:r>
            <a:r>
              <a:rPr lang="cs-CZ" sz="3800" dirty="0" err="1"/>
              <a:t>Bekanntschaft</a:t>
            </a:r>
            <a:r>
              <a:rPr lang="cs-CZ" sz="3800" dirty="0"/>
              <a:t> </a:t>
            </a:r>
            <a:r>
              <a:rPr lang="cs-CZ" sz="3800" dirty="0" err="1"/>
              <a:t>mit</a:t>
            </a:r>
            <a:r>
              <a:rPr lang="cs-CZ" sz="3800" dirty="0"/>
              <a:t> Kafka </a:t>
            </a:r>
            <a:r>
              <a:rPr lang="cs-CZ" sz="3800" dirty="0" err="1"/>
              <a:t>vermittelt</a:t>
            </a:r>
            <a:r>
              <a:rPr lang="cs-CZ" sz="3800" dirty="0"/>
              <a:t> </a:t>
            </a:r>
            <a:r>
              <a:rPr lang="cs-CZ" sz="3800" dirty="0" err="1"/>
              <a:t>von</a:t>
            </a:r>
            <a:r>
              <a:rPr lang="cs-CZ" sz="3800" dirty="0"/>
              <a:t> Brod</a:t>
            </a:r>
          </a:p>
          <a:p>
            <a:r>
              <a:rPr lang="cs-CZ" sz="3800" i="1" dirty="0"/>
              <a:t>1934 </a:t>
            </a:r>
            <a:r>
              <a:rPr lang="cs-CZ" sz="3800" i="1" dirty="0" err="1"/>
              <a:t>Vorsitzender</a:t>
            </a:r>
            <a:r>
              <a:rPr lang="cs-CZ" sz="3800" i="1" dirty="0"/>
              <a:t> </a:t>
            </a:r>
            <a:r>
              <a:rPr lang="cs-CZ" sz="3800" i="1" dirty="0" err="1"/>
              <a:t>vom</a:t>
            </a:r>
            <a:r>
              <a:rPr lang="cs-CZ" sz="3800" i="1" dirty="0"/>
              <a:t> </a:t>
            </a:r>
            <a:r>
              <a:rPr lang="cs-CZ" sz="3800" dirty="0" err="1"/>
              <a:t>Schutzverband</a:t>
            </a:r>
            <a:r>
              <a:rPr lang="cs-CZ" sz="3800" dirty="0"/>
              <a:t> </a:t>
            </a:r>
            <a:r>
              <a:rPr lang="cs-CZ" sz="3800" dirty="0" err="1"/>
              <a:t>deutscher</a:t>
            </a:r>
            <a:r>
              <a:rPr lang="cs-CZ" sz="3800" dirty="0"/>
              <a:t> </a:t>
            </a:r>
            <a:r>
              <a:rPr lang="cs-CZ" sz="3800" dirty="0" err="1"/>
              <a:t>Schriftsteller</a:t>
            </a:r>
            <a:r>
              <a:rPr lang="cs-CZ" sz="3800" dirty="0"/>
              <a:t> in der </a:t>
            </a:r>
            <a:r>
              <a:rPr lang="cs-CZ" sz="3800" dirty="0" err="1"/>
              <a:t>Tschechoslowakei</a:t>
            </a:r>
            <a:endParaRPr lang="cs-CZ" sz="3800" i="1" dirty="0"/>
          </a:p>
          <a:p>
            <a:r>
              <a:rPr lang="cs-CZ" sz="3800" i="1" dirty="0"/>
              <a:t>1922-1938 </a:t>
            </a:r>
            <a:r>
              <a:rPr lang="cs-CZ" sz="3800" i="1" dirty="0" err="1"/>
              <a:t>Redakteur</a:t>
            </a:r>
            <a:r>
              <a:rPr lang="cs-CZ" sz="3800" i="1" dirty="0"/>
              <a:t> </a:t>
            </a:r>
            <a:r>
              <a:rPr lang="cs-CZ" sz="3800" i="1" dirty="0" err="1"/>
              <a:t>von</a:t>
            </a:r>
            <a:r>
              <a:rPr lang="cs-CZ" sz="3800" i="1" dirty="0"/>
              <a:t> </a:t>
            </a:r>
            <a:r>
              <a:rPr lang="cs-CZ" sz="3800" i="1" dirty="0" err="1"/>
              <a:t>Prager</a:t>
            </a:r>
            <a:r>
              <a:rPr lang="cs-CZ" sz="3800" i="1" dirty="0"/>
              <a:t> </a:t>
            </a:r>
            <a:r>
              <a:rPr lang="cs-CZ" sz="3800" i="1" dirty="0" err="1"/>
              <a:t>Presse</a:t>
            </a:r>
            <a:r>
              <a:rPr lang="cs-CZ" sz="3800" i="1" dirty="0"/>
              <a:t> </a:t>
            </a:r>
            <a:r>
              <a:rPr lang="cs-CZ" sz="3800" dirty="0"/>
              <a:t>(Musik- </a:t>
            </a:r>
            <a:r>
              <a:rPr lang="cs-CZ" sz="3800" dirty="0" err="1"/>
              <a:t>und</a:t>
            </a:r>
            <a:r>
              <a:rPr lang="cs-CZ" sz="3800" dirty="0"/>
              <a:t> </a:t>
            </a:r>
            <a:r>
              <a:rPr lang="cs-CZ" sz="3800" dirty="0" err="1"/>
              <a:t>Theaterkritiken</a:t>
            </a:r>
            <a:r>
              <a:rPr lang="cs-CZ" sz="3800" dirty="0"/>
              <a:t> </a:t>
            </a:r>
            <a:r>
              <a:rPr lang="cs-CZ" sz="3800" dirty="0" err="1"/>
              <a:t>und</a:t>
            </a:r>
            <a:r>
              <a:rPr lang="cs-CZ" sz="3800" dirty="0"/>
              <a:t> </a:t>
            </a:r>
            <a:r>
              <a:rPr lang="cs-CZ" sz="3800" dirty="0" err="1"/>
              <a:t>Feuilletons</a:t>
            </a:r>
            <a:r>
              <a:rPr lang="cs-CZ" sz="3800" dirty="0"/>
              <a:t>)</a:t>
            </a:r>
          </a:p>
          <a:p>
            <a:r>
              <a:rPr lang="cs-CZ" sz="3800" dirty="0"/>
              <a:t>gest . 1941 </a:t>
            </a:r>
            <a:r>
              <a:rPr lang="cs-CZ" sz="3800" dirty="0" err="1"/>
              <a:t>an</a:t>
            </a:r>
            <a:r>
              <a:rPr lang="cs-CZ" sz="3800" dirty="0"/>
              <a:t> </a:t>
            </a:r>
            <a:r>
              <a:rPr lang="cs-CZ" sz="3800" dirty="0" err="1"/>
              <a:t>Folgen</a:t>
            </a:r>
            <a:r>
              <a:rPr lang="cs-CZ" sz="3800" dirty="0"/>
              <a:t> </a:t>
            </a:r>
            <a:r>
              <a:rPr lang="cs-CZ" sz="3800" dirty="0" err="1"/>
              <a:t>einer</a:t>
            </a:r>
            <a:r>
              <a:rPr lang="cs-CZ" sz="3800" dirty="0"/>
              <a:t> </a:t>
            </a:r>
            <a:r>
              <a:rPr lang="cs-CZ" sz="3800" dirty="0" err="1"/>
              <a:t>misslungenen</a:t>
            </a:r>
            <a:r>
              <a:rPr lang="cs-CZ" sz="3800" dirty="0"/>
              <a:t> </a:t>
            </a:r>
            <a:r>
              <a:rPr lang="cs-CZ" sz="3800" dirty="0" err="1"/>
              <a:t>Darmoperation</a:t>
            </a:r>
            <a:endParaRPr lang="cs-CZ" sz="3800" dirty="0"/>
          </a:p>
          <a:p>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Oskar </a:t>
            </a:r>
            <a:r>
              <a:rPr lang="cs-CZ" dirty="0" err="1"/>
              <a:t>Baum</a:t>
            </a:r>
            <a:r>
              <a:rPr lang="cs-CZ" dirty="0"/>
              <a:t> – </a:t>
            </a:r>
            <a:r>
              <a:rPr lang="cs-CZ" dirty="0" err="1"/>
              <a:t>Werk</a:t>
            </a:r>
            <a:endParaRPr lang="cs-CZ" dirty="0"/>
          </a:p>
        </p:txBody>
      </p:sp>
      <p:sp>
        <p:nvSpPr>
          <p:cNvPr id="3" name="Zástupný symbol pro obsah 2"/>
          <p:cNvSpPr>
            <a:spLocks noGrp="1"/>
          </p:cNvSpPr>
          <p:nvPr>
            <p:ph idx="1"/>
          </p:nvPr>
        </p:nvSpPr>
        <p:spPr/>
        <p:txBody>
          <a:bodyPr>
            <a:normAutofit fontScale="55000" lnSpcReduction="20000"/>
          </a:bodyPr>
          <a:lstStyle/>
          <a:p>
            <a:r>
              <a:rPr lang="cs-CZ" i="1" dirty="0"/>
              <a:t>Die </a:t>
            </a:r>
            <a:r>
              <a:rPr lang="cs-CZ" i="1" dirty="0" err="1"/>
              <a:t>Tür</a:t>
            </a:r>
            <a:r>
              <a:rPr lang="cs-CZ" i="1" dirty="0"/>
              <a:t> </a:t>
            </a:r>
            <a:r>
              <a:rPr lang="cs-CZ" i="1" dirty="0" err="1"/>
              <a:t>ins</a:t>
            </a:r>
            <a:r>
              <a:rPr lang="cs-CZ" i="1" dirty="0"/>
              <a:t> </a:t>
            </a:r>
            <a:r>
              <a:rPr lang="cs-CZ" i="1" dirty="0" err="1"/>
              <a:t>Unmögliche</a:t>
            </a:r>
            <a:r>
              <a:rPr lang="cs-CZ" i="1" dirty="0"/>
              <a:t> </a:t>
            </a:r>
            <a:r>
              <a:rPr lang="cs-CZ" dirty="0"/>
              <a:t>(1919) – </a:t>
            </a:r>
            <a:r>
              <a:rPr lang="cs-CZ" dirty="0" err="1"/>
              <a:t>Versuch</a:t>
            </a:r>
            <a:r>
              <a:rPr lang="cs-CZ" dirty="0"/>
              <a:t> </a:t>
            </a:r>
            <a:r>
              <a:rPr lang="cs-CZ" dirty="0" err="1"/>
              <a:t>eines</a:t>
            </a:r>
            <a:r>
              <a:rPr lang="cs-CZ" dirty="0"/>
              <a:t> </a:t>
            </a:r>
            <a:r>
              <a:rPr lang="cs-CZ" dirty="0" err="1"/>
              <a:t>Menschen</a:t>
            </a:r>
            <a:r>
              <a:rPr lang="cs-CZ" dirty="0"/>
              <a:t> </a:t>
            </a:r>
            <a:r>
              <a:rPr lang="cs-CZ" dirty="0" err="1"/>
              <a:t>die</a:t>
            </a:r>
            <a:r>
              <a:rPr lang="cs-CZ" dirty="0"/>
              <a:t> </a:t>
            </a:r>
            <a:r>
              <a:rPr lang="cs-CZ" dirty="0" err="1"/>
              <a:t>Schuld</a:t>
            </a:r>
            <a:r>
              <a:rPr lang="cs-CZ" dirty="0"/>
              <a:t> der </a:t>
            </a:r>
            <a:r>
              <a:rPr lang="cs-CZ" dirty="0" err="1"/>
              <a:t>ganzen</a:t>
            </a:r>
            <a:r>
              <a:rPr lang="cs-CZ" dirty="0"/>
              <a:t> </a:t>
            </a:r>
            <a:r>
              <a:rPr lang="cs-CZ" dirty="0" err="1"/>
              <a:t>Menschheit</a:t>
            </a:r>
            <a:r>
              <a:rPr lang="cs-CZ" dirty="0"/>
              <a:t> </a:t>
            </a:r>
            <a:r>
              <a:rPr lang="cs-CZ" dirty="0" err="1"/>
              <a:t>auf</a:t>
            </a:r>
            <a:r>
              <a:rPr lang="cs-CZ" dirty="0"/>
              <a:t> </a:t>
            </a:r>
            <a:r>
              <a:rPr lang="cs-CZ" dirty="0" err="1"/>
              <a:t>sich</a:t>
            </a:r>
            <a:r>
              <a:rPr lang="cs-CZ" dirty="0"/>
              <a:t> </a:t>
            </a:r>
            <a:r>
              <a:rPr lang="cs-CZ" dirty="0" err="1"/>
              <a:t>zu</a:t>
            </a:r>
            <a:r>
              <a:rPr lang="cs-CZ" dirty="0"/>
              <a:t> </a:t>
            </a:r>
            <a:r>
              <a:rPr lang="cs-CZ" dirty="0" err="1"/>
              <a:t>nehmen</a:t>
            </a:r>
            <a:r>
              <a:rPr lang="cs-CZ" dirty="0"/>
              <a:t>, </a:t>
            </a:r>
            <a:r>
              <a:rPr lang="cs-CZ" dirty="0" err="1"/>
              <a:t>Aber</a:t>
            </a:r>
            <a:r>
              <a:rPr lang="cs-CZ" dirty="0"/>
              <a:t> </a:t>
            </a:r>
            <a:r>
              <a:rPr lang="cs-CZ" dirty="0" err="1"/>
              <a:t>Rettung</a:t>
            </a:r>
            <a:r>
              <a:rPr lang="cs-CZ" dirty="0"/>
              <a:t> ohne Gott </a:t>
            </a:r>
            <a:r>
              <a:rPr lang="cs-CZ" dirty="0" err="1"/>
              <a:t>muss</a:t>
            </a:r>
            <a:r>
              <a:rPr lang="cs-CZ" dirty="0"/>
              <a:t> </a:t>
            </a:r>
            <a:r>
              <a:rPr lang="cs-CZ" dirty="0" err="1"/>
              <a:t>scheitern</a:t>
            </a:r>
            <a:endParaRPr lang="cs-CZ" dirty="0"/>
          </a:p>
          <a:p>
            <a:r>
              <a:rPr lang="cs-CZ" dirty="0"/>
              <a:t>1919 </a:t>
            </a:r>
            <a:r>
              <a:rPr lang="cs-CZ" i="1" dirty="0"/>
              <a:t>Die </a:t>
            </a:r>
            <a:r>
              <a:rPr lang="cs-CZ" i="1" dirty="0" err="1"/>
              <a:t>verwandelte</a:t>
            </a:r>
            <a:r>
              <a:rPr lang="cs-CZ" i="1" dirty="0"/>
              <a:t> </a:t>
            </a:r>
            <a:r>
              <a:rPr lang="cs-CZ" i="1" dirty="0" err="1"/>
              <a:t>Welt</a:t>
            </a:r>
            <a:r>
              <a:rPr lang="cs-CZ" i="1" dirty="0"/>
              <a:t> </a:t>
            </a:r>
            <a:r>
              <a:rPr lang="cs-CZ" dirty="0"/>
              <a:t>– </a:t>
            </a:r>
            <a:r>
              <a:rPr lang="cs-CZ" dirty="0" err="1"/>
              <a:t>ein</a:t>
            </a:r>
            <a:r>
              <a:rPr lang="cs-CZ" dirty="0"/>
              <a:t> </a:t>
            </a:r>
            <a:r>
              <a:rPr lang="cs-CZ" dirty="0" err="1"/>
              <a:t>Musiker</a:t>
            </a:r>
            <a:r>
              <a:rPr lang="cs-CZ" dirty="0"/>
              <a:t> </a:t>
            </a:r>
            <a:r>
              <a:rPr lang="cs-CZ" dirty="0" err="1"/>
              <a:t>dem</a:t>
            </a:r>
            <a:r>
              <a:rPr lang="cs-CZ" dirty="0"/>
              <a:t> </a:t>
            </a:r>
            <a:r>
              <a:rPr lang="cs-CZ" dirty="0" err="1"/>
              <a:t>die</a:t>
            </a:r>
            <a:r>
              <a:rPr lang="cs-CZ" dirty="0"/>
              <a:t> </a:t>
            </a:r>
            <a:r>
              <a:rPr lang="cs-CZ" dirty="0" err="1"/>
              <a:t>Erblindung</a:t>
            </a:r>
            <a:r>
              <a:rPr lang="cs-CZ" dirty="0"/>
              <a:t> </a:t>
            </a:r>
            <a:r>
              <a:rPr lang="cs-CZ" dirty="0" err="1"/>
              <a:t>droht</a:t>
            </a:r>
            <a:r>
              <a:rPr lang="cs-CZ" dirty="0"/>
              <a:t> </a:t>
            </a:r>
            <a:r>
              <a:rPr lang="cs-CZ" dirty="0" err="1"/>
              <a:t>fragt</a:t>
            </a:r>
            <a:r>
              <a:rPr lang="cs-CZ" dirty="0"/>
              <a:t>, </a:t>
            </a:r>
            <a:r>
              <a:rPr lang="cs-CZ" dirty="0" err="1"/>
              <a:t>was</a:t>
            </a:r>
            <a:r>
              <a:rPr lang="cs-CZ" dirty="0"/>
              <a:t> </a:t>
            </a:r>
            <a:r>
              <a:rPr lang="cs-CZ" dirty="0" err="1"/>
              <a:t>wäre</a:t>
            </a:r>
            <a:r>
              <a:rPr lang="cs-CZ" dirty="0"/>
              <a:t> , </a:t>
            </a:r>
            <a:r>
              <a:rPr lang="cs-CZ" dirty="0" err="1"/>
              <a:t>wenn</a:t>
            </a:r>
            <a:r>
              <a:rPr lang="cs-CZ" dirty="0"/>
              <a:t> </a:t>
            </a:r>
            <a:r>
              <a:rPr lang="cs-CZ" dirty="0" err="1"/>
              <a:t>die</a:t>
            </a:r>
            <a:r>
              <a:rPr lang="cs-CZ" dirty="0"/>
              <a:t> </a:t>
            </a:r>
            <a:r>
              <a:rPr lang="cs-CZ" dirty="0" err="1"/>
              <a:t>ganze</a:t>
            </a:r>
            <a:r>
              <a:rPr lang="cs-CZ" dirty="0"/>
              <a:t> </a:t>
            </a:r>
            <a:r>
              <a:rPr lang="cs-CZ" dirty="0" err="1"/>
              <a:t>Menschheit</a:t>
            </a:r>
            <a:r>
              <a:rPr lang="cs-CZ" dirty="0"/>
              <a:t> blind </a:t>
            </a:r>
            <a:r>
              <a:rPr lang="cs-CZ" dirty="0" err="1"/>
              <a:t>werden</a:t>
            </a:r>
            <a:r>
              <a:rPr lang="cs-CZ" dirty="0"/>
              <a:t> </a:t>
            </a:r>
            <a:r>
              <a:rPr lang="cs-CZ" dirty="0" err="1"/>
              <a:t>sollte</a:t>
            </a:r>
            <a:endParaRPr lang="cs-CZ" dirty="0"/>
          </a:p>
          <a:p>
            <a:r>
              <a:rPr lang="cs-CZ" dirty="0"/>
              <a:t>1929 </a:t>
            </a:r>
            <a:r>
              <a:rPr lang="cs-CZ" dirty="0" err="1"/>
              <a:t>Erzählung</a:t>
            </a:r>
            <a:r>
              <a:rPr lang="cs-CZ" dirty="0"/>
              <a:t> </a:t>
            </a:r>
            <a:r>
              <a:rPr lang="cs-CZ" i="1" dirty="0" err="1"/>
              <a:t>Nacht</a:t>
            </a:r>
            <a:r>
              <a:rPr lang="cs-CZ" i="1" dirty="0"/>
              <a:t> </a:t>
            </a:r>
            <a:r>
              <a:rPr lang="cs-CZ" i="1" dirty="0" err="1"/>
              <a:t>ist</a:t>
            </a:r>
            <a:r>
              <a:rPr lang="cs-CZ" i="1" dirty="0"/>
              <a:t> </a:t>
            </a:r>
            <a:r>
              <a:rPr lang="cs-CZ" i="1" dirty="0" err="1"/>
              <a:t>umher</a:t>
            </a:r>
            <a:r>
              <a:rPr lang="cs-CZ" i="1" dirty="0"/>
              <a:t> </a:t>
            </a:r>
            <a:r>
              <a:rPr lang="cs-CZ" dirty="0"/>
              <a:t>(</a:t>
            </a:r>
            <a:r>
              <a:rPr lang="cs-CZ" dirty="0" err="1"/>
              <a:t>Einführung</a:t>
            </a:r>
            <a:r>
              <a:rPr lang="cs-CZ" dirty="0"/>
              <a:t>: St. </a:t>
            </a:r>
            <a:r>
              <a:rPr lang="cs-CZ" dirty="0" err="1"/>
              <a:t>Zweig</a:t>
            </a:r>
            <a:r>
              <a:rPr lang="cs-CZ" dirty="0"/>
              <a:t>)</a:t>
            </a:r>
          </a:p>
          <a:p>
            <a:r>
              <a:rPr lang="cs-CZ" dirty="0"/>
              <a:t>1930 </a:t>
            </a:r>
            <a:r>
              <a:rPr lang="cs-CZ" i="1" dirty="0"/>
              <a:t>Der </a:t>
            </a:r>
            <a:r>
              <a:rPr lang="cs-CZ" i="1" dirty="0" err="1"/>
              <a:t>Weg</a:t>
            </a:r>
            <a:r>
              <a:rPr lang="cs-CZ" i="1" dirty="0"/>
              <a:t> des </a:t>
            </a:r>
            <a:r>
              <a:rPr lang="cs-CZ" i="1" dirty="0" err="1"/>
              <a:t>blinden</a:t>
            </a:r>
            <a:r>
              <a:rPr lang="cs-CZ" i="1" dirty="0"/>
              <a:t> Bruno</a:t>
            </a:r>
          </a:p>
          <a:p>
            <a:r>
              <a:rPr lang="cs-CZ" dirty="0"/>
              <a:t>1931 </a:t>
            </a:r>
            <a:r>
              <a:rPr lang="cs-CZ" i="1" dirty="0"/>
              <a:t>Die </a:t>
            </a:r>
            <a:r>
              <a:rPr lang="cs-CZ" i="1" dirty="0" err="1"/>
              <a:t>Schrift</a:t>
            </a:r>
            <a:r>
              <a:rPr lang="cs-CZ" i="1" dirty="0"/>
              <a:t>, </a:t>
            </a:r>
            <a:r>
              <a:rPr lang="cs-CZ" i="1" dirty="0" err="1"/>
              <a:t>die</a:t>
            </a:r>
            <a:r>
              <a:rPr lang="cs-CZ" i="1" dirty="0"/>
              <a:t> </a:t>
            </a:r>
            <a:r>
              <a:rPr lang="cs-CZ" i="1" dirty="0" err="1"/>
              <a:t>nicht</a:t>
            </a:r>
            <a:r>
              <a:rPr lang="cs-CZ" i="1" dirty="0"/>
              <a:t> log: „</a:t>
            </a:r>
            <a:r>
              <a:rPr lang="cs-CZ" dirty="0" err="1"/>
              <a:t>Unparteiisch</a:t>
            </a:r>
            <a:r>
              <a:rPr lang="cs-CZ" dirty="0"/>
              <a:t> </a:t>
            </a:r>
            <a:r>
              <a:rPr lang="cs-CZ" dirty="0" err="1"/>
              <a:t>zu</a:t>
            </a:r>
            <a:r>
              <a:rPr lang="cs-CZ" dirty="0"/>
              <a:t> </a:t>
            </a:r>
            <a:r>
              <a:rPr lang="cs-CZ" dirty="0" err="1"/>
              <a:t>sein</a:t>
            </a:r>
            <a:r>
              <a:rPr lang="cs-CZ" dirty="0"/>
              <a:t> </a:t>
            </a:r>
            <a:r>
              <a:rPr lang="cs-CZ" dirty="0" err="1"/>
              <a:t>hat</a:t>
            </a:r>
            <a:r>
              <a:rPr lang="cs-CZ" dirty="0"/>
              <a:t> </a:t>
            </a:r>
            <a:r>
              <a:rPr lang="cs-CZ" dirty="0" err="1"/>
              <a:t>nur</a:t>
            </a:r>
            <a:r>
              <a:rPr lang="cs-CZ" dirty="0"/>
              <a:t> </a:t>
            </a:r>
            <a:r>
              <a:rPr lang="cs-CZ" dirty="0" err="1"/>
              <a:t>Gott</a:t>
            </a:r>
            <a:r>
              <a:rPr lang="cs-CZ" dirty="0"/>
              <a:t> </a:t>
            </a:r>
            <a:r>
              <a:rPr lang="cs-CZ" dirty="0" err="1"/>
              <a:t>das</a:t>
            </a:r>
            <a:r>
              <a:rPr lang="cs-CZ" dirty="0"/>
              <a:t> </a:t>
            </a:r>
            <a:r>
              <a:rPr lang="cs-CZ" dirty="0" err="1"/>
              <a:t>Recht</a:t>
            </a:r>
            <a:r>
              <a:rPr lang="cs-CZ" dirty="0"/>
              <a:t>...“</a:t>
            </a:r>
            <a:endParaRPr lang="cs-CZ" i="1" dirty="0"/>
          </a:p>
          <a:p>
            <a:r>
              <a:rPr lang="cs-CZ" dirty="0"/>
              <a:t>1937 </a:t>
            </a:r>
            <a:r>
              <a:rPr lang="cs-CZ" i="1" dirty="0" err="1"/>
              <a:t>Das</a:t>
            </a:r>
            <a:r>
              <a:rPr lang="cs-CZ" i="1" dirty="0"/>
              <a:t> </a:t>
            </a:r>
            <a:r>
              <a:rPr lang="cs-CZ" i="1" dirty="0" err="1"/>
              <a:t>Volk</a:t>
            </a:r>
            <a:r>
              <a:rPr lang="cs-CZ" i="1" dirty="0"/>
              <a:t> des </a:t>
            </a:r>
            <a:r>
              <a:rPr lang="cs-CZ" i="1" dirty="0" err="1"/>
              <a:t>harten</a:t>
            </a:r>
            <a:r>
              <a:rPr lang="cs-CZ" i="1" dirty="0"/>
              <a:t> </a:t>
            </a:r>
            <a:r>
              <a:rPr lang="cs-CZ" i="1" dirty="0" err="1"/>
              <a:t>Schlafs</a:t>
            </a:r>
            <a:r>
              <a:rPr lang="cs-CZ" i="1" dirty="0"/>
              <a:t> </a:t>
            </a:r>
            <a:r>
              <a:rPr lang="cs-CZ" dirty="0"/>
              <a:t>– </a:t>
            </a:r>
            <a:r>
              <a:rPr lang="cs-CZ" dirty="0" err="1"/>
              <a:t>über</a:t>
            </a:r>
            <a:r>
              <a:rPr lang="cs-CZ" dirty="0"/>
              <a:t> </a:t>
            </a:r>
            <a:r>
              <a:rPr lang="cs-CZ" dirty="0" err="1"/>
              <a:t>die</a:t>
            </a:r>
            <a:r>
              <a:rPr lang="cs-CZ" dirty="0"/>
              <a:t> </a:t>
            </a:r>
            <a:r>
              <a:rPr lang="cs-CZ" dirty="0" err="1"/>
              <a:t>Sassaniden</a:t>
            </a:r>
            <a:r>
              <a:rPr lang="cs-CZ" dirty="0"/>
              <a:t>, </a:t>
            </a:r>
            <a:r>
              <a:rPr lang="cs-CZ" dirty="0" err="1"/>
              <a:t>sdie</a:t>
            </a:r>
            <a:r>
              <a:rPr lang="cs-CZ" dirty="0"/>
              <a:t> </a:t>
            </a:r>
            <a:r>
              <a:rPr lang="cs-CZ" dirty="0" err="1"/>
              <a:t>zwischen</a:t>
            </a:r>
            <a:r>
              <a:rPr lang="cs-CZ" dirty="0"/>
              <a:t> Judaismus, </a:t>
            </a:r>
            <a:r>
              <a:rPr lang="cs-CZ" dirty="0" err="1"/>
              <a:t>Islam</a:t>
            </a:r>
            <a:r>
              <a:rPr lang="cs-CZ" dirty="0"/>
              <a:t> </a:t>
            </a:r>
            <a:r>
              <a:rPr lang="cs-CZ" dirty="0" err="1"/>
              <a:t>und</a:t>
            </a:r>
            <a:r>
              <a:rPr lang="cs-CZ" dirty="0"/>
              <a:t> </a:t>
            </a:r>
            <a:r>
              <a:rPr lang="cs-CZ" dirty="0" err="1"/>
              <a:t>Christentum</a:t>
            </a:r>
            <a:r>
              <a:rPr lang="cs-CZ" dirty="0"/>
              <a:t> </a:t>
            </a:r>
            <a:r>
              <a:rPr lang="cs-CZ" dirty="0" err="1"/>
              <a:t>wählen</a:t>
            </a:r>
            <a:r>
              <a:rPr lang="cs-CZ" dirty="0"/>
              <a:t> </a:t>
            </a:r>
            <a:r>
              <a:rPr lang="cs-CZ" dirty="0" err="1"/>
              <a:t>und</a:t>
            </a:r>
            <a:r>
              <a:rPr lang="cs-CZ" dirty="0"/>
              <a:t> </a:t>
            </a:r>
            <a:r>
              <a:rPr lang="cs-CZ" dirty="0" err="1"/>
              <a:t>sich</a:t>
            </a:r>
            <a:r>
              <a:rPr lang="cs-CZ" dirty="0"/>
              <a:t> </a:t>
            </a:r>
            <a:r>
              <a:rPr lang="cs-CZ" dirty="0" err="1"/>
              <a:t>dann</a:t>
            </a:r>
            <a:r>
              <a:rPr lang="cs-CZ" dirty="0"/>
              <a:t> </a:t>
            </a:r>
            <a:r>
              <a:rPr lang="cs-CZ" dirty="0" err="1"/>
              <a:t>für</a:t>
            </a:r>
            <a:r>
              <a:rPr lang="cs-CZ" dirty="0"/>
              <a:t> </a:t>
            </a:r>
            <a:r>
              <a:rPr lang="cs-CZ" dirty="0" err="1"/>
              <a:t>Judentum</a:t>
            </a:r>
            <a:r>
              <a:rPr lang="cs-CZ" dirty="0"/>
              <a:t> </a:t>
            </a:r>
            <a:r>
              <a:rPr lang="cs-CZ" dirty="0" err="1"/>
              <a:t>entscheiden</a:t>
            </a:r>
            <a:endParaRPr lang="cs-CZ" dirty="0"/>
          </a:p>
          <a:p>
            <a:r>
              <a:rPr lang="cs-CZ" dirty="0"/>
              <a:t>1913</a:t>
            </a:r>
            <a:r>
              <a:rPr lang="de-DE" i="1" dirty="0"/>
              <a:t>Die böse Unschuld</a:t>
            </a:r>
            <a:r>
              <a:rPr lang="cs-CZ" i="1" dirty="0"/>
              <a:t>.</a:t>
            </a:r>
            <a:r>
              <a:rPr lang="de-DE" i="1" dirty="0"/>
              <a:t> ein jüdischer </a:t>
            </a:r>
            <a:r>
              <a:rPr lang="de-DE" i="1" dirty="0" err="1"/>
              <a:t>Kleinstadtroman</a:t>
            </a:r>
            <a:r>
              <a:rPr lang="de-DE" dirty="0"/>
              <a:t> </a:t>
            </a:r>
            <a:r>
              <a:rPr lang="cs-CZ" dirty="0"/>
              <a:t> - </a:t>
            </a:r>
            <a:r>
              <a:rPr lang="cs-CZ" dirty="0" err="1"/>
              <a:t>über</a:t>
            </a:r>
            <a:r>
              <a:rPr lang="cs-CZ" dirty="0"/>
              <a:t> den Antisemitismus in </a:t>
            </a:r>
            <a:r>
              <a:rPr lang="cs-CZ" dirty="0" err="1"/>
              <a:t>Böhmen</a:t>
            </a:r>
            <a:endParaRPr lang="cs-CZ" dirty="0"/>
          </a:p>
          <a:p>
            <a:r>
              <a:rPr lang="cs-CZ" dirty="0"/>
              <a:t>1934 Roman </a:t>
            </a:r>
            <a:r>
              <a:rPr lang="cs-CZ" i="1" dirty="0" err="1"/>
              <a:t>Zwei</a:t>
            </a:r>
            <a:r>
              <a:rPr lang="cs-CZ" i="1" dirty="0"/>
              <a:t> </a:t>
            </a:r>
            <a:r>
              <a:rPr lang="cs-CZ" i="1" dirty="0" err="1"/>
              <a:t>Deutsche</a:t>
            </a:r>
            <a:r>
              <a:rPr lang="cs-CZ" i="1" dirty="0"/>
              <a:t> </a:t>
            </a:r>
            <a:r>
              <a:rPr lang="cs-CZ" dirty="0"/>
              <a:t>(</a:t>
            </a:r>
            <a:r>
              <a:rPr lang="cs-CZ" dirty="0" err="1"/>
              <a:t>Ein</a:t>
            </a:r>
            <a:r>
              <a:rPr lang="cs-CZ" dirty="0"/>
              <a:t> </a:t>
            </a:r>
            <a:r>
              <a:rPr lang="cs-CZ" dirty="0" err="1"/>
              <a:t>Kommunist</a:t>
            </a:r>
            <a:r>
              <a:rPr lang="cs-CZ" dirty="0"/>
              <a:t> </a:t>
            </a:r>
            <a:r>
              <a:rPr lang="cs-CZ" dirty="0" err="1"/>
              <a:t>und</a:t>
            </a:r>
            <a:r>
              <a:rPr lang="cs-CZ" dirty="0"/>
              <a:t> </a:t>
            </a:r>
            <a:r>
              <a:rPr lang="cs-CZ" dirty="0" err="1"/>
              <a:t>ein</a:t>
            </a:r>
            <a:r>
              <a:rPr lang="cs-CZ" dirty="0"/>
              <a:t> </a:t>
            </a:r>
            <a:r>
              <a:rPr lang="cs-CZ" dirty="0" err="1"/>
              <a:t>Nazi</a:t>
            </a:r>
            <a:r>
              <a:rPr lang="cs-CZ" dirty="0"/>
              <a:t>)</a:t>
            </a:r>
          </a:p>
          <a:p>
            <a:r>
              <a:rPr lang="cs-CZ" dirty="0"/>
              <a:t>1937 </a:t>
            </a:r>
            <a:r>
              <a:rPr lang="cs-CZ" dirty="0" err="1"/>
              <a:t>Erzählung</a:t>
            </a:r>
            <a:r>
              <a:rPr lang="cs-CZ" dirty="0"/>
              <a:t> </a:t>
            </a:r>
            <a:r>
              <a:rPr lang="cs-CZ" i="1" dirty="0"/>
              <a:t>Die </a:t>
            </a:r>
            <a:r>
              <a:rPr lang="cs-CZ" i="1" dirty="0" err="1"/>
              <a:t>Gott</a:t>
            </a:r>
            <a:r>
              <a:rPr lang="cs-CZ" i="1" dirty="0"/>
              <a:t> </a:t>
            </a:r>
            <a:r>
              <a:rPr lang="cs-CZ" i="1" dirty="0" err="1"/>
              <a:t>verachtet</a:t>
            </a:r>
            <a:r>
              <a:rPr lang="cs-CZ" i="1" dirty="0"/>
              <a:t> </a:t>
            </a:r>
            <a:r>
              <a:rPr lang="cs-CZ" dirty="0"/>
              <a:t>– </a:t>
            </a:r>
            <a:r>
              <a:rPr lang="cs-CZ" dirty="0" err="1"/>
              <a:t>die</a:t>
            </a:r>
            <a:r>
              <a:rPr lang="cs-CZ" dirty="0"/>
              <a:t> </a:t>
            </a:r>
            <a:r>
              <a:rPr lang="cs-CZ" dirty="0" err="1"/>
              <a:t>Frage</a:t>
            </a:r>
            <a:r>
              <a:rPr lang="cs-CZ" dirty="0"/>
              <a:t>: „ob </a:t>
            </a:r>
            <a:r>
              <a:rPr lang="cs-CZ" dirty="0" err="1"/>
              <a:t>die</a:t>
            </a:r>
            <a:r>
              <a:rPr lang="cs-CZ" dirty="0"/>
              <a:t> </a:t>
            </a:r>
            <a:r>
              <a:rPr lang="cs-CZ" dirty="0" err="1"/>
              <a:t>Menschen</a:t>
            </a:r>
            <a:r>
              <a:rPr lang="cs-CZ" dirty="0"/>
              <a:t>, </a:t>
            </a:r>
            <a:r>
              <a:rPr lang="cs-CZ" dirty="0" err="1"/>
              <a:t>die</a:t>
            </a:r>
            <a:r>
              <a:rPr lang="cs-CZ" dirty="0"/>
              <a:t> </a:t>
            </a:r>
            <a:r>
              <a:rPr lang="cs-CZ" dirty="0" err="1"/>
              <a:t>Böses</a:t>
            </a:r>
            <a:r>
              <a:rPr lang="cs-CZ" dirty="0"/>
              <a:t> tun, </a:t>
            </a:r>
            <a:r>
              <a:rPr lang="cs-CZ" dirty="0" err="1"/>
              <a:t>nicht</a:t>
            </a:r>
            <a:r>
              <a:rPr lang="cs-CZ" dirty="0"/>
              <a:t> </a:t>
            </a:r>
            <a:r>
              <a:rPr lang="cs-CZ" dirty="0" err="1"/>
              <a:t>unter</a:t>
            </a:r>
            <a:r>
              <a:rPr lang="cs-CZ" dirty="0"/>
              <a:t> </a:t>
            </a:r>
            <a:r>
              <a:rPr lang="cs-CZ" dirty="0" err="1"/>
              <a:t>Gottes</a:t>
            </a:r>
            <a:r>
              <a:rPr lang="cs-CZ" dirty="0"/>
              <a:t> </a:t>
            </a:r>
            <a:r>
              <a:rPr lang="cs-CZ" dirty="0" err="1"/>
              <a:t>Verachtung</a:t>
            </a:r>
            <a:r>
              <a:rPr lang="cs-CZ" dirty="0"/>
              <a:t> </a:t>
            </a:r>
            <a:r>
              <a:rPr lang="cs-CZ" dirty="0" err="1"/>
              <a:t>so</a:t>
            </a:r>
            <a:r>
              <a:rPr lang="cs-CZ" dirty="0"/>
              <a:t> </a:t>
            </a:r>
            <a:r>
              <a:rPr lang="cs-CZ" dirty="0" err="1"/>
              <a:t>sehr</a:t>
            </a:r>
            <a:r>
              <a:rPr lang="cs-CZ" dirty="0"/>
              <a:t> </a:t>
            </a:r>
            <a:r>
              <a:rPr lang="cs-CZ" dirty="0" err="1"/>
              <a:t>leiden</a:t>
            </a:r>
            <a:r>
              <a:rPr lang="cs-CZ" dirty="0"/>
              <a:t>, </a:t>
            </a:r>
            <a:r>
              <a:rPr lang="cs-CZ" dirty="0" err="1"/>
              <a:t>sei</a:t>
            </a:r>
            <a:r>
              <a:rPr lang="cs-CZ" dirty="0"/>
              <a:t> es in </a:t>
            </a:r>
            <a:r>
              <a:rPr lang="cs-CZ" dirty="0" err="1"/>
              <a:t>dieser</a:t>
            </a:r>
            <a:r>
              <a:rPr lang="cs-CZ" dirty="0"/>
              <a:t> oder </a:t>
            </a:r>
            <a:r>
              <a:rPr lang="cs-CZ" dirty="0" err="1"/>
              <a:t>jener</a:t>
            </a:r>
            <a:r>
              <a:rPr lang="cs-CZ" dirty="0"/>
              <a:t> </a:t>
            </a:r>
            <a:r>
              <a:rPr lang="cs-CZ" dirty="0" err="1"/>
              <a:t>Welt</a:t>
            </a:r>
            <a:r>
              <a:rPr lang="cs-CZ" dirty="0"/>
              <a:t>, </a:t>
            </a:r>
            <a:r>
              <a:rPr lang="cs-CZ" dirty="0" err="1"/>
              <a:t>dass</a:t>
            </a:r>
            <a:r>
              <a:rPr lang="cs-CZ" dirty="0"/>
              <a:t> </a:t>
            </a:r>
            <a:r>
              <a:rPr lang="cs-CZ" dirty="0" err="1"/>
              <a:t>sie</a:t>
            </a:r>
            <a:r>
              <a:rPr lang="cs-CZ" dirty="0"/>
              <a:t> </a:t>
            </a:r>
            <a:r>
              <a:rPr lang="cs-CZ" dirty="0" err="1"/>
              <a:t>weit</a:t>
            </a:r>
            <a:r>
              <a:rPr lang="cs-CZ" dirty="0"/>
              <a:t> </a:t>
            </a:r>
            <a:r>
              <a:rPr lang="cs-CZ" dirty="0" err="1"/>
              <a:t>mehr</a:t>
            </a:r>
            <a:r>
              <a:rPr lang="cs-CZ" dirty="0"/>
              <a:t> </a:t>
            </a:r>
            <a:r>
              <a:rPr lang="cs-CZ" dirty="0" err="1"/>
              <a:t>zu</a:t>
            </a:r>
            <a:r>
              <a:rPr lang="cs-CZ" dirty="0"/>
              <a:t> </a:t>
            </a:r>
            <a:r>
              <a:rPr lang="cs-CZ" dirty="0" err="1"/>
              <a:t>bedauern</a:t>
            </a:r>
            <a:r>
              <a:rPr lang="cs-CZ" dirty="0"/>
              <a:t> </a:t>
            </a:r>
            <a:r>
              <a:rPr lang="cs-CZ" dirty="0" err="1"/>
              <a:t>seien</a:t>
            </a:r>
            <a:r>
              <a:rPr lang="cs-CZ" dirty="0"/>
              <a:t> </a:t>
            </a:r>
            <a:r>
              <a:rPr lang="cs-CZ" dirty="0" err="1"/>
              <a:t>als</a:t>
            </a:r>
            <a:r>
              <a:rPr lang="cs-CZ" dirty="0"/>
              <a:t> </a:t>
            </a:r>
            <a:r>
              <a:rPr lang="cs-CZ" dirty="0" err="1"/>
              <a:t>die</a:t>
            </a:r>
            <a:r>
              <a:rPr lang="cs-CZ" dirty="0"/>
              <a:t>, </a:t>
            </a:r>
            <a:r>
              <a:rPr lang="cs-CZ" dirty="0" err="1"/>
              <a:t>denen</a:t>
            </a:r>
            <a:r>
              <a:rPr lang="cs-CZ" dirty="0"/>
              <a:t> </a:t>
            </a:r>
            <a:r>
              <a:rPr lang="cs-CZ" dirty="0" err="1"/>
              <a:t>Böses</a:t>
            </a:r>
            <a:r>
              <a:rPr lang="cs-CZ" dirty="0"/>
              <a:t> </a:t>
            </a:r>
            <a:r>
              <a:rPr lang="cs-CZ" dirty="0" err="1"/>
              <a:t>getan</a:t>
            </a:r>
            <a:r>
              <a:rPr lang="cs-CZ" dirty="0"/>
              <a:t> </a:t>
            </a:r>
            <a:r>
              <a:rPr lang="cs-CZ" dirty="0" err="1"/>
              <a:t>wird</a:t>
            </a:r>
            <a:r>
              <a:rPr lang="cs-CZ"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Lektüre</a:t>
            </a:r>
            <a:endParaRPr lang="cs-CZ" dirty="0"/>
          </a:p>
        </p:txBody>
      </p:sp>
      <p:sp>
        <p:nvSpPr>
          <p:cNvPr id="3" name="Zástupný symbol pro obsah 2"/>
          <p:cNvSpPr>
            <a:spLocks noGrp="1"/>
          </p:cNvSpPr>
          <p:nvPr>
            <p:ph idx="1"/>
          </p:nvPr>
        </p:nvSpPr>
        <p:spPr/>
        <p:txBody>
          <a:bodyPr/>
          <a:lstStyle/>
          <a:p>
            <a:pPr>
              <a:buNone/>
            </a:pPr>
            <a:r>
              <a:rPr lang="cs-CZ" dirty="0"/>
              <a:t>Oskar </a:t>
            </a:r>
            <a:r>
              <a:rPr lang="cs-CZ" dirty="0" err="1"/>
              <a:t>Baum</a:t>
            </a:r>
            <a:r>
              <a:rPr lang="cs-CZ" dirty="0"/>
              <a:t>: </a:t>
            </a:r>
          </a:p>
          <a:p>
            <a:r>
              <a:rPr lang="cs-CZ" dirty="0" err="1"/>
              <a:t>Darstellung</a:t>
            </a:r>
            <a:r>
              <a:rPr lang="cs-CZ" dirty="0"/>
              <a:t> der </a:t>
            </a:r>
            <a:r>
              <a:rPr lang="cs-CZ" dirty="0" err="1"/>
              <a:t>Blindheit</a:t>
            </a:r>
            <a:r>
              <a:rPr lang="cs-CZ" dirty="0"/>
              <a:t> </a:t>
            </a:r>
            <a:r>
              <a:rPr lang="cs-CZ" dirty="0" err="1"/>
              <a:t>und</a:t>
            </a:r>
            <a:r>
              <a:rPr lang="cs-CZ" dirty="0"/>
              <a:t> </a:t>
            </a:r>
            <a:r>
              <a:rPr lang="cs-CZ" dirty="0" err="1"/>
              <a:t>ihre</a:t>
            </a:r>
            <a:r>
              <a:rPr lang="cs-CZ" dirty="0"/>
              <a:t> </a:t>
            </a:r>
            <a:r>
              <a:rPr lang="cs-CZ" dirty="0" err="1"/>
              <a:t>Beziehung</a:t>
            </a:r>
            <a:r>
              <a:rPr lang="cs-CZ" dirty="0"/>
              <a:t> </a:t>
            </a:r>
            <a:r>
              <a:rPr lang="cs-CZ" dirty="0" err="1"/>
              <a:t>zur</a:t>
            </a:r>
            <a:r>
              <a:rPr lang="cs-CZ" dirty="0"/>
              <a:t> </a:t>
            </a:r>
            <a:r>
              <a:rPr lang="cs-CZ" dirty="0" err="1"/>
              <a:t>sozialen</a:t>
            </a:r>
            <a:r>
              <a:rPr lang="cs-CZ" dirty="0"/>
              <a:t> </a:t>
            </a:r>
            <a:r>
              <a:rPr lang="cs-CZ" dirty="0" err="1"/>
              <a:t>Rolle</a:t>
            </a:r>
            <a:endParaRPr lang="cs-CZ" dirty="0"/>
          </a:p>
          <a:p>
            <a:r>
              <a:rPr lang="cs-CZ" dirty="0" err="1"/>
              <a:t>Rolle</a:t>
            </a:r>
            <a:r>
              <a:rPr lang="cs-CZ" dirty="0"/>
              <a:t> der Kunst?</a:t>
            </a:r>
          </a:p>
          <a:p>
            <a:r>
              <a:rPr lang="cs-CZ" dirty="0" err="1"/>
              <a:t>Darstellung</a:t>
            </a:r>
            <a:r>
              <a:rPr lang="cs-CZ" dirty="0"/>
              <a:t> der Musik in der Literatur</a:t>
            </a:r>
          </a:p>
          <a:p>
            <a:r>
              <a:rPr lang="cs-CZ" dirty="0" err="1"/>
              <a:t>Beschreibungen</a:t>
            </a:r>
            <a:r>
              <a:rPr lang="cs-CZ" dirty="0"/>
              <a:t> </a:t>
            </a:r>
            <a:r>
              <a:rPr lang="cs-CZ" dirty="0" err="1"/>
              <a:t>bei</a:t>
            </a:r>
            <a:r>
              <a:rPr lang="cs-CZ" dirty="0"/>
              <a:t> </a:t>
            </a:r>
            <a:r>
              <a:rPr lang="cs-CZ" dirty="0" err="1"/>
              <a:t>einem</a:t>
            </a:r>
            <a:r>
              <a:rPr lang="cs-CZ" dirty="0"/>
              <a:t> </a:t>
            </a:r>
            <a:r>
              <a:rPr lang="cs-CZ" dirty="0" err="1"/>
              <a:t>blinden</a:t>
            </a:r>
            <a:r>
              <a:rPr lang="cs-CZ" dirty="0"/>
              <a:t> </a:t>
            </a:r>
            <a:r>
              <a:rPr lang="cs-CZ" dirty="0" err="1"/>
              <a:t>Schriftsteller</a:t>
            </a:r>
            <a:r>
              <a:rPr lang="cs-CZ" dirty="0"/>
              <a:t>?</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a:t>Kafka: </a:t>
            </a:r>
            <a:r>
              <a:rPr lang="cs-CZ" b="1" dirty="0" err="1"/>
              <a:t>Beschreibung</a:t>
            </a:r>
            <a:r>
              <a:rPr lang="cs-CZ" b="1" dirty="0"/>
              <a:t> </a:t>
            </a:r>
            <a:r>
              <a:rPr lang="cs-CZ" b="1" dirty="0" err="1"/>
              <a:t>eines</a:t>
            </a:r>
            <a:r>
              <a:rPr lang="cs-CZ" b="1" dirty="0"/>
              <a:t> </a:t>
            </a:r>
            <a:r>
              <a:rPr lang="cs-CZ" b="1" dirty="0" err="1"/>
              <a:t>Kampfes</a:t>
            </a:r>
            <a:r>
              <a:rPr lang="cs-CZ" b="1" dirty="0"/>
              <a:t> – </a:t>
            </a:r>
            <a:r>
              <a:rPr lang="cs-CZ" b="1" dirty="0" err="1"/>
              <a:t>Teil</a:t>
            </a:r>
            <a:r>
              <a:rPr lang="cs-CZ" b="1" dirty="0"/>
              <a:t> I</a:t>
            </a:r>
            <a:r>
              <a:rPr lang="cs-CZ" dirty="0"/>
              <a:t>:</a:t>
            </a:r>
          </a:p>
          <a:p>
            <a:r>
              <a:rPr lang="cs-CZ" dirty="0" err="1"/>
              <a:t>Wer</a:t>
            </a:r>
            <a:r>
              <a:rPr lang="cs-CZ" dirty="0"/>
              <a:t> </a:t>
            </a:r>
            <a:r>
              <a:rPr lang="cs-CZ" dirty="0" err="1"/>
              <a:t>ist</a:t>
            </a:r>
            <a:r>
              <a:rPr lang="cs-CZ" dirty="0"/>
              <a:t> der </a:t>
            </a:r>
            <a:r>
              <a:rPr lang="cs-CZ" dirty="0" err="1"/>
              <a:t>Andere</a:t>
            </a:r>
            <a:r>
              <a:rPr lang="cs-CZ" dirty="0"/>
              <a:t>?</a:t>
            </a:r>
          </a:p>
          <a:p>
            <a:r>
              <a:rPr lang="cs-CZ" dirty="0" err="1"/>
              <a:t>Realer</a:t>
            </a:r>
            <a:r>
              <a:rPr lang="cs-CZ" dirty="0"/>
              <a:t> </a:t>
            </a:r>
            <a:r>
              <a:rPr lang="cs-CZ" dirty="0" err="1"/>
              <a:t>Weg</a:t>
            </a:r>
            <a:r>
              <a:rPr lang="cs-CZ" dirty="0"/>
              <a:t>?</a:t>
            </a:r>
          </a:p>
          <a:p>
            <a:r>
              <a:rPr lang="cs-CZ" dirty="0"/>
              <a:t>Kafka </a:t>
            </a:r>
            <a:r>
              <a:rPr lang="cs-CZ" dirty="0" err="1"/>
              <a:t>und</a:t>
            </a:r>
            <a:r>
              <a:rPr lang="cs-CZ" dirty="0"/>
              <a:t> </a:t>
            </a:r>
            <a:r>
              <a:rPr lang="cs-CZ" dirty="0" err="1"/>
              <a:t>Laurenziberg</a:t>
            </a:r>
            <a:r>
              <a:rPr lang="cs-CZ" dirty="0"/>
              <a:t>, Kafka, der </a:t>
            </a:r>
            <a:r>
              <a:rPr lang="cs-CZ" dirty="0" err="1"/>
              <a:t>Spaziergänger</a:t>
            </a:r>
            <a:endParaRPr lang="cs-CZ" dirty="0"/>
          </a:p>
          <a:p>
            <a:r>
              <a:rPr lang="cs-CZ" dirty="0"/>
              <a:t>Die </a:t>
            </a:r>
            <a:r>
              <a:rPr lang="cs-CZ" dirty="0" err="1"/>
              <a:t>Macht</a:t>
            </a:r>
            <a:r>
              <a:rPr lang="cs-CZ" dirty="0"/>
              <a:t> der </a:t>
            </a:r>
            <a:r>
              <a:rPr lang="cs-CZ" dirty="0" err="1"/>
              <a:t>Nacht</a:t>
            </a:r>
            <a:r>
              <a:rPr lang="cs-CZ" dirty="0"/>
              <a:t>?</a:t>
            </a:r>
          </a:p>
          <a:p>
            <a:r>
              <a:rPr lang="cs-CZ" dirty="0" err="1"/>
              <a:t>was</a:t>
            </a:r>
            <a:r>
              <a:rPr lang="cs-CZ" dirty="0"/>
              <a:t> </a:t>
            </a:r>
            <a:r>
              <a:rPr lang="cs-CZ" dirty="0" err="1"/>
              <a:t>ist</a:t>
            </a:r>
            <a:r>
              <a:rPr lang="cs-CZ" dirty="0"/>
              <a:t> </a:t>
            </a:r>
            <a:r>
              <a:rPr lang="cs-CZ" dirty="0" err="1"/>
              <a:t>real</a:t>
            </a:r>
            <a:r>
              <a:rPr lang="cs-CZ" dirty="0"/>
              <a:t>?</a:t>
            </a:r>
          </a:p>
          <a:p>
            <a:r>
              <a:rPr lang="cs-CZ" dirty="0" err="1"/>
              <a:t>Sprache</a:t>
            </a:r>
            <a:r>
              <a:rPr lang="cs-CZ" dirty="0"/>
              <a:t>?</a:t>
            </a:r>
          </a:p>
          <a:p>
            <a:r>
              <a:rPr lang="cs-CZ" b="1" dirty="0"/>
              <a:t>Kafka: </a:t>
            </a:r>
            <a:r>
              <a:rPr lang="cs-CZ" b="1" dirty="0" err="1"/>
              <a:t>Stadtwappen</a:t>
            </a:r>
            <a:r>
              <a:rPr lang="cs-CZ" dirty="0"/>
              <a:t>:</a:t>
            </a:r>
          </a:p>
          <a:p>
            <a:r>
              <a:rPr lang="cs-CZ" dirty="0"/>
              <a:t>Babel oder Prag?</a:t>
            </a:r>
          </a:p>
          <a:p>
            <a:r>
              <a:rPr lang="cs-CZ" dirty="0" err="1"/>
              <a:t>Dolmetscher</a:t>
            </a:r>
            <a:r>
              <a:rPr lang="cs-CZ" dirty="0"/>
              <a:t> vor dem Bau?</a:t>
            </a:r>
          </a:p>
          <a:p>
            <a:r>
              <a:rPr lang="cs-CZ" dirty="0" err="1"/>
              <a:t>Beziehung</a:t>
            </a:r>
            <a:r>
              <a:rPr lang="cs-CZ" dirty="0"/>
              <a:t> </a:t>
            </a:r>
            <a:r>
              <a:rPr lang="cs-CZ" dirty="0" err="1"/>
              <a:t>zu</a:t>
            </a:r>
            <a:r>
              <a:rPr lang="cs-CZ" dirty="0"/>
              <a:t> Prag</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0AFFA2-004E-4E8B-8953-9933E1203594}"/>
              </a:ext>
            </a:extLst>
          </p:cNvPr>
          <p:cNvSpPr>
            <a:spLocks noGrp="1"/>
          </p:cNvSpPr>
          <p:nvPr>
            <p:ph type="title"/>
          </p:nvPr>
        </p:nvSpPr>
        <p:spPr/>
        <p:txBody>
          <a:bodyPr/>
          <a:lstStyle/>
          <a:p>
            <a:r>
              <a:rPr lang="cs-CZ" dirty="0" err="1"/>
              <a:t>Beschreibung</a:t>
            </a:r>
            <a:r>
              <a:rPr lang="cs-CZ" dirty="0"/>
              <a:t> </a:t>
            </a:r>
            <a:r>
              <a:rPr lang="cs-CZ" dirty="0" err="1"/>
              <a:t>eines</a:t>
            </a:r>
            <a:r>
              <a:rPr lang="cs-CZ" dirty="0"/>
              <a:t> </a:t>
            </a:r>
            <a:r>
              <a:rPr lang="cs-CZ" dirty="0" err="1"/>
              <a:t>Kampfes</a:t>
            </a:r>
            <a:endParaRPr lang="cs-CZ" dirty="0"/>
          </a:p>
        </p:txBody>
      </p:sp>
      <p:sp>
        <p:nvSpPr>
          <p:cNvPr id="3" name="Zástupný symbol pro obsah 2">
            <a:extLst>
              <a:ext uri="{FF2B5EF4-FFF2-40B4-BE49-F238E27FC236}">
                <a16:creationId xmlns:a16="http://schemas.microsoft.com/office/drawing/2014/main" id="{6DA5D6C5-FD1C-4606-AD1E-8DD3E2F556B7}"/>
              </a:ext>
            </a:extLst>
          </p:cNvPr>
          <p:cNvSpPr>
            <a:spLocks noGrp="1"/>
          </p:cNvSpPr>
          <p:nvPr>
            <p:ph idx="1"/>
          </p:nvPr>
        </p:nvSpPr>
        <p:spPr/>
        <p:txBody>
          <a:bodyPr>
            <a:normAutofit fontScale="92500" lnSpcReduction="10000"/>
          </a:bodyPr>
          <a:lstStyle/>
          <a:p>
            <a:r>
              <a:rPr lang="cs-CZ" dirty="0" err="1"/>
              <a:t>Wer</a:t>
            </a:r>
            <a:r>
              <a:rPr lang="cs-CZ" dirty="0"/>
              <a:t> </a:t>
            </a:r>
            <a:r>
              <a:rPr lang="cs-CZ" dirty="0" err="1"/>
              <a:t>ist</a:t>
            </a:r>
            <a:r>
              <a:rPr lang="cs-CZ" dirty="0"/>
              <a:t> der </a:t>
            </a:r>
            <a:r>
              <a:rPr lang="cs-CZ" dirty="0" err="1"/>
              <a:t>Andere</a:t>
            </a:r>
            <a:endParaRPr lang="cs-CZ" dirty="0"/>
          </a:p>
          <a:p>
            <a:r>
              <a:rPr lang="cs-CZ" dirty="0" err="1"/>
              <a:t>Realer</a:t>
            </a:r>
            <a:r>
              <a:rPr lang="cs-CZ" dirty="0"/>
              <a:t> </a:t>
            </a:r>
            <a:r>
              <a:rPr lang="cs-CZ" dirty="0" err="1"/>
              <a:t>Weg</a:t>
            </a:r>
            <a:r>
              <a:rPr lang="cs-CZ" dirty="0"/>
              <a:t>?</a:t>
            </a:r>
          </a:p>
          <a:p>
            <a:r>
              <a:rPr lang="cs-CZ" dirty="0"/>
              <a:t>Kafka </a:t>
            </a:r>
            <a:r>
              <a:rPr lang="cs-CZ" dirty="0" err="1"/>
              <a:t>und</a:t>
            </a:r>
            <a:r>
              <a:rPr lang="cs-CZ" dirty="0"/>
              <a:t> </a:t>
            </a:r>
            <a:r>
              <a:rPr lang="cs-CZ" dirty="0" err="1"/>
              <a:t>Laurenziberg</a:t>
            </a:r>
            <a:r>
              <a:rPr lang="cs-CZ" dirty="0"/>
              <a:t>, Kafka, der </a:t>
            </a:r>
            <a:r>
              <a:rPr lang="cs-CZ" dirty="0" err="1"/>
              <a:t>Spaziergänger</a:t>
            </a:r>
            <a:endParaRPr lang="cs-CZ" dirty="0"/>
          </a:p>
          <a:p>
            <a:r>
              <a:rPr lang="cs-CZ" dirty="0"/>
              <a:t>Die </a:t>
            </a:r>
            <a:r>
              <a:rPr lang="cs-CZ" dirty="0" err="1"/>
              <a:t>Macht</a:t>
            </a:r>
            <a:r>
              <a:rPr lang="cs-CZ" dirty="0"/>
              <a:t> der </a:t>
            </a:r>
            <a:r>
              <a:rPr lang="cs-CZ" dirty="0" err="1"/>
              <a:t>Nacht</a:t>
            </a:r>
            <a:r>
              <a:rPr lang="cs-CZ" dirty="0"/>
              <a:t> – Mond der </a:t>
            </a:r>
            <a:r>
              <a:rPr lang="cs-CZ" dirty="0" err="1"/>
              <a:t>Träumer</a:t>
            </a:r>
            <a:r>
              <a:rPr lang="cs-CZ" dirty="0"/>
              <a:t> – </a:t>
            </a:r>
            <a:r>
              <a:rPr lang="cs-CZ" dirty="0" err="1"/>
              <a:t>was</a:t>
            </a:r>
            <a:r>
              <a:rPr lang="cs-CZ" dirty="0"/>
              <a:t> </a:t>
            </a:r>
            <a:r>
              <a:rPr lang="cs-CZ" dirty="0" err="1"/>
              <a:t>ist</a:t>
            </a:r>
            <a:r>
              <a:rPr lang="cs-CZ" dirty="0"/>
              <a:t> </a:t>
            </a:r>
            <a:r>
              <a:rPr lang="cs-CZ" dirty="0" err="1"/>
              <a:t>real</a:t>
            </a:r>
            <a:r>
              <a:rPr lang="cs-CZ" dirty="0"/>
              <a:t>?</a:t>
            </a:r>
          </a:p>
          <a:p>
            <a:r>
              <a:rPr lang="cs-CZ" dirty="0" err="1"/>
              <a:t>Atmen</a:t>
            </a:r>
            <a:r>
              <a:rPr lang="cs-CZ" dirty="0"/>
              <a:t>?</a:t>
            </a:r>
          </a:p>
          <a:p>
            <a:r>
              <a:rPr lang="de-DE" dirty="0"/>
              <a:t>Ich sprang durch die Gassen wie ein betrunkener Läufer stampfend durch Luft</a:t>
            </a:r>
            <a:endParaRPr lang="cs-CZ" dirty="0"/>
          </a:p>
          <a:p>
            <a:r>
              <a:rPr lang="cs-CZ" dirty="0" err="1"/>
              <a:t>Sprache</a:t>
            </a:r>
            <a:r>
              <a:rPr lang="cs-CZ" dirty="0"/>
              <a:t>?</a:t>
            </a:r>
          </a:p>
          <a:p>
            <a:endParaRPr lang="cs-CZ" dirty="0"/>
          </a:p>
        </p:txBody>
      </p:sp>
    </p:spTree>
    <p:extLst>
      <p:ext uri="{BB962C8B-B14F-4D97-AF65-F5344CB8AC3E}">
        <p14:creationId xmlns:p14="http://schemas.microsoft.com/office/powerpoint/2010/main" val="75960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Blindheit</a:t>
            </a:r>
            <a:r>
              <a:rPr lang="cs-CZ" dirty="0"/>
              <a:t> </a:t>
            </a:r>
            <a:r>
              <a:rPr lang="cs-CZ" dirty="0" err="1"/>
              <a:t>als</a:t>
            </a:r>
            <a:r>
              <a:rPr lang="cs-CZ" dirty="0"/>
              <a:t> </a:t>
            </a:r>
            <a:r>
              <a:rPr lang="cs-CZ" dirty="0" err="1"/>
              <a:t>Thema</a:t>
            </a:r>
            <a:r>
              <a:rPr lang="cs-CZ" dirty="0"/>
              <a:t> der Literatur</a:t>
            </a:r>
          </a:p>
        </p:txBody>
      </p:sp>
      <p:sp>
        <p:nvSpPr>
          <p:cNvPr id="3" name="Zástupný symbol pro obsah 2"/>
          <p:cNvSpPr>
            <a:spLocks noGrp="1"/>
          </p:cNvSpPr>
          <p:nvPr>
            <p:ph idx="1"/>
          </p:nvPr>
        </p:nvSpPr>
        <p:spPr/>
        <p:txBody>
          <a:bodyPr>
            <a:normAutofit fontScale="70000" lnSpcReduction="20000"/>
          </a:bodyPr>
          <a:lstStyle/>
          <a:p>
            <a:r>
              <a:rPr lang="de-DE" dirty="0"/>
              <a:t>Die Stadt der Blinden" von José </a:t>
            </a:r>
            <a:r>
              <a:rPr lang="de-DE" dirty="0" err="1"/>
              <a:t>Saramago</a:t>
            </a:r>
            <a:r>
              <a:rPr lang="cs-CZ" dirty="0"/>
              <a:t>: </a:t>
            </a:r>
            <a:r>
              <a:rPr lang="de-DE" dirty="0"/>
              <a:t>„Die Dunkelheit, in der die Blinden lebten, im Grunde nichts anderes sei als ein Mangel an Licht und </a:t>
            </a:r>
            <a:r>
              <a:rPr lang="de-DE" dirty="0" err="1"/>
              <a:t>daß</a:t>
            </a:r>
            <a:r>
              <a:rPr lang="de-DE" dirty="0"/>
              <a:t> das, was wir Blindheit nennen, nur Wesen und Dinge überdeckte, sie jedoch hinter diesem schwarzen Schleier intakt ließ.“28 „Ich glaube nicht, dass wir erblindet sind, ich glaube, wir sind blind, Blinde, die sehen, Blinde, die sehend nicht sehen.</a:t>
            </a:r>
            <a:r>
              <a:rPr lang="cs-CZ" dirty="0"/>
              <a:t>“</a:t>
            </a:r>
          </a:p>
          <a:p>
            <a:r>
              <a:rPr lang="cs-CZ" dirty="0"/>
              <a:t>https://www.youtube.com/watch?v=n6nBR6aWFng</a:t>
            </a:r>
          </a:p>
          <a:p>
            <a:endParaRPr lang="de-DE" dirty="0"/>
          </a:p>
          <a:p>
            <a:r>
              <a:rPr lang="cs-CZ" dirty="0" err="1"/>
              <a:t>Freud</a:t>
            </a:r>
            <a:r>
              <a:rPr lang="cs-CZ" dirty="0"/>
              <a:t>  - </a:t>
            </a:r>
            <a:r>
              <a:rPr lang="cs-CZ" dirty="0" err="1"/>
              <a:t>Blindheit</a:t>
            </a:r>
            <a:r>
              <a:rPr lang="cs-CZ" dirty="0"/>
              <a:t> </a:t>
            </a:r>
            <a:r>
              <a:rPr lang="cs-CZ" dirty="0" err="1"/>
              <a:t>und</a:t>
            </a:r>
            <a:r>
              <a:rPr lang="cs-CZ" dirty="0"/>
              <a:t> </a:t>
            </a:r>
            <a:r>
              <a:rPr lang="cs-CZ" dirty="0" err="1"/>
              <a:t>die</a:t>
            </a:r>
            <a:r>
              <a:rPr lang="cs-CZ" dirty="0"/>
              <a:t> </a:t>
            </a:r>
            <a:r>
              <a:rPr lang="cs-CZ" dirty="0" err="1"/>
              <a:t>Sexualität</a:t>
            </a:r>
            <a:r>
              <a:rPr lang="cs-CZ" dirty="0"/>
              <a:t>: </a:t>
            </a:r>
            <a:r>
              <a:rPr lang="cs-CZ" dirty="0" err="1"/>
              <a:t>Das</a:t>
            </a:r>
            <a:r>
              <a:rPr lang="cs-CZ" dirty="0"/>
              <a:t> </a:t>
            </a:r>
            <a:r>
              <a:rPr lang="cs-CZ" dirty="0" err="1"/>
              <a:t>Unheimliche</a:t>
            </a:r>
            <a:endParaRPr lang="cs-CZ" dirty="0"/>
          </a:p>
          <a:p>
            <a:r>
              <a:rPr lang="cs-CZ" dirty="0" err="1"/>
              <a:t>Frisch</a:t>
            </a:r>
            <a:r>
              <a:rPr lang="cs-CZ" dirty="0"/>
              <a:t>: </a:t>
            </a:r>
            <a:r>
              <a:rPr lang="cs-CZ" dirty="0" err="1"/>
              <a:t>Mein</a:t>
            </a:r>
            <a:r>
              <a:rPr lang="cs-CZ" dirty="0"/>
              <a:t> </a:t>
            </a:r>
            <a:r>
              <a:rPr lang="cs-CZ" dirty="0" err="1"/>
              <a:t>name</a:t>
            </a:r>
            <a:r>
              <a:rPr lang="cs-CZ" dirty="0"/>
              <a:t> </a:t>
            </a:r>
            <a:r>
              <a:rPr lang="cs-CZ" dirty="0" err="1"/>
              <a:t>sei</a:t>
            </a:r>
            <a:r>
              <a:rPr lang="cs-CZ" dirty="0"/>
              <a:t> </a:t>
            </a:r>
            <a:r>
              <a:rPr lang="cs-CZ" dirty="0" err="1"/>
              <a:t>Gantenbein</a:t>
            </a:r>
            <a:r>
              <a:rPr lang="cs-CZ" dirty="0"/>
              <a:t> – </a:t>
            </a:r>
            <a:r>
              <a:rPr lang="cs-CZ" dirty="0" err="1"/>
              <a:t>gespielte</a:t>
            </a:r>
            <a:r>
              <a:rPr lang="cs-CZ" dirty="0"/>
              <a:t> </a:t>
            </a:r>
            <a:r>
              <a:rPr lang="cs-CZ" dirty="0" err="1"/>
              <a:t>Blindheit</a:t>
            </a:r>
            <a:endParaRPr lang="cs-CZ" dirty="0"/>
          </a:p>
          <a:p>
            <a:r>
              <a:rPr lang="cs-CZ" dirty="0" err="1"/>
              <a:t>Stephen</a:t>
            </a:r>
            <a:r>
              <a:rPr lang="cs-CZ" dirty="0"/>
              <a:t> </a:t>
            </a:r>
            <a:r>
              <a:rPr lang="cs-CZ" dirty="0" err="1"/>
              <a:t>Kuusisto</a:t>
            </a:r>
            <a:r>
              <a:rPr lang="cs-CZ" dirty="0"/>
              <a:t>: Der Planet der </a:t>
            </a:r>
            <a:r>
              <a:rPr lang="cs-CZ" dirty="0" err="1"/>
              <a:t>Blinden</a:t>
            </a:r>
            <a:endParaRPr lang="cs-CZ" dirty="0"/>
          </a:p>
          <a:p>
            <a:r>
              <a:rPr lang="cs-CZ" dirty="0"/>
              <a:t>John </a:t>
            </a:r>
            <a:r>
              <a:rPr lang="cs-CZ" dirty="0" err="1"/>
              <a:t>Wyndham</a:t>
            </a:r>
            <a:r>
              <a:rPr lang="cs-CZ" dirty="0"/>
              <a:t>: Die </a:t>
            </a:r>
            <a:r>
              <a:rPr lang="cs-CZ" dirty="0" err="1"/>
              <a:t>Triffids</a:t>
            </a:r>
            <a:endParaRPr lang="cs-CZ" dirty="0"/>
          </a:p>
          <a:p>
            <a:r>
              <a:rPr lang="cs-CZ" dirty="0"/>
              <a:t>Thomas </a:t>
            </a:r>
            <a:r>
              <a:rPr lang="cs-CZ" dirty="0" err="1"/>
              <a:t>Brussig</a:t>
            </a:r>
            <a:r>
              <a:rPr lang="cs-CZ" dirty="0"/>
              <a:t>: </a:t>
            </a:r>
            <a:r>
              <a:rPr lang="cs-CZ" dirty="0" err="1"/>
              <a:t>Wie</a:t>
            </a:r>
            <a:r>
              <a:rPr lang="cs-CZ" dirty="0"/>
              <a:t> es </a:t>
            </a:r>
            <a:r>
              <a:rPr lang="cs-CZ" dirty="0" err="1"/>
              <a:t>leuchtet</a:t>
            </a:r>
            <a:endParaRPr lang="cs-CZ" dirty="0"/>
          </a:p>
          <a:p>
            <a:endParaRPr lang="cs-CZ" dirty="0"/>
          </a:p>
        </p:txBody>
      </p:sp>
    </p:spTree>
    <p:extLst>
      <p:ext uri="{BB962C8B-B14F-4D97-AF65-F5344CB8AC3E}">
        <p14:creationId xmlns:p14="http://schemas.microsoft.com/office/powerpoint/2010/main" val="117140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25496-7AB4-4721-A602-8652A1AE250A}"/>
              </a:ext>
            </a:extLst>
          </p:cNvPr>
          <p:cNvSpPr>
            <a:spLocks noGrp="1"/>
          </p:cNvSpPr>
          <p:nvPr>
            <p:ph type="title"/>
          </p:nvPr>
        </p:nvSpPr>
        <p:spPr/>
        <p:txBody>
          <a:bodyPr/>
          <a:lstStyle/>
          <a:p>
            <a:r>
              <a:rPr lang="cs-CZ" dirty="0" err="1"/>
              <a:t>Sehen</a:t>
            </a:r>
            <a:r>
              <a:rPr lang="cs-CZ" dirty="0"/>
              <a:t> </a:t>
            </a:r>
            <a:r>
              <a:rPr lang="cs-CZ" dirty="0" err="1"/>
              <a:t>als</a:t>
            </a:r>
            <a:r>
              <a:rPr lang="cs-CZ" dirty="0"/>
              <a:t> </a:t>
            </a:r>
            <a:r>
              <a:rPr lang="cs-CZ" dirty="0" err="1"/>
              <a:t>Metapher</a:t>
            </a:r>
            <a:r>
              <a:rPr lang="cs-CZ" dirty="0"/>
              <a:t> </a:t>
            </a:r>
            <a:r>
              <a:rPr lang="cs-CZ" dirty="0" err="1"/>
              <a:t>für</a:t>
            </a:r>
            <a:r>
              <a:rPr lang="cs-CZ" dirty="0"/>
              <a:t> </a:t>
            </a:r>
            <a:r>
              <a:rPr lang="cs-CZ" dirty="0" err="1"/>
              <a:t>Erkenntnis</a:t>
            </a:r>
            <a:endParaRPr lang="cs-CZ" dirty="0"/>
          </a:p>
        </p:txBody>
      </p:sp>
      <p:sp>
        <p:nvSpPr>
          <p:cNvPr id="3" name="Zástupný obsah 2">
            <a:extLst>
              <a:ext uri="{FF2B5EF4-FFF2-40B4-BE49-F238E27FC236}">
                <a16:creationId xmlns:a16="http://schemas.microsoft.com/office/drawing/2014/main" id="{698D7B52-2F56-4D41-8F13-23C7C233EE5F}"/>
              </a:ext>
            </a:extLst>
          </p:cNvPr>
          <p:cNvSpPr>
            <a:spLocks noGrp="1"/>
          </p:cNvSpPr>
          <p:nvPr>
            <p:ph idx="1"/>
          </p:nvPr>
        </p:nvSpPr>
        <p:spPr/>
        <p:txBody>
          <a:bodyPr/>
          <a:lstStyle/>
          <a:p>
            <a:r>
              <a:rPr lang="cs-CZ" dirty="0" err="1"/>
              <a:t>Ich</a:t>
            </a:r>
            <a:r>
              <a:rPr lang="cs-CZ" dirty="0"/>
              <a:t> </a:t>
            </a:r>
            <a:r>
              <a:rPr lang="cs-CZ" dirty="0" err="1"/>
              <a:t>muss</a:t>
            </a:r>
            <a:r>
              <a:rPr lang="cs-CZ" dirty="0"/>
              <a:t> </a:t>
            </a:r>
            <a:r>
              <a:rPr lang="cs-CZ" dirty="0" err="1"/>
              <a:t>dir</a:t>
            </a:r>
            <a:r>
              <a:rPr lang="cs-CZ" dirty="0"/>
              <a:t> </a:t>
            </a:r>
            <a:r>
              <a:rPr lang="cs-CZ" dirty="0" err="1"/>
              <a:t>die</a:t>
            </a:r>
            <a:r>
              <a:rPr lang="cs-CZ" dirty="0"/>
              <a:t> </a:t>
            </a:r>
            <a:r>
              <a:rPr lang="cs-CZ" dirty="0" err="1"/>
              <a:t>Augen</a:t>
            </a:r>
            <a:r>
              <a:rPr lang="cs-CZ" dirty="0"/>
              <a:t> </a:t>
            </a:r>
            <a:r>
              <a:rPr lang="cs-CZ" dirty="0" err="1"/>
              <a:t>öffnen</a:t>
            </a:r>
            <a:endParaRPr lang="cs-CZ" dirty="0"/>
          </a:p>
          <a:p>
            <a:r>
              <a:rPr lang="cs-CZ" dirty="0"/>
              <a:t>Na, </a:t>
            </a:r>
            <a:r>
              <a:rPr lang="cs-CZ" dirty="0" err="1"/>
              <a:t>siehst</a:t>
            </a:r>
            <a:r>
              <a:rPr lang="cs-CZ" dirty="0"/>
              <a:t> </a:t>
            </a:r>
            <a:r>
              <a:rPr lang="cs-CZ" dirty="0" err="1"/>
              <a:t>du</a:t>
            </a:r>
            <a:r>
              <a:rPr lang="cs-CZ" dirty="0"/>
              <a:t>…</a:t>
            </a:r>
          </a:p>
          <a:p>
            <a:r>
              <a:rPr lang="cs-CZ" dirty="0"/>
              <a:t>Vědět – vidět</a:t>
            </a:r>
          </a:p>
          <a:p>
            <a:r>
              <a:rPr lang="cs-CZ" dirty="0"/>
              <a:t>Heureka</a:t>
            </a:r>
          </a:p>
        </p:txBody>
      </p:sp>
    </p:spTree>
    <p:extLst>
      <p:ext uri="{BB962C8B-B14F-4D97-AF65-F5344CB8AC3E}">
        <p14:creationId xmlns:p14="http://schemas.microsoft.com/office/powerpoint/2010/main" val="171407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977E5-6A59-4478-A374-12572DEC95BC}"/>
              </a:ext>
            </a:extLst>
          </p:cNvPr>
          <p:cNvSpPr>
            <a:spLocks noGrp="1"/>
          </p:cNvSpPr>
          <p:nvPr>
            <p:ph type="title"/>
          </p:nvPr>
        </p:nvSpPr>
        <p:spPr/>
        <p:txBody>
          <a:bodyPr/>
          <a:lstStyle/>
          <a:p>
            <a:r>
              <a:rPr lang="cs-CZ" dirty="0"/>
              <a:t>(</a:t>
            </a:r>
            <a:r>
              <a:rPr lang="cs-CZ" dirty="0" err="1"/>
              <a:t>Nicht</a:t>
            </a:r>
            <a:r>
              <a:rPr lang="cs-CZ" dirty="0"/>
              <a:t>)</a:t>
            </a:r>
            <a:r>
              <a:rPr lang="cs-CZ" dirty="0" err="1"/>
              <a:t>Sehen</a:t>
            </a:r>
            <a:r>
              <a:rPr lang="cs-CZ" dirty="0"/>
              <a:t> </a:t>
            </a:r>
            <a:r>
              <a:rPr lang="cs-CZ" dirty="0" err="1"/>
              <a:t>und</a:t>
            </a:r>
            <a:r>
              <a:rPr lang="cs-CZ" dirty="0"/>
              <a:t> </a:t>
            </a:r>
            <a:r>
              <a:rPr lang="cs-CZ" dirty="0" err="1"/>
              <a:t>Abbilden</a:t>
            </a:r>
            <a:r>
              <a:rPr lang="cs-CZ" dirty="0"/>
              <a:t>?</a:t>
            </a:r>
          </a:p>
        </p:txBody>
      </p:sp>
      <p:sp>
        <p:nvSpPr>
          <p:cNvPr id="3" name="Zástupný obsah 2">
            <a:extLst>
              <a:ext uri="{FF2B5EF4-FFF2-40B4-BE49-F238E27FC236}">
                <a16:creationId xmlns:a16="http://schemas.microsoft.com/office/drawing/2014/main" id="{DD1D59AC-F245-40AF-9C4F-FEA09972EB6F}"/>
              </a:ext>
            </a:extLst>
          </p:cNvPr>
          <p:cNvSpPr>
            <a:spLocks noGrp="1"/>
          </p:cNvSpPr>
          <p:nvPr>
            <p:ph idx="1"/>
          </p:nvPr>
        </p:nvSpPr>
        <p:spPr/>
        <p:txBody>
          <a:bodyPr/>
          <a:lstStyle/>
          <a:p>
            <a:r>
              <a:rPr lang="cs-CZ" dirty="0"/>
              <a:t>https://www.youtube.com/watch?v=BrhkGhZQgMw</a:t>
            </a:r>
          </a:p>
        </p:txBody>
      </p:sp>
    </p:spTree>
    <p:extLst>
      <p:ext uri="{BB962C8B-B14F-4D97-AF65-F5344CB8AC3E}">
        <p14:creationId xmlns:p14="http://schemas.microsoft.com/office/powerpoint/2010/main" val="404568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D810F-D140-4EE4-A88A-199A23CD3ED3}"/>
              </a:ext>
            </a:extLst>
          </p:cNvPr>
          <p:cNvSpPr>
            <a:spLocks noGrp="1"/>
          </p:cNvSpPr>
          <p:nvPr>
            <p:ph type="title"/>
          </p:nvPr>
        </p:nvSpPr>
        <p:spPr/>
        <p:txBody>
          <a:bodyPr/>
          <a:lstStyle/>
          <a:p>
            <a:r>
              <a:rPr lang="cs-CZ" dirty="0"/>
              <a:t>John </a:t>
            </a:r>
            <a:r>
              <a:rPr lang="cs-CZ" dirty="0" err="1"/>
              <a:t>Bramblitt</a:t>
            </a:r>
            <a:endParaRPr lang="cs-CZ" dirty="0"/>
          </a:p>
        </p:txBody>
      </p:sp>
      <p:pic>
        <p:nvPicPr>
          <p:cNvPr id="1026" name="Picture 2" descr="Výsledek obrázku pro john bramblitt paintings">
            <a:extLst>
              <a:ext uri="{FF2B5EF4-FFF2-40B4-BE49-F238E27FC236}">
                <a16:creationId xmlns:a16="http://schemas.microsoft.com/office/drawing/2014/main" id="{20F09549-1C0D-4790-A6ED-4065CB520E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3968" y="1675408"/>
            <a:ext cx="3498304" cy="27549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ýsledek obrázku pro john bramblitt paintings">
            <a:extLst>
              <a:ext uri="{FF2B5EF4-FFF2-40B4-BE49-F238E27FC236}">
                <a16:creationId xmlns:a16="http://schemas.microsoft.com/office/drawing/2014/main" id="{5DEEEA4C-3144-453B-8A37-C80FF1592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691" y="1675408"/>
            <a:ext cx="3498304" cy="278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07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77A1E-2EB1-424C-8A0F-3450496722FB}"/>
              </a:ext>
            </a:extLst>
          </p:cNvPr>
          <p:cNvSpPr>
            <a:spLocks noGrp="1"/>
          </p:cNvSpPr>
          <p:nvPr>
            <p:ph type="title"/>
          </p:nvPr>
        </p:nvSpPr>
        <p:spPr/>
        <p:txBody>
          <a:bodyPr>
            <a:normAutofit fontScale="90000"/>
          </a:bodyPr>
          <a:lstStyle/>
          <a:p>
            <a:r>
              <a:rPr lang="cs-CZ" dirty="0"/>
              <a:t>Helen Keller: </a:t>
            </a:r>
            <a:r>
              <a:rPr lang="cs-CZ" dirty="0" err="1"/>
              <a:t>The</a:t>
            </a:r>
            <a:r>
              <a:rPr lang="cs-CZ" dirty="0"/>
              <a:t> Story </a:t>
            </a:r>
            <a:r>
              <a:rPr lang="cs-CZ" dirty="0" err="1"/>
              <a:t>of</a:t>
            </a:r>
            <a:r>
              <a:rPr lang="cs-CZ" dirty="0"/>
              <a:t> My </a:t>
            </a:r>
            <a:r>
              <a:rPr lang="cs-CZ" dirty="0" err="1"/>
              <a:t>Life</a:t>
            </a:r>
            <a:r>
              <a:rPr lang="cs-CZ" dirty="0"/>
              <a:t> (1903)</a:t>
            </a:r>
          </a:p>
        </p:txBody>
      </p:sp>
      <p:sp>
        <p:nvSpPr>
          <p:cNvPr id="3" name="Zástupný obsah 2">
            <a:extLst>
              <a:ext uri="{FF2B5EF4-FFF2-40B4-BE49-F238E27FC236}">
                <a16:creationId xmlns:a16="http://schemas.microsoft.com/office/drawing/2014/main" id="{1E576C1A-2477-4EFD-A788-F5468D9898DF}"/>
              </a:ext>
            </a:extLst>
          </p:cNvPr>
          <p:cNvSpPr>
            <a:spLocks noGrp="1"/>
          </p:cNvSpPr>
          <p:nvPr>
            <p:ph idx="1"/>
          </p:nvPr>
        </p:nvSpPr>
        <p:spPr/>
        <p:txBody>
          <a:bodyPr>
            <a:normAutofit fontScale="70000" lnSpcReduction="20000"/>
          </a:bodyPr>
          <a:lstStyle/>
          <a:p>
            <a:r>
              <a:rPr lang="en-US" dirty="0"/>
              <a:t>„My parents were deeply grieved and</a:t>
            </a:r>
          </a:p>
          <a:p>
            <a:r>
              <a:rPr lang="en-US" dirty="0"/>
              <a:t>perplexed.“</a:t>
            </a:r>
            <a:endParaRPr lang="cs-CZ" dirty="0"/>
          </a:p>
          <a:p>
            <a:r>
              <a:rPr lang="en-US" dirty="0"/>
              <a:t>„Meanwhile the desire to express myself grew. The few signs I used became less and less</a:t>
            </a:r>
            <a:r>
              <a:rPr lang="cs-CZ" dirty="0"/>
              <a:t> </a:t>
            </a:r>
            <a:r>
              <a:rPr lang="en-US" dirty="0"/>
              <a:t>adequate, and my failures to make myself understood were invariably followed by outbursts of</a:t>
            </a:r>
            <a:r>
              <a:rPr lang="cs-CZ" dirty="0"/>
              <a:t> </a:t>
            </a:r>
            <a:r>
              <a:rPr lang="en-US" dirty="0"/>
              <a:t>passion. I felt as if invisible hands were holding me, and I made frantic efforts to free myself. I</a:t>
            </a:r>
          </a:p>
          <a:p>
            <a:r>
              <a:rPr lang="en-US" dirty="0"/>
              <a:t>struggled--not that struggling helped matters, but the spirit of resistance was strong within me;</a:t>
            </a:r>
            <a:r>
              <a:rPr lang="cs-CZ" dirty="0"/>
              <a:t> </a:t>
            </a:r>
            <a:r>
              <a:rPr lang="en-US" dirty="0"/>
              <a:t>I generally broke down in tears and physical exhaustion.“</a:t>
            </a:r>
            <a:endParaRPr lang="cs-CZ" dirty="0"/>
          </a:p>
          <a:p>
            <a:r>
              <a:rPr lang="en-US" dirty="0"/>
              <a:t>“Even in the days before my teacher came, I</a:t>
            </a:r>
            <a:r>
              <a:rPr lang="cs-CZ" dirty="0"/>
              <a:t> </a:t>
            </a:r>
            <a:r>
              <a:rPr lang="en-US" dirty="0"/>
              <a:t>used to feel along the square stiff boxwood hedges, and, guided by the sense of smell, would</a:t>
            </a:r>
            <a:r>
              <a:rPr lang="cs-CZ" dirty="0"/>
              <a:t> </a:t>
            </a:r>
            <a:r>
              <a:rPr lang="en-US" dirty="0"/>
              <a:t>find the first violets and lilies. There, too, after a fit of temper, I went to find comfort and to</a:t>
            </a:r>
            <a:r>
              <a:rPr lang="cs-CZ" dirty="0"/>
              <a:t> </a:t>
            </a:r>
            <a:r>
              <a:rPr lang="en-US" dirty="0"/>
              <a:t>hide my hot face in the cool leaves and grass.“</a:t>
            </a:r>
            <a:endParaRPr lang="cs-CZ" dirty="0"/>
          </a:p>
        </p:txBody>
      </p:sp>
    </p:spTree>
    <p:extLst>
      <p:ext uri="{BB962C8B-B14F-4D97-AF65-F5344CB8AC3E}">
        <p14:creationId xmlns:p14="http://schemas.microsoft.com/office/powerpoint/2010/main" val="36455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Oskar </a:t>
            </a:r>
            <a:r>
              <a:rPr lang="cs-CZ" dirty="0" err="1"/>
              <a:t>Baum</a:t>
            </a:r>
            <a:r>
              <a:rPr lang="cs-CZ" dirty="0"/>
              <a:t> </a:t>
            </a:r>
            <a:r>
              <a:rPr lang="cs-CZ" dirty="0" err="1"/>
              <a:t>über</a:t>
            </a:r>
            <a:r>
              <a:rPr lang="cs-CZ" dirty="0"/>
              <a:t> </a:t>
            </a:r>
            <a:r>
              <a:rPr lang="cs-CZ" dirty="0" err="1"/>
              <a:t>sich</a:t>
            </a:r>
            <a:r>
              <a:rPr lang="cs-CZ" dirty="0"/>
              <a:t> </a:t>
            </a:r>
            <a:r>
              <a:rPr lang="cs-CZ" dirty="0" err="1"/>
              <a:t>selbst</a:t>
            </a:r>
            <a:endParaRPr lang="cs-CZ"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0428" y="1600200"/>
            <a:ext cx="6263143" cy="45259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25D7D5-34D0-45E6-9E6D-58465A7829B7}"/>
              </a:ext>
            </a:extLst>
          </p:cNvPr>
          <p:cNvSpPr>
            <a:spLocks noGrp="1"/>
          </p:cNvSpPr>
          <p:nvPr>
            <p:ph type="title"/>
          </p:nvPr>
        </p:nvSpPr>
        <p:spPr/>
        <p:txBody>
          <a:bodyPr>
            <a:normAutofit fontScale="90000"/>
          </a:bodyPr>
          <a:lstStyle/>
          <a:p>
            <a:r>
              <a:rPr lang="cs-CZ" dirty="0" err="1"/>
              <a:t>Baum</a:t>
            </a:r>
            <a:r>
              <a:rPr lang="cs-CZ" dirty="0"/>
              <a:t> </a:t>
            </a:r>
            <a:r>
              <a:rPr lang="cs-CZ" dirty="0" err="1"/>
              <a:t>über</a:t>
            </a:r>
            <a:r>
              <a:rPr lang="cs-CZ" dirty="0"/>
              <a:t> </a:t>
            </a:r>
            <a:r>
              <a:rPr lang="cs-CZ" dirty="0" err="1"/>
              <a:t>die</a:t>
            </a:r>
            <a:r>
              <a:rPr lang="cs-CZ" dirty="0"/>
              <a:t> </a:t>
            </a:r>
            <a:r>
              <a:rPr lang="cs-CZ" dirty="0" err="1"/>
              <a:t>Erblindung</a:t>
            </a:r>
            <a:r>
              <a:rPr lang="cs-CZ" dirty="0"/>
              <a:t> in </a:t>
            </a:r>
            <a:r>
              <a:rPr lang="cs-CZ" i="1" dirty="0" err="1"/>
              <a:t>Leben</a:t>
            </a:r>
            <a:r>
              <a:rPr lang="cs-CZ" i="1" dirty="0"/>
              <a:t> </a:t>
            </a:r>
            <a:r>
              <a:rPr lang="cs-CZ" i="1" dirty="0" err="1"/>
              <a:t>im</a:t>
            </a:r>
            <a:r>
              <a:rPr lang="cs-CZ" i="1" dirty="0"/>
              <a:t> </a:t>
            </a:r>
            <a:r>
              <a:rPr lang="cs-CZ" i="1" dirty="0" err="1"/>
              <a:t>Dunkeln</a:t>
            </a:r>
            <a:endParaRPr lang="cs-CZ" i="1" dirty="0"/>
          </a:p>
        </p:txBody>
      </p:sp>
      <p:sp>
        <p:nvSpPr>
          <p:cNvPr id="7" name="Zástupný symbol pro obsah 6">
            <a:extLst>
              <a:ext uri="{FF2B5EF4-FFF2-40B4-BE49-F238E27FC236}">
                <a16:creationId xmlns:a16="http://schemas.microsoft.com/office/drawing/2014/main" id="{A19F1D56-DDAE-4F7A-A068-92E30E463DDD}"/>
              </a:ext>
            </a:extLst>
          </p:cNvPr>
          <p:cNvSpPr>
            <a:spLocks noGrp="1"/>
          </p:cNvSpPr>
          <p:nvPr>
            <p:ph idx="1"/>
          </p:nvPr>
        </p:nvSpPr>
        <p:spPr>
          <a:xfrm>
            <a:off x="457200" y="1484784"/>
            <a:ext cx="8229600" cy="4277072"/>
          </a:xfrm>
        </p:spPr>
        <p:txBody>
          <a:bodyPr>
            <a:normAutofit fontScale="85000" lnSpcReduction="10000"/>
          </a:bodyPr>
          <a:lstStyle/>
          <a:p>
            <a:r>
              <a:rPr lang="cs-CZ" dirty="0" err="1"/>
              <a:t>Friede</a:t>
            </a:r>
            <a:r>
              <a:rPr lang="cs-CZ" dirty="0"/>
              <a:t> </a:t>
            </a:r>
            <a:r>
              <a:rPr lang="cs-CZ" dirty="0" err="1"/>
              <a:t>wallfahrte</a:t>
            </a:r>
            <a:r>
              <a:rPr lang="cs-CZ" dirty="0"/>
              <a:t> </a:t>
            </a:r>
            <a:r>
              <a:rPr lang="cs-CZ" dirty="0" err="1"/>
              <a:t>mit</a:t>
            </a:r>
            <a:r>
              <a:rPr lang="cs-CZ" dirty="0"/>
              <a:t> </a:t>
            </a:r>
            <a:r>
              <a:rPr lang="cs-CZ" dirty="0" err="1"/>
              <a:t>glückseligem</a:t>
            </a:r>
            <a:r>
              <a:rPr lang="cs-CZ" dirty="0"/>
              <a:t> </a:t>
            </a:r>
            <a:r>
              <a:rPr lang="cs-CZ" dirty="0" err="1"/>
              <a:t>Gedanken</a:t>
            </a:r>
            <a:r>
              <a:rPr lang="cs-CZ" dirty="0"/>
              <a:t> in den </a:t>
            </a:r>
            <a:r>
              <a:rPr lang="cs-CZ" dirty="0" err="1"/>
              <a:t>Volkspark</a:t>
            </a:r>
            <a:r>
              <a:rPr lang="cs-CZ" dirty="0"/>
              <a:t> </a:t>
            </a:r>
            <a:r>
              <a:rPr lang="cs-CZ" dirty="0" err="1"/>
              <a:t>zu</a:t>
            </a:r>
            <a:r>
              <a:rPr lang="cs-CZ" dirty="0"/>
              <a:t> </a:t>
            </a:r>
            <a:r>
              <a:rPr lang="cs-CZ" dirty="0" err="1"/>
              <a:t>seiner</a:t>
            </a:r>
            <a:r>
              <a:rPr lang="cs-CZ" dirty="0"/>
              <a:t> </a:t>
            </a:r>
            <a:r>
              <a:rPr lang="cs-CZ" dirty="0" err="1"/>
              <a:t>Synagogenbank</a:t>
            </a:r>
            <a:r>
              <a:rPr lang="en-GB" dirty="0"/>
              <a:t>[</a:t>
            </a:r>
            <a:r>
              <a:rPr lang="cs-CZ" dirty="0"/>
              <a:t>…</a:t>
            </a:r>
            <a:r>
              <a:rPr lang="en-GB" dirty="0"/>
              <a:t>]</a:t>
            </a:r>
            <a:r>
              <a:rPr lang="cs-CZ" dirty="0"/>
              <a:t> Er </a:t>
            </a:r>
            <a:r>
              <a:rPr lang="cs-CZ" dirty="0" err="1"/>
              <a:t>hatte</a:t>
            </a:r>
            <a:r>
              <a:rPr lang="cs-CZ" dirty="0"/>
              <a:t> </a:t>
            </a:r>
            <a:r>
              <a:rPr lang="cs-CZ" dirty="0" err="1"/>
              <a:t>einen</a:t>
            </a:r>
            <a:r>
              <a:rPr lang="cs-CZ" dirty="0"/>
              <a:t> </a:t>
            </a:r>
            <a:r>
              <a:rPr lang="cs-CZ" dirty="0" err="1"/>
              <a:t>besonderen</a:t>
            </a:r>
            <a:r>
              <a:rPr lang="cs-CZ" dirty="0"/>
              <a:t> Fang in der </a:t>
            </a:r>
            <a:r>
              <a:rPr lang="cs-CZ" dirty="0" err="1"/>
              <a:t>Tasche</a:t>
            </a:r>
            <a:r>
              <a:rPr lang="cs-CZ" dirty="0"/>
              <a:t>: Den </a:t>
            </a:r>
            <a:r>
              <a:rPr lang="cs-CZ" dirty="0" err="1"/>
              <a:t>ersten</a:t>
            </a:r>
            <a:r>
              <a:rPr lang="cs-CZ" dirty="0"/>
              <a:t> Band von </a:t>
            </a:r>
            <a:r>
              <a:rPr lang="cs-CZ" dirty="0" err="1"/>
              <a:t>Kapitän</a:t>
            </a:r>
            <a:r>
              <a:rPr lang="cs-CZ" dirty="0"/>
              <a:t> </a:t>
            </a:r>
            <a:r>
              <a:rPr lang="cs-CZ" dirty="0" err="1"/>
              <a:t>Grants</a:t>
            </a:r>
            <a:r>
              <a:rPr lang="cs-CZ" dirty="0"/>
              <a:t> </a:t>
            </a:r>
            <a:r>
              <a:rPr lang="cs-CZ" dirty="0" err="1"/>
              <a:t>Kindern</a:t>
            </a:r>
            <a:r>
              <a:rPr lang="cs-CZ" dirty="0"/>
              <a:t>… </a:t>
            </a:r>
            <a:r>
              <a:rPr lang="cs-CZ" dirty="0" err="1"/>
              <a:t>Ein</a:t>
            </a:r>
            <a:r>
              <a:rPr lang="cs-CZ" dirty="0"/>
              <a:t> </a:t>
            </a:r>
            <a:r>
              <a:rPr lang="cs-CZ" dirty="0" err="1"/>
              <a:t>wenig</a:t>
            </a:r>
            <a:r>
              <a:rPr lang="cs-CZ" dirty="0"/>
              <a:t> </a:t>
            </a:r>
            <a:r>
              <a:rPr lang="cs-CZ" dirty="0" err="1"/>
              <a:t>betrübet</a:t>
            </a:r>
            <a:r>
              <a:rPr lang="cs-CZ" dirty="0"/>
              <a:t> </a:t>
            </a:r>
            <a:r>
              <a:rPr lang="cs-CZ" dirty="0" err="1"/>
              <a:t>über</a:t>
            </a:r>
            <a:r>
              <a:rPr lang="cs-CZ" dirty="0"/>
              <a:t> den </a:t>
            </a:r>
            <a:r>
              <a:rPr lang="cs-CZ" dirty="0" err="1"/>
              <a:t>Lärm</a:t>
            </a:r>
            <a:r>
              <a:rPr lang="cs-CZ" dirty="0"/>
              <a:t> der </a:t>
            </a:r>
            <a:r>
              <a:rPr lang="cs-CZ" dirty="0" err="1"/>
              <a:t>übermütigen</a:t>
            </a:r>
            <a:r>
              <a:rPr lang="cs-CZ" dirty="0"/>
              <a:t> </a:t>
            </a:r>
            <a:r>
              <a:rPr lang="cs-CZ" dirty="0" err="1"/>
              <a:t>Schar</a:t>
            </a:r>
            <a:r>
              <a:rPr lang="cs-CZ" dirty="0"/>
              <a:t> der </a:t>
            </a:r>
            <a:r>
              <a:rPr lang="cs-CZ" dirty="0" err="1"/>
              <a:t>tschechischen</a:t>
            </a:r>
            <a:r>
              <a:rPr lang="cs-CZ" dirty="0"/>
              <a:t> </a:t>
            </a:r>
            <a:r>
              <a:rPr lang="cs-CZ" dirty="0" err="1"/>
              <a:t>Kinder</a:t>
            </a:r>
            <a:r>
              <a:rPr lang="cs-CZ" dirty="0"/>
              <a:t>, </a:t>
            </a:r>
            <a:r>
              <a:rPr lang="cs-CZ" dirty="0" err="1"/>
              <a:t>die</a:t>
            </a:r>
            <a:r>
              <a:rPr lang="cs-CZ" dirty="0"/>
              <a:t> </a:t>
            </a:r>
            <a:r>
              <a:rPr lang="cs-CZ" dirty="0" err="1"/>
              <a:t>sich</a:t>
            </a:r>
            <a:r>
              <a:rPr lang="cs-CZ" dirty="0"/>
              <a:t> in der </a:t>
            </a:r>
            <a:r>
              <a:rPr lang="cs-CZ" dirty="0" err="1"/>
              <a:t>Nähe</a:t>
            </a:r>
            <a:r>
              <a:rPr lang="cs-CZ" dirty="0"/>
              <a:t> </a:t>
            </a:r>
            <a:r>
              <a:rPr lang="cs-CZ" dirty="0" err="1"/>
              <a:t>umhertrieb</a:t>
            </a:r>
            <a:r>
              <a:rPr lang="cs-CZ" dirty="0"/>
              <a:t>, </a:t>
            </a:r>
            <a:r>
              <a:rPr lang="cs-CZ" dirty="0" err="1"/>
              <a:t>vertiefte</a:t>
            </a:r>
            <a:r>
              <a:rPr lang="cs-CZ" dirty="0"/>
              <a:t> </a:t>
            </a:r>
            <a:r>
              <a:rPr lang="cs-CZ" dirty="0" err="1"/>
              <a:t>sich</a:t>
            </a:r>
            <a:r>
              <a:rPr lang="cs-CZ" dirty="0"/>
              <a:t> </a:t>
            </a:r>
            <a:r>
              <a:rPr lang="cs-CZ" dirty="0" err="1"/>
              <a:t>Friede</a:t>
            </a:r>
            <a:r>
              <a:rPr lang="cs-CZ" dirty="0"/>
              <a:t> in </a:t>
            </a:r>
            <a:r>
              <a:rPr lang="cs-CZ" dirty="0" err="1"/>
              <a:t>die</a:t>
            </a:r>
            <a:r>
              <a:rPr lang="cs-CZ" dirty="0"/>
              <a:t> </a:t>
            </a:r>
            <a:r>
              <a:rPr lang="cs-CZ" dirty="0" err="1"/>
              <a:t>Lektüre</a:t>
            </a:r>
            <a:r>
              <a:rPr lang="cs-CZ" dirty="0"/>
              <a:t>, </a:t>
            </a:r>
            <a:r>
              <a:rPr lang="cs-CZ" dirty="0" err="1"/>
              <a:t>die</a:t>
            </a:r>
            <a:r>
              <a:rPr lang="cs-CZ" dirty="0"/>
              <a:t> </a:t>
            </a:r>
            <a:r>
              <a:rPr lang="cs-CZ" dirty="0" err="1"/>
              <a:t>ihn</a:t>
            </a:r>
            <a:r>
              <a:rPr lang="cs-CZ" dirty="0"/>
              <a:t> </a:t>
            </a:r>
            <a:r>
              <a:rPr lang="cs-CZ" dirty="0" err="1"/>
              <a:t>zu</a:t>
            </a:r>
            <a:r>
              <a:rPr lang="cs-CZ" dirty="0"/>
              <a:t> </a:t>
            </a:r>
            <a:r>
              <a:rPr lang="cs-CZ" dirty="0" err="1"/>
              <a:t>phantsiereichen</a:t>
            </a:r>
            <a:r>
              <a:rPr lang="cs-CZ" dirty="0"/>
              <a:t> </a:t>
            </a:r>
            <a:r>
              <a:rPr lang="cs-CZ" dirty="0" err="1"/>
              <a:t>tagträumen</a:t>
            </a:r>
            <a:r>
              <a:rPr lang="cs-CZ" dirty="0"/>
              <a:t> </a:t>
            </a:r>
            <a:r>
              <a:rPr lang="cs-CZ" dirty="0" err="1"/>
              <a:t>anregte</a:t>
            </a:r>
            <a:r>
              <a:rPr lang="cs-CZ" dirty="0"/>
              <a:t>. </a:t>
            </a:r>
            <a:r>
              <a:rPr lang="cs-CZ" dirty="0" err="1"/>
              <a:t>Aber</a:t>
            </a:r>
            <a:r>
              <a:rPr lang="cs-CZ" dirty="0"/>
              <a:t> dei </a:t>
            </a:r>
            <a:r>
              <a:rPr lang="cs-CZ" dirty="0" err="1"/>
              <a:t>Kinder</a:t>
            </a:r>
            <a:r>
              <a:rPr lang="cs-CZ" dirty="0"/>
              <a:t> </a:t>
            </a:r>
            <a:r>
              <a:rPr lang="cs-CZ" dirty="0" err="1"/>
              <a:t>empfinden</a:t>
            </a:r>
            <a:r>
              <a:rPr lang="cs-CZ" dirty="0"/>
              <a:t> es </a:t>
            </a:r>
            <a:r>
              <a:rPr lang="cs-CZ" dirty="0" err="1"/>
              <a:t>als</a:t>
            </a:r>
            <a:r>
              <a:rPr lang="cs-CZ" dirty="0"/>
              <a:t> </a:t>
            </a:r>
            <a:r>
              <a:rPr lang="cs-CZ" dirty="0" err="1"/>
              <a:t>Provokation</a:t>
            </a:r>
            <a:r>
              <a:rPr lang="cs-CZ" dirty="0"/>
              <a:t>, </a:t>
            </a:r>
            <a:r>
              <a:rPr lang="cs-CZ" dirty="0" err="1"/>
              <a:t>dass</a:t>
            </a:r>
            <a:r>
              <a:rPr lang="cs-CZ" dirty="0"/>
              <a:t> man „vor </a:t>
            </a:r>
            <a:r>
              <a:rPr lang="cs-CZ" dirty="0" err="1"/>
              <a:t>aller</a:t>
            </a:r>
            <a:r>
              <a:rPr lang="cs-CZ" dirty="0"/>
              <a:t> </a:t>
            </a:r>
            <a:r>
              <a:rPr lang="cs-CZ" dirty="0" err="1"/>
              <a:t>Leut</a:t>
            </a:r>
            <a:r>
              <a:rPr lang="cs-CZ" dirty="0"/>
              <a:t> </a:t>
            </a:r>
            <a:r>
              <a:rPr lang="cs-CZ" dirty="0" err="1"/>
              <a:t>deitsches</a:t>
            </a:r>
            <a:r>
              <a:rPr lang="cs-CZ" dirty="0"/>
              <a:t> Buch </a:t>
            </a:r>
            <a:r>
              <a:rPr lang="cs-CZ" dirty="0" err="1"/>
              <a:t>liest</a:t>
            </a:r>
            <a:r>
              <a:rPr lang="cs-CZ" dirty="0"/>
              <a:t>“ </a:t>
            </a:r>
            <a:r>
              <a:rPr lang="cs-CZ" dirty="0" err="1"/>
              <a:t>und</a:t>
            </a:r>
            <a:r>
              <a:rPr lang="cs-CZ" dirty="0"/>
              <a:t> in der </a:t>
            </a:r>
            <a:r>
              <a:rPr lang="cs-CZ" dirty="0" err="1"/>
              <a:t>nun</a:t>
            </a:r>
            <a:r>
              <a:rPr lang="cs-CZ" dirty="0"/>
              <a:t> </a:t>
            </a:r>
            <a:r>
              <a:rPr lang="cs-CZ" dirty="0" err="1"/>
              <a:t>folgenden</a:t>
            </a:r>
            <a:r>
              <a:rPr lang="cs-CZ" dirty="0"/>
              <a:t> </a:t>
            </a:r>
            <a:r>
              <a:rPr lang="cs-CZ" dirty="0" err="1"/>
              <a:t>Prügelei</a:t>
            </a:r>
            <a:r>
              <a:rPr lang="cs-CZ" dirty="0"/>
              <a:t> </a:t>
            </a:r>
            <a:r>
              <a:rPr lang="cs-CZ" dirty="0" err="1"/>
              <a:t>wurde</a:t>
            </a:r>
            <a:r>
              <a:rPr lang="cs-CZ" dirty="0"/>
              <a:t> dem „</a:t>
            </a:r>
            <a:r>
              <a:rPr lang="cs-CZ" dirty="0" err="1"/>
              <a:t>Friede</a:t>
            </a:r>
            <a:r>
              <a:rPr lang="cs-CZ" dirty="0"/>
              <a:t>“ </a:t>
            </a:r>
            <a:r>
              <a:rPr lang="cs-CZ" dirty="0" err="1"/>
              <a:t>die</a:t>
            </a:r>
            <a:r>
              <a:rPr lang="cs-CZ" dirty="0"/>
              <a:t> </a:t>
            </a:r>
            <a:r>
              <a:rPr lang="cs-CZ" dirty="0" err="1"/>
              <a:t>Brille</a:t>
            </a:r>
            <a:r>
              <a:rPr lang="cs-CZ" dirty="0"/>
              <a:t> in </a:t>
            </a:r>
            <a:r>
              <a:rPr lang="cs-CZ" dirty="0" err="1"/>
              <a:t>das</a:t>
            </a:r>
            <a:r>
              <a:rPr lang="cs-CZ" dirty="0"/>
              <a:t> </a:t>
            </a:r>
            <a:r>
              <a:rPr lang="cs-CZ" dirty="0" err="1"/>
              <a:t>gesunde</a:t>
            </a:r>
            <a:r>
              <a:rPr lang="cs-CZ" dirty="0"/>
              <a:t> </a:t>
            </a:r>
            <a:r>
              <a:rPr lang="cs-CZ" dirty="0" err="1"/>
              <a:t>Auge</a:t>
            </a:r>
            <a:r>
              <a:rPr lang="cs-CZ" dirty="0"/>
              <a:t> </a:t>
            </a:r>
            <a:r>
              <a:rPr lang="cs-CZ" dirty="0" err="1"/>
              <a:t>gestoßen</a:t>
            </a:r>
            <a:r>
              <a:rPr lang="cs-CZ" dirty="0"/>
              <a:t>.“</a:t>
            </a:r>
          </a:p>
          <a:p>
            <a:endParaRPr lang="cs-CZ" dirty="0"/>
          </a:p>
        </p:txBody>
      </p:sp>
      <p:pic>
        <p:nvPicPr>
          <p:cNvPr id="8" name="Obrázek 7">
            <a:extLst>
              <a:ext uri="{FF2B5EF4-FFF2-40B4-BE49-F238E27FC236}">
                <a16:creationId xmlns:a16="http://schemas.microsoft.com/office/drawing/2014/main" id="{7E0A94C7-ECE5-40BE-A755-0DAD75248A13}"/>
              </a:ext>
            </a:extLst>
          </p:cNvPr>
          <p:cNvPicPr>
            <a:picLocks noChangeAspect="1"/>
          </p:cNvPicPr>
          <p:nvPr/>
        </p:nvPicPr>
        <p:blipFill>
          <a:blip r:embed="rId2"/>
          <a:stretch>
            <a:fillRect/>
          </a:stretch>
        </p:blipFill>
        <p:spPr>
          <a:xfrm>
            <a:off x="0" y="5589240"/>
            <a:ext cx="9144000" cy="1426694"/>
          </a:xfrm>
          <a:prstGeom prst="rect">
            <a:avLst/>
          </a:prstGeom>
        </p:spPr>
      </p:pic>
    </p:spTree>
    <p:extLst>
      <p:ext uri="{BB962C8B-B14F-4D97-AF65-F5344CB8AC3E}">
        <p14:creationId xmlns:p14="http://schemas.microsoft.com/office/powerpoint/2010/main" val="12768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Andere</a:t>
            </a:r>
            <a:r>
              <a:rPr lang="cs-CZ" dirty="0"/>
              <a:t> </a:t>
            </a:r>
            <a:r>
              <a:rPr lang="cs-CZ" dirty="0" err="1"/>
              <a:t>über</a:t>
            </a:r>
            <a:r>
              <a:rPr lang="cs-CZ" dirty="0"/>
              <a:t> Oskar </a:t>
            </a:r>
            <a:r>
              <a:rPr lang="cs-CZ" dirty="0" err="1"/>
              <a:t>Baum</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u="sng" dirty="0"/>
              <a:t>Brod</a:t>
            </a:r>
            <a:r>
              <a:rPr lang="cs-CZ" dirty="0"/>
              <a:t> </a:t>
            </a:r>
            <a:r>
              <a:rPr lang="cs-CZ" dirty="0" err="1"/>
              <a:t>über</a:t>
            </a:r>
            <a:r>
              <a:rPr lang="cs-CZ" dirty="0"/>
              <a:t> </a:t>
            </a:r>
            <a:r>
              <a:rPr lang="cs-CZ" dirty="0" err="1"/>
              <a:t>Baum</a:t>
            </a:r>
            <a:r>
              <a:rPr lang="cs-CZ" dirty="0"/>
              <a:t>: „</a:t>
            </a:r>
            <a:r>
              <a:rPr lang="cs-CZ" dirty="0" err="1"/>
              <a:t>Das</a:t>
            </a:r>
            <a:r>
              <a:rPr lang="cs-CZ" dirty="0"/>
              <a:t> </a:t>
            </a:r>
            <a:r>
              <a:rPr lang="cs-CZ" dirty="0" err="1"/>
              <a:t>Unerschöpfte</a:t>
            </a:r>
            <a:r>
              <a:rPr lang="cs-CZ" dirty="0"/>
              <a:t> </a:t>
            </a:r>
            <a:r>
              <a:rPr lang="cs-CZ" dirty="0" err="1"/>
              <a:t>zieht</a:t>
            </a:r>
            <a:r>
              <a:rPr lang="cs-CZ" dirty="0"/>
              <a:t> </a:t>
            </a:r>
            <a:r>
              <a:rPr lang="cs-CZ" dirty="0" err="1"/>
              <a:t>ihn</a:t>
            </a:r>
            <a:r>
              <a:rPr lang="cs-CZ" dirty="0"/>
              <a:t> </a:t>
            </a:r>
            <a:r>
              <a:rPr lang="cs-CZ" dirty="0" err="1"/>
              <a:t>an</a:t>
            </a:r>
            <a:r>
              <a:rPr lang="cs-CZ" dirty="0"/>
              <a:t>, </a:t>
            </a:r>
            <a:r>
              <a:rPr lang="cs-CZ" dirty="0" err="1"/>
              <a:t>nicht</a:t>
            </a:r>
            <a:r>
              <a:rPr lang="cs-CZ" dirty="0"/>
              <a:t> </a:t>
            </a:r>
            <a:r>
              <a:rPr lang="cs-CZ" dirty="0" err="1"/>
              <a:t>kleiner</a:t>
            </a:r>
            <a:r>
              <a:rPr lang="cs-CZ" dirty="0"/>
              <a:t> </a:t>
            </a:r>
            <a:r>
              <a:rPr lang="cs-CZ" dirty="0" err="1"/>
              <a:t>persönlicher</a:t>
            </a:r>
            <a:r>
              <a:rPr lang="cs-CZ" dirty="0"/>
              <a:t> </a:t>
            </a:r>
            <a:r>
              <a:rPr lang="cs-CZ" dirty="0" err="1"/>
              <a:t>Jammer</a:t>
            </a:r>
            <a:r>
              <a:rPr lang="cs-CZ" dirty="0"/>
              <a:t>. </a:t>
            </a:r>
            <a:r>
              <a:rPr lang="cs-CZ" dirty="0" err="1"/>
              <a:t>Niebemerktes</a:t>
            </a:r>
            <a:r>
              <a:rPr lang="cs-CZ" dirty="0"/>
              <a:t> </a:t>
            </a:r>
            <a:r>
              <a:rPr lang="cs-CZ" dirty="0" err="1"/>
              <a:t>tritt</a:t>
            </a:r>
            <a:r>
              <a:rPr lang="cs-CZ" dirty="0"/>
              <a:t> </a:t>
            </a:r>
            <a:r>
              <a:rPr lang="cs-CZ" dirty="0" err="1"/>
              <a:t>ihm</a:t>
            </a:r>
            <a:r>
              <a:rPr lang="cs-CZ" dirty="0"/>
              <a:t> </a:t>
            </a:r>
            <a:r>
              <a:rPr lang="cs-CZ" dirty="0" err="1"/>
              <a:t>ins</a:t>
            </a:r>
            <a:r>
              <a:rPr lang="cs-CZ" dirty="0"/>
              <a:t> </a:t>
            </a:r>
            <a:r>
              <a:rPr lang="cs-CZ" dirty="0" err="1"/>
              <a:t>Leben</a:t>
            </a:r>
            <a:r>
              <a:rPr lang="cs-CZ" dirty="0"/>
              <a:t>, </a:t>
            </a:r>
            <a:r>
              <a:rPr lang="cs-CZ" dirty="0" err="1"/>
              <a:t>frisch</a:t>
            </a:r>
            <a:r>
              <a:rPr lang="cs-CZ" dirty="0"/>
              <a:t> </a:t>
            </a:r>
            <a:r>
              <a:rPr lang="cs-CZ" dirty="0" err="1"/>
              <a:t>eindrucksvolle</a:t>
            </a:r>
            <a:r>
              <a:rPr lang="cs-CZ" dirty="0"/>
              <a:t> </a:t>
            </a:r>
            <a:r>
              <a:rPr lang="cs-CZ" dirty="0" err="1"/>
              <a:t>Details</a:t>
            </a:r>
            <a:r>
              <a:rPr lang="cs-CZ" dirty="0"/>
              <a:t> </a:t>
            </a:r>
            <a:r>
              <a:rPr lang="cs-CZ" dirty="0" err="1"/>
              <a:t>drängen</a:t>
            </a:r>
            <a:r>
              <a:rPr lang="cs-CZ" dirty="0"/>
              <a:t> </a:t>
            </a:r>
            <a:r>
              <a:rPr lang="cs-CZ" dirty="0" err="1"/>
              <a:t>sich</a:t>
            </a:r>
            <a:r>
              <a:rPr lang="cs-CZ" dirty="0"/>
              <a:t>, </a:t>
            </a:r>
            <a:r>
              <a:rPr lang="cs-CZ" dirty="0" err="1"/>
              <a:t>rührende</a:t>
            </a:r>
            <a:r>
              <a:rPr lang="cs-CZ" dirty="0"/>
              <a:t> Konflikte, </a:t>
            </a:r>
            <a:r>
              <a:rPr lang="cs-CZ" dirty="0" err="1"/>
              <a:t>die</a:t>
            </a:r>
            <a:r>
              <a:rPr lang="cs-CZ" dirty="0"/>
              <a:t> es in der Literatur </a:t>
            </a:r>
            <a:r>
              <a:rPr lang="cs-CZ" dirty="0" err="1"/>
              <a:t>noch</a:t>
            </a:r>
            <a:r>
              <a:rPr lang="cs-CZ" dirty="0"/>
              <a:t> </a:t>
            </a:r>
            <a:r>
              <a:rPr lang="cs-CZ" dirty="0" err="1"/>
              <a:t>nie</a:t>
            </a:r>
            <a:r>
              <a:rPr lang="cs-CZ" dirty="0"/>
              <a:t> </a:t>
            </a:r>
            <a:r>
              <a:rPr lang="cs-CZ" dirty="0" err="1"/>
              <a:t>gegeben</a:t>
            </a:r>
            <a:r>
              <a:rPr lang="cs-CZ" dirty="0"/>
              <a:t> </a:t>
            </a:r>
            <a:r>
              <a:rPr lang="cs-CZ" dirty="0" err="1"/>
              <a:t>hat</a:t>
            </a:r>
            <a:r>
              <a:rPr lang="cs-CZ" dirty="0"/>
              <a:t>, </a:t>
            </a:r>
            <a:r>
              <a:rPr lang="cs-CZ" dirty="0" err="1"/>
              <a:t>unerforschte</a:t>
            </a:r>
            <a:r>
              <a:rPr lang="cs-CZ" dirty="0"/>
              <a:t> </a:t>
            </a:r>
            <a:r>
              <a:rPr lang="cs-CZ" dirty="0" err="1"/>
              <a:t>Gegenden</a:t>
            </a:r>
            <a:r>
              <a:rPr lang="cs-CZ" dirty="0"/>
              <a:t>, </a:t>
            </a:r>
            <a:r>
              <a:rPr lang="cs-CZ" dirty="0" err="1"/>
              <a:t>polare</a:t>
            </a:r>
            <a:r>
              <a:rPr lang="cs-CZ" dirty="0"/>
              <a:t> </a:t>
            </a:r>
            <a:r>
              <a:rPr lang="cs-CZ" dirty="0" err="1"/>
              <a:t>Regionen</a:t>
            </a:r>
            <a:r>
              <a:rPr lang="cs-CZ" dirty="0"/>
              <a:t> des </a:t>
            </a:r>
            <a:r>
              <a:rPr lang="cs-CZ" dirty="0" err="1"/>
              <a:t>Herzens</a:t>
            </a:r>
            <a:r>
              <a:rPr lang="cs-CZ" dirty="0"/>
              <a:t>.“</a:t>
            </a:r>
          </a:p>
          <a:p>
            <a:r>
              <a:rPr lang="cs-CZ" dirty="0" err="1"/>
              <a:t>Baum</a:t>
            </a:r>
            <a:r>
              <a:rPr lang="cs-CZ" dirty="0"/>
              <a:t> </a:t>
            </a:r>
            <a:r>
              <a:rPr lang="cs-CZ" dirty="0" err="1"/>
              <a:t>über</a:t>
            </a:r>
            <a:r>
              <a:rPr lang="cs-CZ" dirty="0"/>
              <a:t> </a:t>
            </a:r>
            <a:r>
              <a:rPr lang="cs-CZ" dirty="0" err="1"/>
              <a:t>die</a:t>
            </a:r>
            <a:r>
              <a:rPr lang="cs-CZ" dirty="0"/>
              <a:t> </a:t>
            </a:r>
            <a:r>
              <a:rPr lang="cs-CZ" dirty="0" err="1"/>
              <a:t>Blindheit</a:t>
            </a:r>
            <a:r>
              <a:rPr lang="cs-CZ" dirty="0"/>
              <a:t> in ‚</a:t>
            </a:r>
            <a:r>
              <a:rPr lang="cs-CZ" dirty="0" err="1"/>
              <a:t>Uferdasein</a:t>
            </a:r>
            <a:r>
              <a:rPr lang="cs-CZ" dirty="0"/>
              <a:t>: </a:t>
            </a:r>
            <a:r>
              <a:rPr lang="de-DE" dirty="0"/>
              <a:t>„Es ist gut, dass ich blind bin, ich wäre sonst gewiss ein unglücklicher Mensch geworden. </a:t>
            </a:r>
            <a:r>
              <a:rPr lang="cs-CZ" dirty="0"/>
              <a:t>.“</a:t>
            </a:r>
          </a:p>
          <a:p>
            <a:r>
              <a:rPr lang="cs-CZ" b="1" u="sng" dirty="0"/>
              <a:t>Gustav Janouch</a:t>
            </a:r>
            <a:r>
              <a:rPr lang="cs-CZ" dirty="0"/>
              <a:t>: „Oskar </a:t>
            </a:r>
            <a:r>
              <a:rPr lang="cs-CZ" dirty="0" err="1"/>
              <a:t>Baum</a:t>
            </a:r>
            <a:r>
              <a:rPr lang="cs-CZ" dirty="0"/>
              <a:t> </a:t>
            </a:r>
            <a:r>
              <a:rPr lang="cs-CZ" dirty="0" err="1"/>
              <a:t>verlor</a:t>
            </a:r>
            <a:r>
              <a:rPr lang="cs-CZ" dirty="0"/>
              <a:t> </a:t>
            </a:r>
            <a:r>
              <a:rPr lang="cs-CZ" dirty="0" err="1"/>
              <a:t>sein</a:t>
            </a:r>
            <a:r>
              <a:rPr lang="cs-CZ" dirty="0"/>
              <a:t> </a:t>
            </a:r>
            <a:r>
              <a:rPr lang="cs-CZ" dirty="0" err="1"/>
              <a:t>Sehvermögen</a:t>
            </a:r>
            <a:r>
              <a:rPr lang="cs-CZ" dirty="0"/>
              <a:t> </a:t>
            </a:r>
            <a:r>
              <a:rPr lang="cs-CZ" dirty="0" err="1"/>
              <a:t>als</a:t>
            </a:r>
            <a:r>
              <a:rPr lang="cs-CZ" dirty="0"/>
              <a:t> </a:t>
            </a:r>
            <a:r>
              <a:rPr lang="cs-CZ" dirty="0" err="1"/>
              <a:t>Deutscher</a:t>
            </a:r>
            <a:r>
              <a:rPr lang="cs-CZ" dirty="0"/>
              <a:t>, </a:t>
            </a:r>
            <a:r>
              <a:rPr lang="cs-CZ" dirty="0" err="1"/>
              <a:t>was</a:t>
            </a:r>
            <a:r>
              <a:rPr lang="cs-CZ" dirty="0"/>
              <a:t> </a:t>
            </a:r>
            <a:r>
              <a:rPr lang="cs-CZ" dirty="0" err="1"/>
              <a:t>er</a:t>
            </a:r>
            <a:r>
              <a:rPr lang="cs-CZ" dirty="0"/>
              <a:t> </a:t>
            </a:r>
            <a:r>
              <a:rPr lang="cs-CZ" dirty="0" err="1"/>
              <a:t>eigentlich</a:t>
            </a:r>
            <a:r>
              <a:rPr lang="cs-CZ" dirty="0"/>
              <a:t> </a:t>
            </a:r>
            <a:r>
              <a:rPr lang="cs-CZ" dirty="0" err="1"/>
              <a:t>nie</a:t>
            </a:r>
            <a:r>
              <a:rPr lang="cs-CZ" dirty="0"/>
              <a:t> </a:t>
            </a:r>
            <a:r>
              <a:rPr lang="cs-CZ" dirty="0" err="1"/>
              <a:t>war</a:t>
            </a:r>
            <a:r>
              <a:rPr lang="cs-CZ" dirty="0"/>
              <a:t> </a:t>
            </a:r>
            <a:r>
              <a:rPr lang="cs-CZ" dirty="0" err="1"/>
              <a:t>und</a:t>
            </a:r>
            <a:r>
              <a:rPr lang="cs-CZ" dirty="0"/>
              <a:t> </a:t>
            </a:r>
            <a:r>
              <a:rPr lang="cs-CZ" dirty="0" err="1"/>
              <a:t>was</a:t>
            </a:r>
            <a:r>
              <a:rPr lang="cs-CZ" dirty="0"/>
              <a:t> </a:t>
            </a:r>
            <a:r>
              <a:rPr lang="cs-CZ" dirty="0" err="1"/>
              <a:t>ihm</a:t>
            </a:r>
            <a:r>
              <a:rPr lang="cs-CZ" dirty="0"/>
              <a:t> </a:t>
            </a:r>
            <a:r>
              <a:rPr lang="cs-CZ" dirty="0" err="1"/>
              <a:t>nie</a:t>
            </a:r>
            <a:r>
              <a:rPr lang="cs-CZ" dirty="0"/>
              <a:t> </a:t>
            </a:r>
            <a:r>
              <a:rPr lang="cs-CZ" dirty="0" err="1"/>
              <a:t>zuerkant</a:t>
            </a:r>
            <a:r>
              <a:rPr lang="cs-CZ" dirty="0"/>
              <a:t> </a:t>
            </a:r>
            <a:r>
              <a:rPr lang="cs-CZ" dirty="0" err="1"/>
              <a:t>wurde</a:t>
            </a:r>
            <a:r>
              <a:rPr lang="cs-CZ" dirty="0"/>
              <a:t>. </a:t>
            </a:r>
            <a:r>
              <a:rPr lang="cs-CZ" dirty="0" err="1"/>
              <a:t>Vielleicht</a:t>
            </a:r>
            <a:r>
              <a:rPr lang="cs-CZ" dirty="0"/>
              <a:t> </a:t>
            </a:r>
            <a:r>
              <a:rPr lang="cs-CZ" dirty="0" err="1"/>
              <a:t>ist</a:t>
            </a:r>
            <a:r>
              <a:rPr lang="cs-CZ" dirty="0"/>
              <a:t> Oskar </a:t>
            </a:r>
            <a:r>
              <a:rPr lang="cs-CZ" dirty="0" err="1"/>
              <a:t>Baum</a:t>
            </a:r>
            <a:r>
              <a:rPr lang="cs-CZ" dirty="0"/>
              <a:t> </a:t>
            </a:r>
            <a:r>
              <a:rPr lang="cs-CZ" dirty="0" err="1"/>
              <a:t>ein</a:t>
            </a:r>
            <a:r>
              <a:rPr lang="cs-CZ" dirty="0"/>
              <a:t> </a:t>
            </a:r>
            <a:r>
              <a:rPr lang="cs-CZ" dirty="0" err="1"/>
              <a:t>trauries</a:t>
            </a:r>
            <a:r>
              <a:rPr lang="cs-CZ" dirty="0"/>
              <a:t> Symbol der </a:t>
            </a:r>
            <a:r>
              <a:rPr lang="cs-CZ" dirty="0" err="1"/>
              <a:t>sogenannten</a:t>
            </a:r>
            <a:r>
              <a:rPr lang="cs-CZ" dirty="0"/>
              <a:t> </a:t>
            </a:r>
            <a:r>
              <a:rPr lang="cs-CZ" dirty="0" err="1"/>
              <a:t>deutschen</a:t>
            </a:r>
            <a:r>
              <a:rPr lang="cs-CZ" dirty="0"/>
              <a:t> </a:t>
            </a:r>
            <a:r>
              <a:rPr lang="cs-CZ" dirty="0" err="1"/>
              <a:t>Juden</a:t>
            </a:r>
            <a:r>
              <a:rPr lang="cs-CZ" dirty="0"/>
              <a:t> in </a:t>
            </a:r>
            <a:r>
              <a:rPr lang="cs-CZ" dirty="0" err="1"/>
              <a:t>Prag</a:t>
            </a:r>
            <a:r>
              <a:rPr lang="cs-CZ" dirty="0"/>
              <a:t>.“</a:t>
            </a:r>
          </a:p>
          <a:p>
            <a:r>
              <a:rPr lang="cs-CZ" b="1" u="sng" dirty="0" err="1"/>
              <a:t>Johannes</a:t>
            </a:r>
            <a:r>
              <a:rPr lang="cs-CZ" b="1" u="sng" dirty="0"/>
              <a:t> </a:t>
            </a:r>
            <a:r>
              <a:rPr lang="de-DE" b="1" u="sng" dirty="0" err="1"/>
              <a:t>Urzidil</a:t>
            </a:r>
            <a:r>
              <a:rPr lang="de-DE" dirty="0"/>
              <a:t>: „„Von allen Menschen aus der Umgebung Kafkas war Baum es, der am heitersten und positivsten erschien, den schönsten Lebensglauben hatte.“</a:t>
            </a:r>
            <a:endParaRPr lang="cs-CZ" dirty="0"/>
          </a:p>
          <a:p>
            <a:r>
              <a:rPr lang="cs-CZ" b="1" u="sng" dirty="0"/>
              <a:t>Stefan </a:t>
            </a:r>
            <a:r>
              <a:rPr lang="cs-CZ" b="1" u="sng" dirty="0" err="1"/>
              <a:t>Zweig</a:t>
            </a:r>
            <a:r>
              <a:rPr lang="cs-CZ" dirty="0"/>
              <a:t>: „Oskar </a:t>
            </a:r>
            <a:r>
              <a:rPr lang="cs-CZ" dirty="0" err="1"/>
              <a:t>Baum</a:t>
            </a:r>
            <a:r>
              <a:rPr lang="cs-CZ" dirty="0"/>
              <a:t> </a:t>
            </a:r>
            <a:r>
              <a:rPr lang="cs-CZ" dirty="0" err="1"/>
              <a:t>erzählte</a:t>
            </a:r>
            <a:r>
              <a:rPr lang="cs-CZ" dirty="0"/>
              <a:t> </a:t>
            </a:r>
            <a:r>
              <a:rPr lang="cs-CZ" dirty="0" err="1"/>
              <a:t>einmal</a:t>
            </a:r>
            <a:r>
              <a:rPr lang="cs-CZ" dirty="0"/>
              <a:t> </a:t>
            </a:r>
            <a:r>
              <a:rPr lang="cs-CZ" dirty="0" err="1"/>
              <a:t>im</a:t>
            </a:r>
            <a:r>
              <a:rPr lang="cs-CZ" dirty="0"/>
              <a:t> </a:t>
            </a:r>
            <a:r>
              <a:rPr lang="cs-CZ" dirty="0" err="1"/>
              <a:t>Kreise</a:t>
            </a:r>
            <a:r>
              <a:rPr lang="cs-CZ" dirty="0"/>
              <a:t> </a:t>
            </a:r>
            <a:r>
              <a:rPr lang="cs-CZ" dirty="0" err="1"/>
              <a:t>seiner</a:t>
            </a:r>
            <a:r>
              <a:rPr lang="cs-CZ" dirty="0"/>
              <a:t> </a:t>
            </a:r>
            <a:r>
              <a:rPr lang="cs-CZ" dirty="0" err="1"/>
              <a:t>gleichfalls</a:t>
            </a:r>
            <a:r>
              <a:rPr lang="cs-CZ" dirty="0"/>
              <a:t> </a:t>
            </a:r>
            <a:r>
              <a:rPr lang="cs-CZ" dirty="0" err="1"/>
              <a:t>berühmt</a:t>
            </a:r>
            <a:r>
              <a:rPr lang="cs-CZ" dirty="0"/>
              <a:t> </a:t>
            </a:r>
            <a:r>
              <a:rPr lang="cs-CZ" dirty="0" err="1"/>
              <a:t>gewordenen</a:t>
            </a:r>
            <a:r>
              <a:rPr lang="cs-CZ" dirty="0"/>
              <a:t> </a:t>
            </a:r>
            <a:r>
              <a:rPr lang="cs-CZ" dirty="0" err="1"/>
              <a:t>Prager</a:t>
            </a:r>
            <a:r>
              <a:rPr lang="cs-CZ" dirty="0"/>
              <a:t> </a:t>
            </a:r>
            <a:r>
              <a:rPr lang="cs-CZ" dirty="0" err="1"/>
              <a:t>Freunde</a:t>
            </a:r>
            <a:r>
              <a:rPr lang="cs-CZ" dirty="0"/>
              <a:t> Franz Kafka, Werfel </a:t>
            </a:r>
            <a:r>
              <a:rPr lang="cs-CZ" dirty="0" err="1"/>
              <a:t>und</a:t>
            </a:r>
            <a:r>
              <a:rPr lang="cs-CZ" dirty="0"/>
              <a:t> Brod </a:t>
            </a:r>
            <a:r>
              <a:rPr lang="cs-CZ" dirty="0" err="1"/>
              <a:t>einige</a:t>
            </a:r>
            <a:r>
              <a:rPr lang="cs-CZ" dirty="0"/>
              <a:t> </a:t>
            </a:r>
            <a:r>
              <a:rPr lang="cs-CZ" dirty="0" err="1"/>
              <a:t>seiner</a:t>
            </a:r>
            <a:r>
              <a:rPr lang="cs-CZ" dirty="0"/>
              <a:t> </a:t>
            </a:r>
            <a:r>
              <a:rPr lang="cs-CZ" dirty="0" err="1"/>
              <a:t>Geschichten</a:t>
            </a:r>
            <a:r>
              <a:rPr lang="cs-CZ" dirty="0"/>
              <a:t>, </a:t>
            </a:r>
            <a:r>
              <a:rPr lang="cs-CZ" dirty="0" err="1"/>
              <a:t>und</a:t>
            </a:r>
            <a:r>
              <a:rPr lang="cs-CZ" dirty="0"/>
              <a:t> </a:t>
            </a:r>
            <a:r>
              <a:rPr lang="cs-CZ" dirty="0" err="1"/>
              <a:t>zwar</a:t>
            </a:r>
            <a:r>
              <a:rPr lang="cs-CZ" dirty="0"/>
              <a:t> </a:t>
            </a:r>
            <a:r>
              <a:rPr lang="cs-CZ" dirty="0" err="1"/>
              <a:t>mit</a:t>
            </a:r>
            <a:r>
              <a:rPr lang="cs-CZ" dirty="0"/>
              <a:t> </a:t>
            </a:r>
            <a:r>
              <a:rPr lang="cs-CZ" dirty="0" err="1"/>
              <a:t>solcher</a:t>
            </a:r>
            <a:r>
              <a:rPr lang="cs-CZ" dirty="0"/>
              <a:t> </a:t>
            </a:r>
            <a:r>
              <a:rPr lang="cs-CZ" dirty="0" err="1"/>
              <a:t>Plastizität</a:t>
            </a:r>
            <a:r>
              <a:rPr lang="cs-CZ" dirty="0"/>
              <a:t> </a:t>
            </a:r>
            <a:r>
              <a:rPr lang="cs-CZ" dirty="0" err="1"/>
              <a:t>und</a:t>
            </a:r>
            <a:r>
              <a:rPr lang="cs-CZ" dirty="0"/>
              <a:t> </a:t>
            </a:r>
            <a:r>
              <a:rPr lang="cs-CZ" dirty="0" err="1"/>
              <a:t>Ergriffenheit</a:t>
            </a:r>
            <a:r>
              <a:rPr lang="cs-CZ" dirty="0"/>
              <a:t>, </a:t>
            </a:r>
            <a:r>
              <a:rPr lang="cs-CZ" dirty="0" err="1"/>
              <a:t>dass</a:t>
            </a:r>
            <a:r>
              <a:rPr lang="cs-CZ" dirty="0"/>
              <a:t> Max Brod, </a:t>
            </a:r>
            <a:r>
              <a:rPr lang="cs-CZ" dirty="0" err="1"/>
              <a:t>dieser</a:t>
            </a:r>
            <a:r>
              <a:rPr lang="cs-CZ" dirty="0"/>
              <a:t> </a:t>
            </a:r>
            <a:r>
              <a:rPr lang="cs-CZ" dirty="0" err="1"/>
              <a:t>hilfsreichste</a:t>
            </a:r>
            <a:r>
              <a:rPr lang="cs-CZ" dirty="0"/>
              <a:t> </a:t>
            </a:r>
            <a:r>
              <a:rPr lang="cs-CZ" dirty="0" err="1"/>
              <a:t>und</a:t>
            </a:r>
            <a:r>
              <a:rPr lang="cs-CZ" dirty="0"/>
              <a:t> </a:t>
            </a:r>
            <a:r>
              <a:rPr lang="cs-CZ" dirty="0" err="1"/>
              <a:t>hingebungsvollste</a:t>
            </a:r>
            <a:r>
              <a:rPr lang="cs-CZ" dirty="0"/>
              <a:t> </a:t>
            </a:r>
            <a:r>
              <a:rPr lang="cs-CZ" dirty="0" err="1"/>
              <a:t>Freund</a:t>
            </a:r>
            <a:r>
              <a:rPr lang="cs-CZ" dirty="0"/>
              <a:t> </a:t>
            </a:r>
            <a:r>
              <a:rPr lang="cs-CZ" dirty="0" err="1"/>
              <a:t>aller</a:t>
            </a:r>
            <a:r>
              <a:rPr lang="cs-CZ" dirty="0"/>
              <a:t> </a:t>
            </a:r>
            <a:r>
              <a:rPr lang="cs-CZ" dirty="0" err="1"/>
              <a:t>Freunde</a:t>
            </a:r>
            <a:r>
              <a:rPr lang="cs-CZ" dirty="0"/>
              <a:t>, </a:t>
            </a:r>
            <a:r>
              <a:rPr lang="cs-CZ" dirty="0" err="1"/>
              <a:t>sie</a:t>
            </a:r>
            <a:r>
              <a:rPr lang="cs-CZ" dirty="0"/>
              <a:t> </a:t>
            </a:r>
            <a:r>
              <a:rPr lang="cs-CZ" dirty="0" err="1"/>
              <a:t>eilig</a:t>
            </a:r>
            <a:r>
              <a:rPr lang="cs-CZ" dirty="0"/>
              <a:t> </a:t>
            </a:r>
            <a:r>
              <a:rPr lang="cs-CZ" dirty="0" err="1"/>
              <a:t>mitstenographierte</a:t>
            </a:r>
            <a:r>
              <a:rPr lang="cs-CZ" dirty="0"/>
              <a:t> </a:t>
            </a:r>
            <a:r>
              <a:rPr lang="cs-CZ" dirty="0" err="1"/>
              <a:t>und</a:t>
            </a:r>
            <a:r>
              <a:rPr lang="cs-CZ" dirty="0"/>
              <a:t> </a:t>
            </a:r>
            <a:r>
              <a:rPr lang="cs-CZ" dirty="0" err="1"/>
              <a:t>erstmalig</a:t>
            </a:r>
            <a:r>
              <a:rPr lang="cs-CZ" dirty="0"/>
              <a:t> der </a:t>
            </a:r>
            <a:r>
              <a:rPr lang="cs-CZ" dirty="0" err="1"/>
              <a:t>Öffentlichkeit</a:t>
            </a:r>
            <a:r>
              <a:rPr lang="cs-CZ" dirty="0"/>
              <a:t> </a:t>
            </a:r>
            <a:r>
              <a:rPr lang="cs-CZ" dirty="0" err="1"/>
              <a:t>überlieferte</a:t>
            </a:r>
            <a:r>
              <a:rPr lang="cs-CZ" dirty="0"/>
              <a:t>. Es </a:t>
            </a:r>
            <a:r>
              <a:rPr lang="cs-CZ" dirty="0" err="1"/>
              <a:t>wurde</a:t>
            </a:r>
            <a:r>
              <a:rPr lang="cs-CZ" dirty="0"/>
              <a:t> </a:t>
            </a:r>
            <a:r>
              <a:rPr lang="cs-CZ" dirty="0" err="1"/>
              <a:t>ein</a:t>
            </a:r>
            <a:r>
              <a:rPr lang="cs-CZ" dirty="0"/>
              <a:t> Buch </a:t>
            </a:r>
            <a:r>
              <a:rPr lang="cs-CZ" dirty="0" err="1"/>
              <a:t>und</a:t>
            </a:r>
            <a:r>
              <a:rPr lang="cs-CZ" dirty="0"/>
              <a:t> </a:t>
            </a:r>
            <a:r>
              <a:rPr lang="cs-CZ" dirty="0" err="1"/>
              <a:t>das</a:t>
            </a:r>
            <a:r>
              <a:rPr lang="cs-CZ" dirty="0"/>
              <a:t> Buch </a:t>
            </a:r>
            <a:r>
              <a:rPr lang="cs-CZ" dirty="0" err="1"/>
              <a:t>ein</a:t>
            </a:r>
            <a:r>
              <a:rPr lang="cs-CZ" dirty="0"/>
              <a:t> </a:t>
            </a:r>
            <a:r>
              <a:rPr lang="cs-CZ" dirty="0" err="1"/>
              <a:t>Erfolg</a:t>
            </a:r>
            <a:r>
              <a:rPr lang="cs-CZ" dirty="0"/>
              <a:t>.“ Es </a:t>
            </a:r>
            <a:r>
              <a:rPr lang="cs-CZ" dirty="0" err="1"/>
              <a:t>handelt</a:t>
            </a:r>
            <a:r>
              <a:rPr lang="cs-CZ" dirty="0"/>
              <a:t> </a:t>
            </a:r>
            <a:r>
              <a:rPr lang="cs-CZ" dirty="0" err="1"/>
              <a:t>sich</a:t>
            </a:r>
            <a:r>
              <a:rPr lang="cs-CZ" dirty="0"/>
              <a:t> um </a:t>
            </a:r>
            <a:r>
              <a:rPr lang="cs-CZ" dirty="0" err="1"/>
              <a:t>drei</a:t>
            </a:r>
            <a:r>
              <a:rPr lang="cs-CZ" dirty="0"/>
              <a:t> </a:t>
            </a:r>
            <a:r>
              <a:rPr lang="cs-CZ" dirty="0" err="1"/>
              <a:t>Novellen</a:t>
            </a:r>
            <a:r>
              <a:rPr lang="cs-CZ" dirty="0"/>
              <a:t> </a:t>
            </a:r>
            <a:r>
              <a:rPr lang="cs-CZ" dirty="0" err="1"/>
              <a:t>im</a:t>
            </a:r>
            <a:r>
              <a:rPr lang="cs-CZ" dirty="0"/>
              <a:t> Buch </a:t>
            </a:r>
            <a:r>
              <a:rPr lang="cs-CZ" i="1" dirty="0" err="1"/>
              <a:t>Uferdasein</a:t>
            </a:r>
            <a:endParaRPr lang="de-DE" i="1" dirty="0"/>
          </a:p>
          <a:p>
            <a:endParaRPr lang="cs-CZ" dirty="0"/>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1305</Words>
  <Application>Microsoft Office PowerPoint</Application>
  <PresentationFormat>Předvádění na obrazovce (4:3)</PresentationFormat>
  <Paragraphs>88</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sady Office</vt:lpstr>
      <vt:lpstr>Prager deutsche Literatur 2016</vt:lpstr>
      <vt:lpstr>Blindheit als Thema der Literatur</vt:lpstr>
      <vt:lpstr>Sehen als Metapher für Erkenntnis</vt:lpstr>
      <vt:lpstr>(Nicht)Sehen und Abbilden?</vt:lpstr>
      <vt:lpstr>John Bramblitt</vt:lpstr>
      <vt:lpstr>Helen Keller: The Story of My Life (1903)</vt:lpstr>
      <vt:lpstr>Oskar Baum über sich selbst</vt:lpstr>
      <vt:lpstr>Baum über die Erblindung in Leben im Dunkeln</vt:lpstr>
      <vt:lpstr>Andere über Oskar Baum</vt:lpstr>
      <vt:lpstr>Baums Familie</vt:lpstr>
      <vt:lpstr>Prager Cafés und die deutschsprachige Literatur</vt:lpstr>
      <vt:lpstr>Oskar Baum - Biographie</vt:lpstr>
      <vt:lpstr>Oskar Baum – Werk</vt:lpstr>
      <vt:lpstr>Lektüre</vt:lpstr>
      <vt:lpstr>Lektüre für das nächste Seminar</vt:lpstr>
      <vt:lpstr>Beschreibung eines Kampfes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Oskar Baum und das Thema der Blindheit in der Literatur</dc:title>
  <dc:creator>PC</dc:creator>
  <cp:lastModifiedBy>Alena Zelená</cp:lastModifiedBy>
  <cp:revision>38</cp:revision>
  <dcterms:created xsi:type="dcterms:W3CDTF">2015-11-02T15:08:28Z</dcterms:created>
  <dcterms:modified xsi:type="dcterms:W3CDTF">2020-10-27T11:18:57Z</dcterms:modified>
</cp:coreProperties>
</file>